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508F-8DEE-4D03-A059-DC2982AC501D}" type="datetimeFigureOut">
              <a:rPr lang="es-CL" smtClean="0"/>
              <a:t>01-09-2024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B2AFA-9A62-4810-B6AD-6B8F25BC78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417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2AFA-9A62-4810-B6AD-6B8F25BC7801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937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2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8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5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2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A29E075-6BB5-639A-4C18-42A19AD0E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268" y="753412"/>
            <a:ext cx="6161201" cy="2836254"/>
          </a:xfrm>
        </p:spPr>
        <p:txBody>
          <a:bodyPr>
            <a:normAutofit/>
          </a:bodyPr>
          <a:lstStyle/>
          <a:p>
            <a:r>
              <a:rPr lang="es-CL" b="1" dirty="0"/>
              <a:t>	Presentación de  	Proyecto APT</a:t>
            </a:r>
            <a:br>
              <a:rPr lang="es-CL" b="1" dirty="0"/>
            </a:br>
            <a:endParaRPr lang="es-CL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38FD64-FC95-011A-398F-B426EE82C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109" y="3528707"/>
            <a:ext cx="5415521" cy="2171528"/>
          </a:xfrm>
        </p:spPr>
        <p:txBody>
          <a:bodyPr>
            <a:normAutofit/>
          </a:bodyPr>
          <a:lstStyle/>
          <a:p>
            <a:r>
              <a:rPr lang="es-CL" sz="1800" b="1" dirty="0"/>
              <a:t>Integrantes:</a:t>
            </a:r>
          </a:p>
          <a:p>
            <a:r>
              <a:rPr lang="es-CL" sz="1800" dirty="0"/>
              <a:t>-Roberto Fuentealba Durán</a:t>
            </a:r>
          </a:p>
          <a:p>
            <a:r>
              <a:rPr lang="es-CL" sz="1800" dirty="0"/>
              <a:t>-Yeison Rivera Núñez</a:t>
            </a:r>
          </a:p>
          <a:p>
            <a:r>
              <a:rPr lang="es-CL" sz="1800" dirty="0"/>
              <a:t>-Néstor Valenzuela Arias</a:t>
            </a:r>
          </a:p>
          <a:p>
            <a:r>
              <a:rPr lang="es-CL" sz="1800" b="1" dirty="0"/>
              <a:t>Fecha: </a:t>
            </a:r>
            <a:r>
              <a:rPr lang="es-CL" sz="1800" dirty="0"/>
              <a:t>02-09-2024</a:t>
            </a: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D1263EDE-A5BE-A5FD-8026-6DEB6429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73" r="4354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6222836-EDA3-4230-9DAC-ED116DCB5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8A345135-0A54-4744-92A7-4A008D25E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63731570-8EB2-4A06-803A-52C4280E4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73BB6D80-519A-4BA2-AF1A-7ED78E875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A2F88C35-D28D-44FE-AC35-939BB17B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3DCA0562-C5EA-4F6E-836A-B42675B63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F75BFD87-D844-4D54-82EE-0FCA17930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14E1AF07-0225-45CC-B2D1-4F65D6051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F040857E-6A4A-4377-A884-76097516C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F99F8870-2B5D-4D35-8E5E-6FFBC85C7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6FB0504A-C469-4B6D-8C1A-FFB002BD5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BB42A07F-4188-409B-9289-E285B7EE6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8D6ABE05-0EC9-464B-89E9-3BC7A89FA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8D805D00-7C89-42D8-B064-1F729C63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3017D292-F986-4503-BF76-4A2411B84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CFE9223D-F7ED-43E1-955A-3F3B2861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57803FBB-A4C0-4AE0-A2D6-29021EBFC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F37EB43B-DE93-4BC3-9D6A-4888521D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2D549063-5CF9-411C-AB9D-CD7B6874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EE59B4A1-9D41-4E00-BA2A-769FD2D19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B8C8D81C-5882-4974-9714-FC00978E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409B1539-2111-41F8-8BAA-954EFBCFE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95B0E3ED-8DE6-40C2-821A-0DC995DF0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41D0B86D-8D94-48FF-9571-AAB711707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13D501DC-25BA-41D8-8B7F-DA488A3BA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3E8B16DB-7C8E-44FD-BDCF-809019BE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75DDD5CE-2000-4D59-98B8-B5DF55638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4A03A664-496B-4A9D-AED7-ED5409225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59656DC-5901-447B-AB68-34B325CC4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1E5409AA-E13F-4069-9A83-065811698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FA4B8594-E276-4A82-8CBB-21010350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A49AB50F-FD66-4545-BFC8-3E8589359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3" name="Right Triangle 1102">
            <a:extLst>
              <a:ext uri="{FF2B5EF4-FFF2-40B4-BE49-F238E27FC236}">
                <a16:creationId xmlns:a16="http://schemas.microsoft.com/office/drawing/2014/main" id="{B2145925-93A7-43A2-9666-BD9E782B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753A0-9D7A-D9CE-E3BB-8A7A6633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88" y="517465"/>
            <a:ext cx="5271790" cy="2418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Contexto de la empresa</a:t>
            </a:r>
          </a:p>
        </p:txBody>
      </p:sp>
      <p:sp useBgFill="1">
        <p:nvSpPr>
          <p:cNvPr id="1105" name="Freeform: Shape 1104">
            <a:extLst>
              <a:ext uri="{FF2B5EF4-FFF2-40B4-BE49-F238E27FC236}">
                <a16:creationId xmlns:a16="http://schemas.microsoft.com/office/drawing/2014/main" id="{DC4B089A-D5C8-4CF7-AFF9-EA4CCE28D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alfa Mantenciones – Mantenimiento y servicios integrales">
            <a:extLst>
              <a:ext uri="{FF2B5EF4-FFF2-40B4-BE49-F238E27FC236}">
                <a16:creationId xmlns:a16="http://schemas.microsoft.com/office/drawing/2014/main" id="{EB8313AD-51EF-0B25-69A5-091B717D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518" y="3377381"/>
            <a:ext cx="4445750" cy="71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797FAD-20A7-C6F7-4374-E30115F3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431" y="801205"/>
            <a:ext cx="4477394" cy="24876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9437BB-A01F-7619-5694-12E9538EDBCB}"/>
              </a:ext>
            </a:extLst>
          </p:cNvPr>
          <p:cNvSpPr txBox="1"/>
          <p:nvPr/>
        </p:nvSpPr>
        <p:spPr>
          <a:xfrm>
            <a:off x="404892" y="3026788"/>
            <a:ext cx="4641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antenimiento y operación de activos para la industria minera.</a:t>
            </a:r>
          </a:p>
        </p:txBody>
      </p:sp>
    </p:spTree>
    <p:extLst>
      <p:ext uri="{BB962C8B-B14F-4D97-AF65-F5344CB8AC3E}">
        <p14:creationId xmlns:p14="http://schemas.microsoft.com/office/powerpoint/2010/main" val="86108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6222836-EDA3-4230-9DAC-ED116DCB5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8A345135-0A54-4744-92A7-4A008D25E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63731570-8EB2-4A06-803A-52C4280E4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73BB6D80-519A-4BA2-AF1A-7ED78E875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A2F88C35-D28D-44FE-AC35-939BB17B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3DCA0562-C5EA-4F6E-836A-B42675B63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F75BFD87-D844-4D54-82EE-0FCA17930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14E1AF07-0225-45CC-B2D1-4F65D6051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F040857E-6A4A-4377-A884-76097516C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F99F8870-2B5D-4D35-8E5E-6FFBC85C7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6FB0504A-C469-4B6D-8C1A-FFB002BD5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BB42A07F-4188-409B-9289-E285B7EE6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8D6ABE05-0EC9-464B-89E9-3BC7A89FA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8D805D00-7C89-42D8-B064-1F729C63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3017D292-F986-4503-BF76-4A2411B84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CFE9223D-F7ED-43E1-955A-3F3B2861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57803FBB-A4C0-4AE0-A2D6-29021EBFC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F37EB43B-DE93-4BC3-9D6A-4888521D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2D549063-5CF9-411C-AB9D-CD7B6874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EE59B4A1-9D41-4E00-BA2A-769FD2D19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B8C8D81C-5882-4974-9714-FC00978E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409B1539-2111-41F8-8BAA-954EFBCFE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95B0E3ED-8DE6-40C2-821A-0DC995DF0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41D0B86D-8D94-48FF-9571-AAB711707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13D501DC-25BA-41D8-8B7F-DA488A3BA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3E8B16DB-7C8E-44FD-BDCF-809019BE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75DDD5CE-2000-4D59-98B8-B5DF55638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4A03A664-496B-4A9D-AED7-ED5409225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59656DC-5901-447B-AB68-34B325CC4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1E5409AA-E13F-4069-9A83-065811698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FA4B8594-E276-4A82-8CBB-21010350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A49AB50F-FD66-4545-BFC8-3E8589359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3" name="Right Triangle 1102">
            <a:extLst>
              <a:ext uri="{FF2B5EF4-FFF2-40B4-BE49-F238E27FC236}">
                <a16:creationId xmlns:a16="http://schemas.microsoft.com/office/drawing/2014/main" id="{B2145925-93A7-43A2-9666-BD9E782B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753A0-9D7A-D9CE-E3BB-8A7A6633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50" y="385436"/>
            <a:ext cx="4461993" cy="1972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Problematica</a:t>
            </a:r>
          </a:p>
        </p:txBody>
      </p:sp>
      <p:sp useBgFill="1">
        <p:nvSpPr>
          <p:cNvPr id="1105" name="Freeform: Shape 1104">
            <a:extLst>
              <a:ext uri="{FF2B5EF4-FFF2-40B4-BE49-F238E27FC236}">
                <a16:creationId xmlns:a16="http://schemas.microsoft.com/office/drawing/2014/main" id="{DC4B089A-D5C8-4CF7-AFF9-EA4CCE28D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alfa Mantenciones – Mantenimiento y servicios integrales">
            <a:extLst>
              <a:ext uri="{FF2B5EF4-FFF2-40B4-BE49-F238E27FC236}">
                <a16:creationId xmlns:a16="http://schemas.microsoft.com/office/drawing/2014/main" id="{EB8313AD-51EF-0B25-69A5-091B717D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518" y="3377381"/>
            <a:ext cx="4445750" cy="71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797FAD-20A7-C6F7-4374-E30115F3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431" y="801205"/>
            <a:ext cx="4477394" cy="24876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9437BB-A01F-7619-5694-12E9538EDBCB}"/>
              </a:ext>
            </a:extLst>
          </p:cNvPr>
          <p:cNvSpPr txBox="1"/>
          <p:nvPr/>
        </p:nvSpPr>
        <p:spPr>
          <a:xfrm>
            <a:off x="306918" y="2915613"/>
            <a:ext cx="5372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Dependencia de terceros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análisis de la información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Costos por servicio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seguimiento</a:t>
            </a:r>
          </a:p>
        </p:txBody>
      </p:sp>
    </p:spTree>
    <p:extLst>
      <p:ext uri="{BB962C8B-B14F-4D97-AF65-F5344CB8AC3E}">
        <p14:creationId xmlns:p14="http://schemas.microsoft.com/office/powerpoint/2010/main" val="404230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6222836-EDA3-4230-9DAC-ED116DCB5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8A345135-0A54-4744-92A7-4A008D25E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63731570-8EB2-4A06-803A-52C4280E4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73BB6D80-519A-4BA2-AF1A-7ED78E875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A2F88C35-D28D-44FE-AC35-939BB17B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3DCA0562-C5EA-4F6E-836A-B42675B63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F75BFD87-D844-4D54-82EE-0FCA17930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14E1AF07-0225-45CC-B2D1-4F65D6051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F040857E-6A4A-4377-A884-76097516C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F99F8870-2B5D-4D35-8E5E-6FFBC85C7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6FB0504A-C469-4B6D-8C1A-FFB002BD5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BB42A07F-4188-409B-9289-E285B7EE6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8D6ABE05-0EC9-464B-89E9-3BC7A89FA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8D805D00-7C89-42D8-B064-1F729C63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3017D292-F986-4503-BF76-4A2411B84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CFE9223D-F7ED-43E1-955A-3F3B2861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57803FBB-A4C0-4AE0-A2D6-29021EBFC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F37EB43B-DE93-4BC3-9D6A-4888521D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2D549063-5CF9-411C-AB9D-CD7B6874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EE59B4A1-9D41-4E00-BA2A-769FD2D19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B8C8D81C-5882-4974-9714-FC00978E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409B1539-2111-41F8-8BAA-954EFBCFE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95B0E3ED-8DE6-40C2-821A-0DC995DF0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41D0B86D-8D94-48FF-9571-AAB711707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13D501DC-25BA-41D8-8B7F-DA488A3BA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3E8B16DB-7C8E-44FD-BDCF-809019BE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75DDD5CE-2000-4D59-98B8-B5DF55638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4A03A664-496B-4A9D-AED7-ED5409225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59656DC-5901-447B-AB68-34B325CC4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1E5409AA-E13F-4069-9A83-065811698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FA4B8594-E276-4A82-8CBB-21010350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A49AB50F-FD66-4545-BFC8-3E8589359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3" name="Right Triangle 1102">
            <a:extLst>
              <a:ext uri="{FF2B5EF4-FFF2-40B4-BE49-F238E27FC236}">
                <a16:creationId xmlns:a16="http://schemas.microsoft.com/office/drawing/2014/main" id="{B2145925-93A7-43A2-9666-BD9E782B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753A0-9D7A-D9CE-E3BB-8A7A6633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15" y="791810"/>
            <a:ext cx="5699609" cy="17150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Propuesta de proyecto (Solución)</a:t>
            </a:r>
          </a:p>
        </p:txBody>
      </p:sp>
      <p:sp useBgFill="1">
        <p:nvSpPr>
          <p:cNvPr id="1105" name="Freeform: Shape 1104">
            <a:extLst>
              <a:ext uri="{FF2B5EF4-FFF2-40B4-BE49-F238E27FC236}">
                <a16:creationId xmlns:a16="http://schemas.microsoft.com/office/drawing/2014/main" id="{DC4B089A-D5C8-4CF7-AFF9-EA4CCE28D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alfa Mantenciones – Mantenimiento y servicios integrales">
            <a:extLst>
              <a:ext uri="{FF2B5EF4-FFF2-40B4-BE49-F238E27FC236}">
                <a16:creationId xmlns:a16="http://schemas.microsoft.com/office/drawing/2014/main" id="{EB8313AD-51EF-0B25-69A5-091B717D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518" y="3377381"/>
            <a:ext cx="4445750" cy="71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797FAD-20A7-C6F7-4374-E30115F3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431" y="801205"/>
            <a:ext cx="4477394" cy="24876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B0569D1-38B4-FA4E-535F-D3C981D7BCF9}"/>
              </a:ext>
            </a:extLst>
          </p:cNvPr>
          <p:cNvSpPr txBox="1"/>
          <p:nvPr/>
        </p:nvSpPr>
        <p:spPr>
          <a:xfrm>
            <a:off x="240414" y="3295445"/>
            <a:ext cx="63676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Creación de cursos de capacitación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Gestión de los cursos de capacitación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Automatización de los procesos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239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6222836-EDA3-4230-9DAC-ED116DCB5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8A345135-0A54-4744-92A7-4A008D25E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63731570-8EB2-4A06-803A-52C4280E4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73BB6D80-519A-4BA2-AF1A-7ED78E875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A2F88C35-D28D-44FE-AC35-939BB17B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3DCA0562-C5EA-4F6E-836A-B42675B63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F75BFD87-D844-4D54-82EE-0FCA17930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14E1AF07-0225-45CC-B2D1-4F65D6051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F040857E-6A4A-4377-A884-76097516C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F99F8870-2B5D-4D35-8E5E-6FFBC85C7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6FB0504A-C469-4B6D-8C1A-FFB002BD5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BB42A07F-4188-409B-9289-E285B7EE6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8D6ABE05-0EC9-464B-89E9-3BC7A89FA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8D805D00-7C89-42D8-B064-1F729C63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3017D292-F986-4503-BF76-4A2411B84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CFE9223D-F7ED-43E1-955A-3F3B2861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57803FBB-A4C0-4AE0-A2D6-29021EBFC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F37EB43B-DE93-4BC3-9D6A-4888521D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2D549063-5CF9-411C-AB9D-CD7B6874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EE59B4A1-9D41-4E00-BA2A-769FD2D19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B8C8D81C-5882-4974-9714-FC00978E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409B1539-2111-41F8-8BAA-954EFBCFE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95B0E3ED-8DE6-40C2-821A-0DC995DF0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41D0B86D-8D94-48FF-9571-AAB711707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13D501DC-25BA-41D8-8B7F-DA488A3BA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3E8B16DB-7C8E-44FD-BDCF-809019BE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75DDD5CE-2000-4D59-98B8-B5DF55638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4A03A664-496B-4A9D-AED7-ED5409225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59656DC-5901-447B-AB68-34B325CC4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1E5409AA-E13F-4069-9A83-065811698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FA4B8594-E276-4A82-8CBB-21010350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A49AB50F-FD66-4545-BFC8-3E8589359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3" name="Right Triangle 1102">
            <a:extLst>
              <a:ext uri="{FF2B5EF4-FFF2-40B4-BE49-F238E27FC236}">
                <a16:creationId xmlns:a16="http://schemas.microsoft.com/office/drawing/2014/main" id="{B2145925-93A7-43A2-9666-BD9E782B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753A0-9D7A-D9CE-E3BB-8A7A6633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91" y="517439"/>
            <a:ext cx="6101786" cy="17150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Factibilidad del proyecto</a:t>
            </a:r>
          </a:p>
        </p:txBody>
      </p:sp>
      <p:sp useBgFill="1">
        <p:nvSpPr>
          <p:cNvPr id="1105" name="Freeform: Shape 1104">
            <a:extLst>
              <a:ext uri="{FF2B5EF4-FFF2-40B4-BE49-F238E27FC236}">
                <a16:creationId xmlns:a16="http://schemas.microsoft.com/office/drawing/2014/main" id="{DC4B089A-D5C8-4CF7-AFF9-EA4CCE28D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alfa Mantenciones – Mantenimiento y servicios integrales">
            <a:extLst>
              <a:ext uri="{FF2B5EF4-FFF2-40B4-BE49-F238E27FC236}">
                <a16:creationId xmlns:a16="http://schemas.microsoft.com/office/drawing/2014/main" id="{EB8313AD-51EF-0B25-69A5-091B717D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518" y="3377381"/>
            <a:ext cx="4445750" cy="71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797FAD-20A7-C6F7-4374-E30115F3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431" y="801205"/>
            <a:ext cx="4477394" cy="24876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B0569D1-38B4-FA4E-535F-D3C981D7BCF9}"/>
              </a:ext>
            </a:extLst>
          </p:cNvPr>
          <p:cNvSpPr txBox="1"/>
          <p:nvPr/>
        </p:nvSpPr>
        <p:spPr>
          <a:xfrm>
            <a:off x="310160" y="3035387"/>
            <a:ext cx="6367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Plazo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Tiempo dedicado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Herramientas necesarias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Facilidades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Complicaciones</a:t>
            </a:r>
          </a:p>
          <a:p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338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6222836-EDA3-4230-9DAC-ED116DCB5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8A345135-0A54-4744-92A7-4A008D25E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63731570-8EB2-4A06-803A-52C4280E4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73BB6D80-519A-4BA2-AF1A-7ED78E875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A2F88C35-D28D-44FE-AC35-939BB17B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3DCA0562-C5EA-4F6E-836A-B42675B63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F75BFD87-D844-4D54-82EE-0FCA17930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14E1AF07-0225-45CC-B2D1-4F65D6051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F040857E-6A4A-4377-A884-76097516C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F99F8870-2B5D-4D35-8E5E-6FFBC85C7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6FB0504A-C469-4B6D-8C1A-FFB002BD5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BB42A07F-4188-409B-9289-E285B7EE6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8D6ABE05-0EC9-464B-89E9-3BC7A89FA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8D805D00-7C89-42D8-B064-1F729C63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3017D292-F986-4503-BF76-4A2411B84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CFE9223D-F7ED-43E1-955A-3F3B2861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57803FBB-A4C0-4AE0-A2D6-29021EBFC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F37EB43B-DE93-4BC3-9D6A-4888521D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2D549063-5CF9-411C-AB9D-CD7B6874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EE59B4A1-9D41-4E00-BA2A-769FD2D19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B8C8D81C-5882-4974-9714-FC00978E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409B1539-2111-41F8-8BAA-954EFBCFE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95B0E3ED-8DE6-40C2-821A-0DC995DF0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41D0B86D-8D94-48FF-9571-AAB711707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13D501DC-25BA-41D8-8B7F-DA488A3BA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3E8B16DB-7C8E-44FD-BDCF-809019BE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75DDD5CE-2000-4D59-98B8-B5DF55638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4A03A664-496B-4A9D-AED7-ED5409225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59656DC-5901-447B-AB68-34B325CC4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1E5409AA-E13F-4069-9A83-065811698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FA4B8594-E276-4A82-8CBB-21010350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A49AB50F-FD66-4545-BFC8-3E8589359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3" name="Right Triangle 1102">
            <a:extLst>
              <a:ext uri="{FF2B5EF4-FFF2-40B4-BE49-F238E27FC236}">
                <a16:creationId xmlns:a16="http://schemas.microsoft.com/office/drawing/2014/main" id="{B2145925-93A7-43A2-9666-BD9E782B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753A0-9D7A-D9CE-E3BB-8A7A6633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513" y="332403"/>
            <a:ext cx="4338467" cy="17150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Objetivo general</a:t>
            </a:r>
          </a:p>
        </p:txBody>
      </p:sp>
      <p:sp useBgFill="1">
        <p:nvSpPr>
          <p:cNvPr id="1105" name="Freeform: Shape 1104">
            <a:extLst>
              <a:ext uri="{FF2B5EF4-FFF2-40B4-BE49-F238E27FC236}">
                <a16:creationId xmlns:a16="http://schemas.microsoft.com/office/drawing/2014/main" id="{DC4B089A-D5C8-4CF7-AFF9-EA4CCE28D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alfa Mantenciones – Mantenimiento y servicios integrales">
            <a:extLst>
              <a:ext uri="{FF2B5EF4-FFF2-40B4-BE49-F238E27FC236}">
                <a16:creationId xmlns:a16="http://schemas.microsoft.com/office/drawing/2014/main" id="{EB8313AD-51EF-0B25-69A5-091B717D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518" y="3377381"/>
            <a:ext cx="4445750" cy="71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797FAD-20A7-C6F7-4374-E30115F3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431" y="801205"/>
            <a:ext cx="4477394" cy="24876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B0569D1-38B4-FA4E-535F-D3C981D7BCF9}"/>
              </a:ext>
            </a:extLst>
          </p:cNvPr>
          <p:cNvSpPr txBox="1"/>
          <p:nvPr/>
        </p:nvSpPr>
        <p:spPr>
          <a:xfrm>
            <a:off x="310160" y="3035387"/>
            <a:ext cx="6367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EC0762-62FB-FB2F-D727-BC3177F4AEF0}"/>
              </a:ext>
            </a:extLst>
          </p:cNvPr>
          <p:cNvSpPr txBox="1"/>
          <p:nvPr/>
        </p:nvSpPr>
        <p:spPr>
          <a:xfrm>
            <a:off x="498550" y="2763205"/>
            <a:ext cx="538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Desarrollar una plataforma de capacitación que permita el análisis y seguimiento de los trabajadores.</a:t>
            </a:r>
          </a:p>
        </p:txBody>
      </p:sp>
    </p:spTree>
    <p:extLst>
      <p:ext uri="{BB962C8B-B14F-4D97-AF65-F5344CB8AC3E}">
        <p14:creationId xmlns:p14="http://schemas.microsoft.com/office/powerpoint/2010/main" val="356024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6222836-EDA3-4230-9DAC-ED116DCB5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8A345135-0A54-4744-92A7-4A008D25E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63731570-8EB2-4A06-803A-52C4280E4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73BB6D80-519A-4BA2-AF1A-7ED78E875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A2F88C35-D28D-44FE-AC35-939BB17B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3DCA0562-C5EA-4F6E-836A-B42675B63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F75BFD87-D844-4D54-82EE-0FCA17930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14E1AF07-0225-45CC-B2D1-4F65D6051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F040857E-6A4A-4377-A884-76097516C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F99F8870-2B5D-4D35-8E5E-6FFBC85C7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6FB0504A-C469-4B6D-8C1A-FFB002BD5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BB42A07F-4188-409B-9289-E285B7EE6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8D6ABE05-0EC9-464B-89E9-3BC7A89FA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8D805D00-7C89-42D8-B064-1F729C63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3017D292-F986-4503-BF76-4A2411B84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CFE9223D-F7ED-43E1-955A-3F3B2861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57803FBB-A4C0-4AE0-A2D6-29021EBFC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F37EB43B-DE93-4BC3-9D6A-4888521D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2D549063-5CF9-411C-AB9D-CD7B6874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EE59B4A1-9D41-4E00-BA2A-769FD2D19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B8C8D81C-5882-4974-9714-FC00978E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409B1539-2111-41F8-8BAA-954EFBCFE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95B0E3ED-8DE6-40C2-821A-0DC995DF0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41D0B86D-8D94-48FF-9571-AAB711707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13D501DC-25BA-41D8-8B7F-DA488A3BA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3E8B16DB-7C8E-44FD-BDCF-809019BE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75DDD5CE-2000-4D59-98B8-B5DF55638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4A03A664-496B-4A9D-AED7-ED5409225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59656DC-5901-447B-AB68-34B325CC4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1E5409AA-E13F-4069-9A83-065811698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FA4B8594-E276-4A82-8CBB-21010350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A49AB50F-FD66-4545-BFC8-3E8589359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3" name="Right Triangle 1102">
            <a:extLst>
              <a:ext uri="{FF2B5EF4-FFF2-40B4-BE49-F238E27FC236}">
                <a16:creationId xmlns:a16="http://schemas.microsoft.com/office/drawing/2014/main" id="{B2145925-93A7-43A2-9666-BD9E782B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753A0-9D7A-D9CE-E3BB-8A7A6633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95" y="380039"/>
            <a:ext cx="5270008" cy="17150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Objetivos especificos</a:t>
            </a:r>
          </a:p>
        </p:txBody>
      </p:sp>
      <p:sp useBgFill="1">
        <p:nvSpPr>
          <p:cNvPr id="1105" name="Freeform: Shape 1104">
            <a:extLst>
              <a:ext uri="{FF2B5EF4-FFF2-40B4-BE49-F238E27FC236}">
                <a16:creationId xmlns:a16="http://schemas.microsoft.com/office/drawing/2014/main" id="{DC4B089A-D5C8-4CF7-AFF9-EA4CCE28D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alfa Mantenciones – Mantenimiento y servicios integrales">
            <a:extLst>
              <a:ext uri="{FF2B5EF4-FFF2-40B4-BE49-F238E27FC236}">
                <a16:creationId xmlns:a16="http://schemas.microsoft.com/office/drawing/2014/main" id="{EB8313AD-51EF-0B25-69A5-091B717D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518" y="3377381"/>
            <a:ext cx="4445750" cy="71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797FAD-20A7-C6F7-4374-E30115F3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431" y="801205"/>
            <a:ext cx="4477394" cy="24876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B0569D1-38B4-FA4E-535F-D3C981D7BCF9}"/>
              </a:ext>
            </a:extLst>
          </p:cNvPr>
          <p:cNvSpPr txBox="1"/>
          <p:nvPr/>
        </p:nvSpPr>
        <p:spPr>
          <a:xfrm>
            <a:off x="318662" y="2791667"/>
            <a:ext cx="5815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Vista de administradores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Vista de trabajadores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Almacenar información de los cursos (Fotografías, videos e información)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Analizar datos (Dashboard)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Realizar pruebas de calidad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6157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6222836-EDA3-4230-9DAC-ED116DCB5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8A345135-0A54-4744-92A7-4A008D25E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63731570-8EB2-4A06-803A-52C4280E4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73BB6D80-519A-4BA2-AF1A-7ED78E875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A2F88C35-D28D-44FE-AC35-939BB17B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3DCA0562-C5EA-4F6E-836A-B42675B63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F75BFD87-D844-4D54-82EE-0FCA17930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14E1AF07-0225-45CC-B2D1-4F65D6051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F040857E-6A4A-4377-A884-76097516C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F99F8870-2B5D-4D35-8E5E-6FFBC85C7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6FB0504A-C469-4B6D-8C1A-FFB002BD5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BB42A07F-4188-409B-9289-E285B7EE6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8D6ABE05-0EC9-464B-89E9-3BC7A89FA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8D805D00-7C89-42D8-B064-1F729C63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3017D292-F986-4503-BF76-4A2411B84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CFE9223D-F7ED-43E1-955A-3F3B2861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57803FBB-A4C0-4AE0-A2D6-29021EBFC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F37EB43B-DE93-4BC3-9D6A-4888521D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2D549063-5CF9-411C-AB9D-CD7B6874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EE59B4A1-9D41-4E00-BA2A-769FD2D19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B8C8D81C-5882-4974-9714-FC00978E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409B1539-2111-41F8-8BAA-954EFBCFE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95B0E3ED-8DE6-40C2-821A-0DC995DF0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41D0B86D-8D94-48FF-9571-AAB711707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13D501DC-25BA-41D8-8B7F-DA488A3BA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3E8B16DB-7C8E-44FD-BDCF-809019BE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75DDD5CE-2000-4D59-98B8-B5DF55638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4A03A664-496B-4A9D-AED7-ED5409225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59656DC-5901-447B-AB68-34B325CC4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1E5409AA-E13F-4069-9A83-065811698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FA4B8594-E276-4A82-8CBB-21010350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A49AB50F-FD66-4545-BFC8-3E8589359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3" name="Right Triangle 1102">
            <a:extLst>
              <a:ext uri="{FF2B5EF4-FFF2-40B4-BE49-F238E27FC236}">
                <a16:creationId xmlns:a16="http://schemas.microsoft.com/office/drawing/2014/main" id="{B2145925-93A7-43A2-9666-BD9E782B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753A0-9D7A-D9CE-E3BB-8A7A6633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0" y="329976"/>
            <a:ext cx="6429841" cy="17150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Metodología de desarrollo</a:t>
            </a:r>
          </a:p>
        </p:txBody>
      </p:sp>
      <p:sp useBgFill="1">
        <p:nvSpPr>
          <p:cNvPr id="1105" name="Freeform: Shape 1104">
            <a:extLst>
              <a:ext uri="{FF2B5EF4-FFF2-40B4-BE49-F238E27FC236}">
                <a16:creationId xmlns:a16="http://schemas.microsoft.com/office/drawing/2014/main" id="{DC4B089A-D5C8-4CF7-AFF9-EA4CCE28D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alfa Mantenciones – Mantenimiento y servicios integrales">
            <a:extLst>
              <a:ext uri="{FF2B5EF4-FFF2-40B4-BE49-F238E27FC236}">
                <a16:creationId xmlns:a16="http://schemas.microsoft.com/office/drawing/2014/main" id="{EB8313AD-51EF-0B25-69A5-091B717D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518" y="3377381"/>
            <a:ext cx="4445750" cy="71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797FAD-20A7-C6F7-4374-E30115F3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431" y="801205"/>
            <a:ext cx="4477394" cy="24876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82A20C3-F5F7-45F2-8AAD-F624E8CF5392}"/>
              </a:ext>
            </a:extLst>
          </p:cNvPr>
          <p:cNvSpPr txBox="1"/>
          <p:nvPr/>
        </p:nvSpPr>
        <p:spPr>
          <a:xfrm>
            <a:off x="750234" y="2890389"/>
            <a:ext cx="37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Cascada</a:t>
            </a:r>
          </a:p>
        </p:txBody>
      </p:sp>
      <p:pic>
        <p:nvPicPr>
          <p:cNvPr id="2052" name="Picture 4" descr="Para el desarrollo de sistemas, ¿la metodología en cascada debería  evitarse? – aníbal goicochea">
            <a:extLst>
              <a:ext uri="{FF2B5EF4-FFF2-40B4-BE49-F238E27FC236}">
                <a16:creationId xmlns:a16="http://schemas.microsoft.com/office/drawing/2014/main" id="{2542CC12-597C-1A56-3527-CC52F7600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55" y="3607243"/>
            <a:ext cx="3998188" cy="224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4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1FC1B-CB91-96AE-4CF7-892E984C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487561"/>
            <a:ext cx="5791199" cy="1661651"/>
          </a:xfrm>
        </p:spPr>
        <p:txBody>
          <a:bodyPr>
            <a:normAutofit fontScale="90000"/>
          </a:bodyPr>
          <a:lstStyle/>
          <a:p>
            <a:r>
              <a:rPr lang="es-CL" b="1" dirty="0"/>
              <a:t>Gracias por su atención</a:t>
            </a:r>
            <a:br>
              <a:rPr lang="es-CL" b="1" dirty="0"/>
            </a:b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47147742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141</Words>
  <Application>Microsoft Office PowerPoint</Application>
  <PresentationFormat>Panorámica</PresentationFormat>
  <Paragraphs>35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Arial</vt:lpstr>
      <vt:lpstr>Grandview</vt:lpstr>
      <vt:lpstr>Wingdings</vt:lpstr>
      <vt:lpstr>CosineVTI</vt:lpstr>
      <vt:lpstr> Presentación de   Proyecto APT </vt:lpstr>
      <vt:lpstr>Contexto de la empresa</vt:lpstr>
      <vt:lpstr>Problematica</vt:lpstr>
      <vt:lpstr>Propuesta de proyecto (Solución)</vt:lpstr>
      <vt:lpstr>Factibilidad del proyecto</vt:lpstr>
      <vt:lpstr>Objetivo general</vt:lpstr>
      <vt:lpstr>Objetivos especificos</vt:lpstr>
      <vt:lpstr>Metodología de desarrollo</vt:lpstr>
      <vt:lpstr>Gracias por su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ALEJANDRO FUENTEALBA DURAN</dc:creator>
  <cp:lastModifiedBy>ROBERTO ALEJANDRO FUENTEALBA DURAN</cp:lastModifiedBy>
  <cp:revision>4</cp:revision>
  <dcterms:created xsi:type="dcterms:W3CDTF">2024-09-02T01:12:43Z</dcterms:created>
  <dcterms:modified xsi:type="dcterms:W3CDTF">2024-09-02T03:59:03Z</dcterms:modified>
</cp:coreProperties>
</file>