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71" r:id="rId10"/>
    <p:sldId id="269" r:id="rId11"/>
    <p:sldId id="270" r:id="rId12"/>
    <p:sldId id="265" r:id="rId13"/>
    <p:sldId id="267" r:id="rId14"/>
    <p:sldId id="272" r:id="rId15"/>
    <p:sldId id="273" r:id="rId16"/>
    <p:sldId id="268" r:id="rId17"/>
    <p:sldId id="266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Roberto Fuentealba Durán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Desarrollador y Líder de pruebas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Nestor Valenzuela Arias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CL" dirty="0"/>
            <a:t>Yeison Rivera Nuñez</a:t>
          </a:r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Desarrollador</a:t>
          </a:r>
          <a:r>
            <a:rPr lang="es-CL" dirty="0"/>
            <a:t> y ejecutor de pruebas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Programación y ejecución de pruebas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Desarrollador</a:t>
          </a:r>
          <a:r>
            <a:rPr lang="es-CL" dirty="0"/>
            <a:t> y ejecutor de pruebas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Programación y ejecución de pruebas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C6596EAB-D474-4B02-A734-11C447932AB5}">
      <dgm:prSet phldrT="[Texto]"/>
      <dgm:spPr/>
      <dgm:t>
        <a:bodyPr/>
        <a:lstStyle/>
        <a:p>
          <a:r>
            <a:rPr lang="es-MX" dirty="0"/>
            <a:t>Programación y planificación de pruebas</a:t>
          </a:r>
          <a:endParaRPr lang="es-CL" dirty="0"/>
        </a:p>
      </dgm:t>
    </dgm:pt>
    <dgm:pt modelId="{23045682-9CBB-49F1-892C-7398BA421D4E}" type="parTrans" cxnId="{3BCF8C13-F06A-471E-B17C-30786E661D97}">
      <dgm:prSet/>
      <dgm:spPr/>
    </dgm:pt>
    <dgm:pt modelId="{7C34EEDD-EBE1-4466-B162-D1AD204ED997}" type="sibTrans" cxnId="{3BCF8C13-F06A-471E-B17C-30786E661D97}">
      <dgm:prSet/>
      <dgm:spPr/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-464" custLinFactNeighborY="-864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3BCF8C13-F06A-471E-B17C-30786E661D97}" srcId="{78BFB295-8F5D-4286-B72B-79142F8F0E13}" destId="{C6596EAB-D474-4B02-A734-11C447932AB5}" srcOrd="1" destOrd="0" parTransId="{23045682-9CBB-49F1-892C-7398BA421D4E}" sibTransId="{7C34EEDD-EBE1-4466-B162-D1AD204ED997}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CEDE4FAD-3B1A-42BD-92ED-913CEA3785ED}" type="presOf" srcId="{C6596EAB-D474-4B02-A734-11C447932AB5}" destId="{54FC4CB6-0791-48D3-B2C5-2E99B8AFCFF7}" srcOrd="0" destOrd="2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E8DD49C9-BCBB-4E01-B58E-3E047C9A1207}" type="presOf" srcId="{C6596EAB-D474-4B02-A734-11C447932AB5}" destId="{52D125D2-FCA7-4A2D-AB39-B6BD54F251F2}" srcOrd="1" destOrd="2" presId="urn:microsoft.com/office/officeart/2005/8/layout/vList4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Roberto Fuentealba Durán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Desarrollador y Líder de pruebas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Programación y planificación de pruebas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Nestor Valenzuela Arias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Desarrollador</a:t>
          </a:r>
          <a:r>
            <a:rPr lang="es-CL" sz="2000" kern="1200" dirty="0"/>
            <a:t> y ejecutor de pruebas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Programación y ejecución de pruebas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Yeison Rivera Nuñez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Desarrollador</a:t>
          </a:r>
          <a:r>
            <a:rPr lang="es-CL" sz="2000" kern="1200" dirty="0"/>
            <a:t> y ejecutor de pruebas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Programación y ejecución de pruebas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“Salfa Capacitaciones”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65314" y="83217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75C19A5-BCE0-BA4B-46E6-339EF1B15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93972"/>
              </p:ext>
            </p:extLst>
          </p:nvPr>
        </p:nvGraphicFramePr>
        <p:xfrm>
          <a:off x="1320281" y="1478510"/>
          <a:ext cx="9551437" cy="507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4" imgW="7726467" imgH="4107164" progId="Acrobat.Document.DC">
                  <p:embed/>
                </p:oleObj>
              </mc:Choice>
              <mc:Fallback>
                <p:oleObj name="Acrobat Document" r:id="rId4" imgW="7726467" imgH="410716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0281" y="1478510"/>
                        <a:ext cx="9551437" cy="507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83976" y="99290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8B0D7C-487C-71E9-7BE3-8C61C1BE08BE}"/>
              </a:ext>
            </a:extLst>
          </p:cNvPr>
          <p:cNvSpPr/>
          <p:nvPr/>
        </p:nvSpPr>
        <p:spPr>
          <a:xfrm>
            <a:off x="614516" y="2185924"/>
            <a:ext cx="10962967" cy="32724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PostgreSQL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Node.js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Vite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Tailwind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Firebase </a:t>
            </a:r>
            <a:r>
              <a:rPr lang="es-CL" sz="2400" dirty="0" err="1"/>
              <a:t>Authentication</a:t>
            </a:r>
            <a:endParaRPr lang="es-CL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CL" sz="2400" dirty="0"/>
              <a:t>Firebase </a:t>
            </a:r>
            <a:r>
              <a:rPr lang="es-CL" sz="2400" dirty="0" err="1"/>
              <a:t>DataBase</a:t>
            </a:r>
            <a:r>
              <a:rPr lang="es-CL" sz="2400" dirty="0"/>
              <a:t> (Nube para carga de archivos)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85961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608181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5BF9EC-DB71-4961-AA21-CF7F27E14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1377622"/>
            <a:ext cx="9144787" cy="49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608181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DDA16F-CA9B-4515-B295-A23DB436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1" y="1393533"/>
            <a:ext cx="7610475" cy="25733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CCDFAF-4010-44C0-96F3-34C005EA9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3950948"/>
            <a:ext cx="7610474" cy="27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572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608181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252ADD-24CF-4516-92F8-74EB73882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31" y="1273458"/>
            <a:ext cx="8454336" cy="51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4335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pic>
        <p:nvPicPr>
          <p:cNvPr id="2" name="Picture 2" descr="sisifo meme">
            <a:extLst>
              <a:ext uri="{FF2B5EF4-FFF2-40B4-BE49-F238E27FC236}">
                <a16:creationId xmlns:a16="http://schemas.microsoft.com/office/drawing/2014/main" id="{52729419-8EFD-78A0-41B7-0A3BEC4C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10" y="2734675"/>
            <a:ext cx="4614379" cy="2596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395825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de terceros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análisis de la información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 por servicio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seguimiento</a:t>
            </a:r>
          </a:p>
          <a:p>
            <a:pPr lvl="0" algn="ctr"/>
            <a:endParaRPr lang="es-MX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Gestión independiente de los cursos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800" dirty="0"/>
              <a:t>Herramientas para el seguimiento y análisis de la información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Plataforma propia sin costos asociados mas que los de producción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Monitoreo de desempeño para los usuarios</a:t>
            </a:r>
            <a:r>
              <a:rPr lang="es-MX" sz="1800" dirty="0"/>
              <a:t> independiente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Flexibilidad y adaptabilidad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390700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Desarrollar una plataforma de capacitación que permita la creación, gestión y seguimiento de cursos formativos para los trabajadores, adaptando el contenido a las necesidades específicas de la industria minera y proporcionando herramientas para evaluar el rendimiento y progreso de los empleados.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553339"/>
            <a:ext cx="10962967" cy="1750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/>
              <a:t>Registrar en la nueva plataforma el 95% de los cursos de capacitación a los 3 meses de iniciado el despliegue de la plataforma.</a:t>
            </a:r>
            <a:endParaRPr lang="es-ES" sz="16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/>
              <a:t>Mejorar la accesibilidad y participación a los cursos de capacitación por parte de los trabajadores en un 99% en 5 meses.</a:t>
            </a:r>
            <a:endParaRPr lang="es-ES" sz="16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/>
              <a:t>Obtener un reporte de seguimiento del 90% trabajadores desde la nueva plataforma en relación con los cursos de capacitación en 6 meses.</a:t>
            </a:r>
            <a:endParaRPr lang="es-ES" sz="16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/>
              <a:t>Medir el rendimiento del 100% de trabajadores en exámenes finales de conocimientos técnicos desde la nueva plataforma en 8 meses.</a:t>
            </a:r>
            <a:endParaRPr lang="es-ES" sz="1600" b="1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42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2EC584-CFDF-BF19-5878-A0E2C14945C4}"/>
              </a:ext>
            </a:extLst>
          </p:cNvPr>
          <p:cNvSpPr/>
          <p:nvPr/>
        </p:nvSpPr>
        <p:spPr>
          <a:xfrm>
            <a:off x="614516" y="1961989"/>
            <a:ext cx="10962967" cy="2186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se desarrollará pensando en que funcione de manera responsiva en todos los dispositivos.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les brindará a los trabajadores llevar un seguimiento de los cursos de capacitación inscritos.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permitirá a la administración llevar un seguimiento de los cursos de capacitación creados con anterioridad.</a:t>
            </a:r>
          </a:p>
          <a:p>
            <a:pPr algn="just" rtl="0" fontAlgn="base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le permitirá a la administración crear nuevos usuarios para los trabajadores que se unen a la empresa.</a:t>
            </a: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almacena la información de quien o quienes han ingresado y terminado un curso.</a:t>
            </a:r>
          </a:p>
          <a:p>
            <a:br>
              <a:rPr lang="es-ES" dirty="0"/>
            </a:b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AB44151-7CDB-EA25-586C-61111440C22F}"/>
              </a:ext>
            </a:extLst>
          </p:cNvPr>
          <p:cNvSpPr/>
          <p:nvPr/>
        </p:nvSpPr>
        <p:spPr>
          <a:xfrm>
            <a:off x="614515" y="4309563"/>
            <a:ext cx="10962967" cy="2186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proyecto está destinado a tener una duración de 2 meses.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Debe respetarse el tiempo de cada hito y/o fase del proyecto.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proyectos de cursos de capacitación y encuestas deben funcionar correctamente con una misma base de datos.</a:t>
            </a:r>
          </a:p>
          <a:p>
            <a:pPr algn="just" rtl="0" fontAlgn="base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equipo encargado de la plataforma web para la creación de los cursos de capacitación es el “Grupo 8” de CAPSTONE.</a:t>
            </a:r>
            <a:endParaRPr lang="es-E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usuarios trabajadores no tienen permitido crear sus cuentas.</a:t>
            </a: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ara el desarrollo de sistemas, ¿la metodología en cascada debería  evitarse? – aníbal goicochea">
            <a:extLst>
              <a:ext uri="{FF2B5EF4-FFF2-40B4-BE49-F238E27FC236}">
                <a16:creationId xmlns:a16="http://schemas.microsoft.com/office/drawing/2014/main" id="{0ECA66B0-975D-6897-42D2-1C45E532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98" y="2928824"/>
            <a:ext cx="5639601" cy="317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059CE7-89DC-3C1F-3AC2-7A6DACAA4F65}"/>
              </a:ext>
            </a:extLst>
          </p:cNvPr>
          <p:cNvSpPr txBox="1"/>
          <p:nvPr/>
        </p:nvSpPr>
        <p:spPr>
          <a:xfrm>
            <a:off x="3657600" y="2019766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/>
              <a:t>CASCADA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79705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71CF2039-AD74-44B5-920C-75CDBB4E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5" y="2031105"/>
            <a:ext cx="4832516" cy="3006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DE4416-4E72-4C3E-A5F3-24EBA77A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1105"/>
            <a:ext cx="5711057" cy="30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77779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FF94C35-1F06-11D6-A3F6-41247B3F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952067"/>
            <a:ext cx="9573208" cy="4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C22D-9AAC-2219-BBB0-01E0FC78E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27B512B9-60E8-ECFF-1B5D-3C66D8C2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EFD54D-7993-75EF-68AB-E212A3EA68DC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EB82FD-52CE-AFBE-2AB4-F42139ADC977}"/>
              </a:ext>
            </a:extLst>
          </p:cNvPr>
          <p:cNvSpPr txBox="1"/>
          <p:nvPr/>
        </p:nvSpPr>
        <p:spPr>
          <a:xfrm>
            <a:off x="0" y="77779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11EC632-B1E3-ABC0-6880-038B45D5A637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D91B9BB9-3703-587E-9A64-837471CF1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83" y="1516081"/>
            <a:ext cx="8524432" cy="45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66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544</Words>
  <Application>Microsoft Office PowerPoint</Application>
  <PresentationFormat>Panorámica</PresentationFormat>
  <Paragraphs>85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Noto Sans Symbols</vt:lpstr>
      <vt:lpstr>Tema de Office</vt:lpstr>
      <vt:lpstr>Acrobat 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ROBERTO ALEJANDRO FUENTEALBA DURAN</cp:lastModifiedBy>
  <cp:revision>5</cp:revision>
  <dcterms:created xsi:type="dcterms:W3CDTF">2023-10-28T21:12:11Z</dcterms:created>
  <dcterms:modified xsi:type="dcterms:W3CDTF">2024-11-17T00:57:22Z</dcterms:modified>
</cp:coreProperties>
</file>