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B050302020302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77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204" y="1670804"/>
            <a:ext cx="4887992" cy="488799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11881"/>
            <a:ext cx="7468553" cy="291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Job Portal Website: Connecting Talent with Opportunities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837724" y="498550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Our comprehensive job portal streamlines the hiring process, empowering job seekers to easily find and apply for their dream roles, while enabling employers to seamlessly connect with qualified candidates.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Front-End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React.js - A powerful JavaScript library for building user interfaces.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Back-End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Node.js and Express - A robust runtime environment and web application framework for server-side development.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87785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MongoDB - A flexible and scalable NoSQL database for storing job postings and user data.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3843" y="429429"/>
            <a:ext cx="4887754" cy="305484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4124" y="2434233"/>
            <a:ext cx="575048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Job Portal Description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6324124" y="3497223"/>
            <a:ext cx="746855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Our job portal streamlines the hiring process, empowering job seekers to easily find and apply for their dream roles, while enabling employers to connect with qualified candidates seamlessly. With a user-friendly interface and powerful features, our platform aims to bridge the gap between talent and opportunity, helping both job seekers and employers achieve their goals.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16681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Features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49900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92002" y="259925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24990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Job Search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2994541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Comprehensive search functionality to help job seekers find relevant opportunities.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249900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45936" y="259925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24990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Recruiter Profiles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2994541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Intuitive tool for job seekers to create and manage their professional resumes.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0351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92002" y="513540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Employer Profiles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5530691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Detailed company information to help job seekers learn about potential employers.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10178058" y="50351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45936" y="513540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55893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Application Tracking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55893" y="5530691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Streamlined process for job seekers to monitor the status of their applications.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Project Showcase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Home Page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Visually appealing and intuitive landing page to introduce the job portal's features.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Job Listing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Comprehensive view of available job opportunities with detailed descriptions.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Candidate Dashboard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Personalized interface for job seekers to manage their applications and profile.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10311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Experience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166104"/>
            <a:ext cx="3614618" cy="2935010"/>
          </a:xfrm>
          <a:prstGeom prst="roundRect">
            <a:avLst>
              <a:gd name="adj" fmla="val 12234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99899" y="24282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Intuitive Navigation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99899" y="2923818"/>
            <a:ext cx="309026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website's intuitive layout and clear signposting make it easy for users to find what they need.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166104"/>
            <a:ext cx="3614618" cy="2935010"/>
          </a:xfrm>
          <a:prstGeom prst="roundRect">
            <a:avLst>
              <a:gd name="adj" fmla="val 12234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3833" y="24282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Mobile-Responsive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53833" y="2923818"/>
            <a:ext cx="3090267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job portal is designed to provide an optimal experience across all devices, including smartphones and tablets.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340429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99899" y="5602605"/>
            <a:ext cx="40877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Personalized Recommendations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9899" y="6098143"/>
            <a:ext cx="694420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platform leverages user data to provide personalized job recommendations, enhancing the user experience.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3821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Security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490120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Encrypted Data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6234470"/>
            <a:ext cx="40789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 user data is securely stored and transmitted using advanced encryption techniques.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659" y="4901208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75659" y="5738932"/>
            <a:ext cx="34415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Two-Factor Authentication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75659" y="6234470"/>
            <a:ext cx="40789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additional layer of security to protect user accounts from unauthorized access.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713595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361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 Semi Bold</vt:lpstr>
      <vt:lpstr>Arial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 YADAV</cp:lastModifiedBy>
  <cp:revision>2</cp:revision>
  <dcterms:created xsi:type="dcterms:W3CDTF">2024-10-25T08:52:19Z</dcterms:created>
  <dcterms:modified xsi:type="dcterms:W3CDTF">2024-10-25T09:00:39Z</dcterms:modified>
</cp:coreProperties>
</file>