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5CB7-7C74-4F88-B5B7-485AE9899BA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8E2F-D9ED-41A8-A733-260D111B6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5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5CB7-7C74-4F88-B5B7-485AE9899BA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8E2F-D9ED-41A8-A733-260D111B6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3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5CB7-7C74-4F88-B5B7-485AE9899BA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8E2F-D9ED-41A8-A733-260D111B6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5CB7-7C74-4F88-B5B7-485AE9899BA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8E2F-D9ED-41A8-A733-260D111B6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8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5CB7-7C74-4F88-B5B7-485AE9899BA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8E2F-D9ED-41A8-A733-260D111B6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2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5CB7-7C74-4F88-B5B7-485AE9899BA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8E2F-D9ED-41A8-A733-260D111B6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7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5CB7-7C74-4F88-B5B7-485AE9899BA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8E2F-D9ED-41A8-A733-260D111B6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5CB7-7C74-4F88-B5B7-485AE9899BA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8E2F-D9ED-41A8-A733-260D111B6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9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5CB7-7C74-4F88-B5B7-485AE9899BA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8E2F-D9ED-41A8-A733-260D111B6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5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5CB7-7C74-4F88-B5B7-485AE9899BA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8E2F-D9ED-41A8-A733-260D111B6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5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5CB7-7C74-4F88-B5B7-485AE9899BA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8E2F-D9ED-41A8-A733-260D111B6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1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C5CB7-7C74-4F88-B5B7-485AE9899BA6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88E2F-D9ED-41A8-A733-260D111B66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67951" y="121297"/>
            <a:ext cx="74924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Microsoft Windows [Version 10.0.10586]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(c) 2015 Microsoft Corporation. All rights reserved.</a:t>
            </a:r>
          </a:p>
          <a:p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Setting environment for using XAMPP for Windows.</a:t>
            </a:r>
          </a:p>
          <a:p>
            <a:r>
              <a:rPr lang="en-US" sz="1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Altrea@ALTREA-PC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c:\xampp5611</a:t>
            </a:r>
          </a:p>
          <a:p>
            <a:r>
              <a:rPr lang="en-US" sz="1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#</a:t>
            </a:r>
            <a:r>
              <a:rPr lang="en-US" sz="14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mysql</a:t>
            </a:r>
            <a:r>
              <a:rPr lang="en-US" sz="1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--user=root --password=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Warning: Using a password on the command line interface can be insecure.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Welcome to the MySQL monitor. Commands end with; or \g.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Your MySQL connection id is 1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Server version: 5.6.25 MySQL Community Server (GPL)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67951" y="2441901"/>
            <a:ext cx="394681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+-----------------------------------------------+</a:t>
            </a:r>
            <a:endParaRPr lang="es-MX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MX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|	Primeras bases de datos 1960	|</a:t>
            </a:r>
          </a:p>
          <a:p>
            <a:r>
              <a:rPr lang="es-MX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+-----------------------------------------------+</a:t>
            </a:r>
            <a:endParaRPr lang="en-US" sz="11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| </a:t>
            </a:r>
            <a:r>
              <a:rPr lang="es-ES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En los años 60's surgieron varios avances, el |</a:t>
            </a:r>
          </a:p>
          <a:p>
            <a:r>
              <a:rPr lang="es-ES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| uso de computadoras era más accesible al  	|</a:t>
            </a:r>
          </a:p>
          <a:p>
            <a:r>
              <a:rPr lang="es-ES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| público, lo que dio inicio a las primeras 	|</a:t>
            </a:r>
          </a:p>
          <a:p>
            <a:r>
              <a:rPr lang="es-ES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| generaciones de bases de datos de red y las 	|</a:t>
            </a:r>
          </a:p>
          <a:p>
            <a:r>
              <a:rPr lang="es-ES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| bases de datos jerárquicas		|</a:t>
            </a:r>
            <a:endParaRPr lang="en-US" sz="11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MX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+-----------------------------------------------+</a:t>
            </a:r>
            <a:endParaRPr lang="en-US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67951" y="4156835"/>
            <a:ext cx="394681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+-----------------------------------------------+</a:t>
            </a:r>
            <a:endParaRPr lang="es-MX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MX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|	</a:t>
            </a:r>
            <a:r>
              <a:rPr lang="es-MX" sz="11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Integrated</a:t>
            </a:r>
            <a:r>
              <a:rPr lang="es-MX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Data Store 1961	|</a:t>
            </a:r>
          </a:p>
          <a:p>
            <a:r>
              <a:rPr lang="es-MX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+-----------------------------------------------+</a:t>
            </a:r>
            <a:endParaRPr lang="en-US" sz="11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| </a:t>
            </a:r>
            <a:r>
              <a:rPr lang="es-ES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Se llevo a cabo el desarrollo del IDS	|</a:t>
            </a:r>
          </a:p>
          <a:p>
            <a:r>
              <a:rPr lang="es-ES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| desarrollado por Charles </a:t>
            </a:r>
            <a:r>
              <a:rPr lang="es-ES" sz="11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Bachman</a:t>
            </a:r>
            <a:r>
              <a:rPr lang="es-ES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que supuso	|</a:t>
            </a:r>
          </a:p>
          <a:p>
            <a:r>
              <a:rPr lang="es-ES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| la creación de un nuevo tipo de sistema de	|</a:t>
            </a:r>
          </a:p>
          <a:p>
            <a:r>
              <a:rPr lang="es-ES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| bases de datos conocido como modelo en red 	|</a:t>
            </a:r>
          </a:p>
          <a:p>
            <a:r>
              <a:rPr lang="es-ES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| que permitió la creación de un standard en 	|</a:t>
            </a:r>
          </a:p>
          <a:p>
            <a:r>
              <a:rPr lang="es-ES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| los sistemas de bases de datos gracias a la 	|</a:t>
            </a:r>
          </a:p>
          <a:p>
            <a:r>
              <a:rPr lang="es-ES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| creación de nuevos lenguajes de sistemas de	|</a:t>
            </a:r>
          </a:p>
          <a:p>
            <a:r>
              <a:rPr lang="es-ES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| información.			|</a:t>
            </a:r>
          </a:p>
          <a:p>
            <a:r>
              <a:rPr lang="es-MX" sz="11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+-----------------------------------------------+</a:t>
            </a:r>
            <a:endParaRPr lang="en-US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889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239</Words>
  <Application>Microsoft Office PowerPoint</Application>
  <PresentationFormat>Panorámica</PresentationFormat>
  <Paragraphs>31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academ549</dc:creator>
  <cp:lastModifiedBy>academ549</cp:lastModifiedBy>
  <cp:revision>3</cp:revision>
  <dcterms:created xsi:type="dcterms:W3CDTF">2024-05-16T15:07:53Z</dcterms:created>
  <dcterms:modified xsi:type="dcterms:W3CDTF">2024-05-16T15:20:58Z</dcterms:modified>
</cp:coreProperties>
</file>