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7"/>
  </p:notesMasterIdLst>
  <p:sldIdLst>
    <p:sldId id="270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6F773-7615-4287-97FD-8C5551C44CB1}" v="437" dt="2020-10-15T10:41:23.184"/>
    <p1510:client id="{61E3B770-21A0-43F4-81CA-9A46D31B7915}" v="1" dt="2020-10-15T10:42:08.279"/>
    <p1510:client id="{69B8672A-04DA-4853-B84B-2C94E85D7D23}" v="64" dt="2020-10-15T10:53:19.359"/>
    <p1510:client id="{B175472A-EA64-4011-B956-623FA396F084}" v="130" dt="2020-10-15T10:48:2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7912" autoAdjust="0"/>
  </p:normalViewPr>
  <p:slideViewPr>
    <p:cSldViewPr snapToGrid="0" showGuides="1">
      <p:cViewPr>
        <p:scale>
          <a:sx n="100" d="100"/>
          <a:sy n="100" d="100"/>
        </p:scale>
        <p:origin x="72" y="612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ulan.gunasegaran@gmail.com" userId="9b834eeff15fadb8" providerId="LiveId" clId="{61E3B770-21A0-43F4-81CA-9A46D31B7915}"/>
    <pc:docChg chg="custSel addSld modSld">
      <pc:chgData name="yahulan.gunasegaran@gmail.com" userId="9b834eeff15fadb8" providerId="LiveId" clId="{61E3B770-21A0-43F4-81CA-9A46D31B7915}" dt="2020-10-15T10:43:51.705" v="12" actId="20577"/>
      <pc:docMkLst>
        <pc:docMk/>
      </pc:docMkLst>
      <pc:sldChg chg="addSp delSp modSp mod">
        <pc:chgData name="yahulan.gunasegaran@gmail.com" userId="9b834eeff15fadb8" providerId="LiveId" clId="{61E3B770-21A0-43F4-81CA-9A46D31B7915}" dt="2020-10-15T10:43:05.766" v="3" actId="478"/>
        <pc:sldMkLst>
          <pc:docMk/>
          <pc:sldMk cId="3615564677" sldId="269"/>
        </pc:sldMkLst>
        <pc:spChg chg="add del mod">
          <ac:chgData name="yahulan.gunasegaran@gmail.com" userId="9b834eeff15fadb8" providerId="LiveId" clId="{61E3B770-21A0-43F4-81CA-9A46D31B7915}" dt="2020-10-15T10:43:04.121" v="2" actId="478"/>
          <ac:spMkLst>
            <pc:docMk/>
            <pc:sldMk cId="3615564677" sldId="269"/>
            <ac:spMk id="3" creationId="{C836F59F-8B0B-42DF-915A-D86A44CA12C2}"/>
          </ac:spMkLst>
        </pc:spChg>
        <pc:spChg chg="del mod">
          <ac:chgData name="yahulan.gunasegaran@gmail.com" userId="9b834eeff15fadb8" providerId="LiveId" clId="{61E3B770-21A0-43F4-81CA-9A46D31B7915}" dt="2020-10-15T10:43:05.766" v="3" actId="478"/>
          <ac:spMkLst>
            <pc:docMk/>
            <pc:sldMk cId="3615564677" sldId="269"/>
            <ac:spMk id="30" creationId="{00000000-0000-0000-0000-000000000000}"/>
          </ac:spMkLst>
        </pc:spChg>
        <pc:picChg chg="del">
          <ac:chgData name="yahulan.gunasegaran@gmail.com" userId="9b834eeff15fadb8" providerId="LiveId" clId="{61E3B770-21A0-43F4-81CA-9A46D31B7915}" dt="2020-10-15T10:42:59.311" v="1" actId="478"/>
          <ac:picMkLst>
            <pc:docMk/>
            <pc:sldMk cId="3615564677" sldId="269"/>
            <ac:picMk id="6" creationId="{00000000-0000-0000-0000-000000000000}"/>
          </ac:picMkLst>
        </pc:picChg>
      </pc:sldChg>
      <pc:sldChg chg="modSp new mod">
        <pc:chgData name="yahulan.gunasegaran@gmail.com" userId="9b834eeff15fadb8" providerId="LiveId" clId="{61E3B770-21A0-43F4-81CA-9A46D31B7915}" dt="2020-10-15T10:43:51.705" v="12" actId="20577"/>
        <pc:sldMkLst>
          <pc:docMk/>
          <pc:sldMk cId="1978976277" sldId="273"/>
        </pc:sldMkLst>
        <pc:spChg chg="mod">
          <ac:chgData name="yahulan.gunasegaran@gmail.com" userId="9b834eeff15fadb8" providerId="LiveId" clId="{61E3B770-21A0-43F4-81CA-9A46D31B7915}" dt="2020-10-15T10:43:51.705" v="12" actId="20577"/>
          <ac:spMkLst>
            <pc:docMk/>
            <pc:sldMk cId="1978976277" sldId="273"/>
            <ac:spMk id="5" creationId="{01461C91-6A9C-4CF3-9923-E26E9BD90F2E}"/>
          </ac:spMkLst>
        </pc:spChg>
      </pc:sldChg>
    </pc:docChg>
  </pc:docChgLst>
  <pc:docChgLst>
    <pc:chgData name="Yahulan Gunasegaran" userId="9b834eeff15fadb8" providerId="Windows Live" clId="Web-{B175472A-EA64-4011-B956-623FA396F084}"/>
    <pc:docChg chg="modSld">
      <pc:chgData name="Yahulan Gunasegaran" userId="9b834eeff15fadb8" providerId="Windows Live" clId="Web-{B175472A-EA64-4011-B956-623FA396F084}" dt="2020-10-15T10:48:17.730" v="127" actId="20577"/>
      <pc:docMkLst>
        <pc:docMk/>
      </pc:docMkLst>
      <pc:sldChg chg="modSp">
        <pc:chgData name="Yahulan Gunasegaran" userId="9b834eeff15fadb8" providerId="Windows Live" clId="Web-{B175472A-EA64-4011-B956-623FA396F084}" dt="2020-10-15T10:47:29.010" v="78" actId="20577"/>
        <pc:sldMkLst>
          <pc:docMk/>
          <pc:sldMk cId="3874671980" sldId="271"/>
        </pc:sldMkLst>
        <pc:spChg chg="mod">
          <ac:chgData name="Yahulan Gunasegaran" userId="9b834eeff15fadb8" providerId="Windows Live" clId="Web-{B175472A-EA64-4011-B956-623FA396F084}" dt="2020-10-15T10:47:29.010" v="78" actId="20577"/>
          <ac:spMkLst>
            <pc:docMk/>
            <pc:sldMk cId="3874671980" sldId="271"/>
            <ac:spMk id="7" creationId="{26E013B1-6720-494B-9524-91937CBB3791}"/>
          </ac:spMkLst>
        </pc:spChg>
      </pc:sldChg>
      <pc:sldChg chg="modSp">
        <pc:chgData name="Yahulan Gunasegaran" userId="9b834eeff15fadb8" providerId="Windows Live" clId="Web-{B175472A-EA64-4011-B956-623FA396F084}" dt="2020-10-15T10:47:46.494" v="79" actId="20577"/>
        <pc:sldMkLst>
          <pc:docMk/>
          <pc:sldMk cId="575028466" sldId="272"/>
        </pc:sldMkLst>
        <pc:spChg chg="mod">
          <ac:chgData name="Yahulan Gunasegaran" userId="9b834eeff15fadb8" providerId="Windows Live" clId="Web-{B175472A-EA64-4011-B956-623FA396F084}" dt="2020-10-15T10:47:46.494" v="79" actId="20577"/>
          <ac:spMkLst>
            <pc:docMk/>
            <pc:sldMk cId="575028466" sldId="272"/>
            <ac:spMk id="10" creationId="{40A4186C-4D85-403E-AC9B-9BBC345F0A65}"/>
          </ac:spMkLst>
        </pc:spChg>
      </pc:sldChg>
      <pc:sldChg chg="modSp">
        <pc:chgData name="Yahulan Gunasegaran" userId="9b834eeff15fadb8" providerId="Windows Live" clId="Web-{B175472A-EA64-4011-B956-623FA396F084}" dt="2020-10-15T10:48:17.730" v="127" actId="20577"/>
        <pc:sldMkLst>
          <pc:docMk/>
          <pc:sldMk cId="1978976277" sldId="273"/>
        </pc:sldMkLst>
        <pc:spChg chg="mod">
          <ac:chgData name="Yahulan Gunasegaran" userId="9b834eeff15fadb8" providerId="Windows Live" clId="Web-{B175472A-EA64-4011-B956-623FA396F084}" dt="2020-10-15T10:48:17.730" v="127" actId="20577"/>
          <ac:spMkLst>
            <pc:docMk/>
            <pc:sldMk cId="1978976277" sldId="273"/>
            <ac:spMk id="6" creationId="{7BE5D2EB-641A-42E3-AB4B-2DA273DBAB62}"/>
          </ac:spMkLst>
        </pc:spChg>
      </pc:sldChg>
    </pc:docChg>
  </pc:docChgLst>
  <pc:docChgLst>
    <pc:chgData name="Yahulan Gunasegaran" userId="9b834eeff15fadb8" providerId="Windows Live" clId="Web-{6176F773-7615-4287-97FD-8C5551C44CB1}"/>
    <pc:docChg chg="delSld modSld sldOrd">
      <pc:chgData name="Yahulan Gunasegaran" userId="9b834eeff15fadb8" providerId="Windows Live" clId="Web-{6176F773-7615-4287-97FD-8C5551C44CB1}" dt="2020-10-15T10:41:23.184" v="434" actId="20577"/>
      <pc:docMkLst>
        <pc:docMk/>
      </pc:docMkLst>
      <pc:sldChg chg="modSp">
        <pc:chgData name="Yahulan Gunasegaran" userId="9b834eeff15fadb8" providerId="Windows Live" clId="Web-{6176F773-7615-4287-97FD-8C5551C44CB1}" dt="2020-10-15T10:41:23.184" v="434" actId="20577"/>
        <pc:sldMkLst>
          <pc:docMk/>
          <pc:sldMk cId="3110427800" sldId="270"/>
        </pc:sldMkLst>
        <pc:spChg chg="mod">
          <ac:chgData name="Yahulan Gunasegaran" userId="9b834eeff15fadb8" providerId="Windows Live" clId="Web-{6176F773-7615-4287-97FD-8C5551C44CB1}" dt="2020-10-15T10:40:34.636" v="416" actId="1076"/>
          <ac:spMkLst>
            <pc:docMk/>
            <pc:sldMk cId="3110427800" sldId="270"/>
            <ac:spMk id="2" creationId="{00000000-0000-0000-0000-000000000000}"/>
          </ac:spMkLst>
        </pc:spChg>
        <pc:spChg chg="mod">
          <ac:chgData name="Yahulan Gunasegaran" userId="9b834eeff15fadb8" providerId="Windows Live" clId="Web-{6176F773-7615-4287-97FD-8C5551C44CB1}" dt="2020-10-15T10:41:23.184" v="434" actId="20577"/>
          <ac:spMkLst>
            <pc:docMk/>
            <pc:sldMk cId="3110427800" sldId="270"/>
            <ac:spMk id="11" creationId="{A9C2254E-FFB6-47AF-AAB3-EA9802155311}"/>
          </ac:spMkLst>
        </pc:spChg>
      </pc:sldChg>
      <pc:sldChg chg="addSp modSp">
        <pc:chgData name="Yahulan Gunasegaran" userId="9b834eeff15fadb8" providerId="Windows Live" clId="Web-{6176F773-7615-4287-97FD-8C5551C44CB1}" dt="2020-10-15T10:37:51.694" v="382" actId="20577"/>
        <pc:sldMkLst>
          <pc:docMk/>
          <pc:sldMk cId="3874671980" sldId="271"/>
        </pc:sldMkLst>
        <pc:spChg chg="mod">
          <ac:chgData name="Yahulan Gunasegaran" userId="9b834eeff15fadb8" providerId="Windows Live" clId="Web-{6176F773-7615-4287-97FD-8C5551C44CB1}" dt="2020-10-15T10:37:51.694" v="382" actId="20577"/>
          <ac:spMkLst>
            <pc:docMk/>
            <pc:sldMk cId="3874671980" sldId="271"/>
            <ac:spMk id="6" creationId="{71A5F3A1-1D73-453E-8C3F-4A140587F8AF}"/>
          </ac:spMkLst>
        </pc:spChg>
        <pc:spChg chg="mod">
          <ac:chgData name="Yahulan Gunasegaran" userId="9b834eeff15fadb8" providerId="Windows Live" clId="Web-{6176F773-7615-4287-97FD-8C5551C44CB1}" dt="2020-10-15T09:00:30.859" v="231" actId="20577"/>
          <ac:spMkLst>
            <pc:docMk/>
            <pc:sldMk cId="3874671980" sldId="271"/>
            <ac:spMk id="7" creationId="{26E013B1-6720-494B-9524-91937CBB3791}"/>
          </ac:spMkLst>
        </pc:spChg>
        <pc:picChg chg="add mod">
          <ac:chgData name="Yahulan Gunasegaran" userId="9b834eeff15fadb8" providerId="Windows Live" clId="Web-{6176F773-7615-4287-97FD-8C5551C44CB1}" dt="2020-10-15T08:59:40.468" v="218" actId="14100"/>
          <ac:picMkLst>
            <pc:docMk/>
            <pc:sldMk cId="3874671980" sldId="271"/>
            <ac:picMk id="2" creationId="{5FE0FA47-AEBE-4E80-A2BC-CCE883BA422C}"/>
          </ac:picMkLst>
        </pc:picChg>
      </pc:sldChg>
      <pc:sldChg chg="modSp">
        <pc:chgData name="Yahulan Gunasegaran" userId="9b834eeff15fadb8" providerId="Windows Live" clId="Web-{6176F773-7615-4287-97FD-8C5551C44CB1}" dt="2020-10-15T10:37:48.335" v="381" actId="20577"/>
        <pc:sldMkLst>
          <pc:docMk/>
          <pc:sldMk cId="575028466" sldId="272"/>
        </pc:sldMkLst>
        <pc:spChg chg="mod">
          <ac:chgData name="Yahulan Gunasegaran" userId="9b834eeff15fadb8" providerId="Windows Live" clId="Web-{6176F773-7615-4287-97FD-8C5551C44CB1}" dt="2020-10-15T10:37:48.335" v="381" actId="20577"/>
          <ac:spMkLst>
            <pc:docMk/>
            <pc:sldMk cId="575028466" sldId="272"/>
            <ac:spMk id="5" creationId="{5934179B-9F49-4B87-8494-AFA6F36A6877}"/>
          </ac:spMkLst>
        </pc:spChg>
        <pc:spChg chg="mod">
          <ac:chgData name="Yahulan Gunasegaran" userId="9b834eeff15fadb8" providerId="Windows Live" clId="Web-{6176F773-7615-4287-97FD-8C5551C44CB1}" dt="2020-10-15T10:37:26.178" v="374" actId="20577"/>
          <ac:spMkLst>
            <pc:docMk/>
            <pc:sldMk cId="575028466" sldId="272"/>
            <ac:spMk id="10" creationId="{40A4186C-4D85-403E-AC9B-9BBC345F0A65}"/>
          </ac:spMkLst>
        </pc:spChg>
      </pc:sldChg>
      <pc:sldChg chg="del ord">
        <pc:chgData name="Yahulan Gunasegaran" userId="9b834eeff15fadb8" providerId="Windows Live" clId="Web-{6176F773-7615-4287-97FD-8C5551C44CB1}" dt="2020-10-15T10:37:27.756" v="375"/>
        <pc:sldMkLst>
          <pc:docMk/>
          <pc:sldMk cId="55943879" sldId="274"/>
        </pc:sldMkLst>
      </pc:sldChg>
    </pc:docChg>
  </pc:docChgLst>
  <pc:docChgLst>
    <pc:chgData name="Yahulan Gunasegaran" userId="9b834eeff15fadb8" providerId="Windows Live" clId="Web-{69B8672A-04DA-4853-B84B-2C94E85D7D23}"/>
    <pc:docChg chg="modSld">
      <pc:chgData name="Yahulan Gunasegaran" userId="9b834eeff15fadb8" providerId="Windows Live" clId="Web-{69B8672A-04DA-4853-B84B-2C94E85D7D23}" dt="2020-10-15T10:53:18.703" v="57" actId="20577"/>
      <pc:docMkLst>
        <pc:docMk/>
      </pc:docMkLst>
      <pc:sldChg chg="modSp">
        <pc:chgData name="Yahulan Gunasegaran" userId="9b834eeff15fadb8" providerId="Windows Live" clId="Web-{69B8672A-04DA-4853-B84B-2C94E85D7D23}" dt="2020-10-15T10:52:59.312" v="38" actId="20577"/>
        <pc:sldMkLst>
          <pc:docMk/>
          <pc:sldMk cId="3874671980" sldId="271"/>
        </pc:sldMkLst>
        <pc:spChg chg="mod">
          <ac:chgData name="Yahulan Gunasegaran" userId="9b834eeff15fadb8" providerId="Windows Live" clId="Web-{69B8672A-04DA-4853-B84B-2C94E85D7D23}" dt="2020-10-15T10:52:59.312" v="38" actId="20577"/>
          <ac:spMkLst>
            <pc:docMk/>
            <pc:sldMk cId="3874671980" sldId="271"/>
            <ac:spMk id="7" creationId="{26E013B1-6720-494B-9524-91937CBB3791}"/>
          </ac:spMkLst>
        </pc:spChg>
      </pc:sldChg>
      <pc:sldChg chg="modSp">
        <pc:chgData name="Yahulan Gunasegaran" userId="9b834eeff15fadb8" providerId="Windows Live" clId="Web-{69B8672A-04DA-4853-B84B-2C94E85D7D23}" dt="2020-10-15T10:52:41.171" v="31" actId="20577"/>
        <pc:sldMkLst>
          <pc:docMk/>
          <pc:sldMk cId="575028466" sldId="272"/>
        </pc:sldMkLst>
        <pc:spChg chg="mod">
          <ac:chgData name="Yahulan Gunasegaran" userId="9b834eeff15fadb8" providerId="Windows Live" clId="Web-{69B8672A-04DA-4853-B84B-2C94E85D7D23}" dt="2020-10-15T10:52:41.171" v="31" actId="20577"/>
          <ac:spMkLst>
            <pc:docMk/>
            <pc:sldMk cId="575028466" sldId="272"/>
            <ac:spMk id="10" creationId="{40A4186C-4D85-403E-AC9B-9BBC345F0A65}"/>
          </ac:spMkLst>
        </pc:spChg>
      </pc:sldChg>
      <pc:sldChg chg="modSp">
        <pc:chgData name="Yahulan Gunasegaran" userId="9b834eeff15fadb8" providerId="Windows Live" clId="Web-{69B8672A-04DA-4853-B84B-2C94E85D7D23}" dt="2020-10-15T10:53:18.703" v="57" actId="20577"/>
        <pc:sldMkLst>
          <pc:docMk/>
          <pc:sldMk cId="1978976277" sldId="273"/>
        </pc:sldMkLst>
        <pc:spChg chg="mod">
          <ac:chgData name="Yahulan Gunasegaran" userId="9b834eeff15fadb8" providerId="Windows Live" clId="Web-{69B8672A-04DA-4853-B84B-2C94E85D7D23}" dt="2020-10-15T10:53:18.703" v="57" actId="20577"/>
          <ac:spMkLst>
            <pc:docMk/>
            <pc:sldMk cId="1978976277" sldId="273"/>
            <ac:spMk id="6" creationId="{7BE5D2EB-641A-42E3-AB4B-2DA273DBAB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4DDE32BF-C85E-4BBD-B231-9D397F94964B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44FB-D7DD-4207-B84E-6A4387D74FD8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81E5-0052-4BE5-84AF-E4D29454F516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D4B8-DBF3-45E1-A14B-F79AE2D5E7D7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6128-940F-4772-AF60-59BA707A8775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B0D9-5876-4479-9C27-156D6DE70BA8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74393FE0-8789-4D24-B9C9-0A2DF2681A1D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5AE754C2-A96C-459B-9374-811BDE0DE79C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C909D175-BA7F-4CE2-8506-56649F4CF087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84E9-9488-4FDC-BEBD-0DCBBD848C02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D607-289F-402F-A368-48D085B2A0EE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501-2A84-4D97-9A63-CB802B23A161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858-38E0-4ED2-BD78-A51B5BD63D6B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096-CB51-4FE3-9329-B319F39DD45D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B6C8BFC6-324A-4AD2-84B9-833D72B79544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F790FFB5-6125-473E-8E21-3758BCD271A0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75931" y="3191820"/>
            <a:ext cx="11056403" cy="1531425"/>
          </a:xfrm>
        </p:spPr>
        <p:txBody>
          <a:bodyPr/>
          <a:lstStyle/>
          <a:p>
            <a:r>
              <a:rPr lang="de-DE" sz="5200" dirty="0"/>
              <a:t>Modellierung von Fahrsituationen eines RC-Autos</a:t>
            </a:r>
            <a:endParaRPr lang="de-DE" sz="5200" dirty="0">
              <a:cs typeface="Arial"/>
            </a:endParaRPr>
          </a:p>
          <a:p>
            <a:endParaRPr lang="de-DE" sz="5200" dirty="0">
              <a:cs typeface="Arial"/>
            </a:endParaRP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90921B7-B29A-4977-860B-697B6196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8411-6271-4857-AC37-90D28DF50FA6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C2254E-FFB6-47AF-AAB3-EA98021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</a:t>
            </a:r>
            <a:r>
              <a:rPr lang="de-DE">
                <a:ea typeface="+mj-lt"/>
                <a:cs typeface="+mj-lt"/>
              </a:rPr>
              <a:t>/</a:t>
            </a:r>
            <a:r>
              <a:rPr lang="de-DE"/>
              <a:t> Keller / Gunasegaran | T1 - Master |  </a:t>
            </a:r>
            <a:r>
              <a:rPr lang="de-DE" err="1"/>
              <a:t>WiSe</a:t>
            </a:r>
            <a:r>
              <a:rPr lang="de-DE" dirty="0"/>
              <a:t> 20/21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F08FB34-7207-4C3C-86D2-06898C8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4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7BF6E4-BBC7-4D9A-A5F6-4CB705B2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A5DF-4F9C-44B4-8190-A021BE80AB76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66BE-F38A-4259-A185-41822985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82B9E-5A0B-40CE-8A3D-60B88834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1A5F3A1-1D73-453E-8C3F-4A140587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Idee zur Umsetzung des Projektes</a:t>
            </a:r>
            <a:endParaRPr lang="de-DE" b="0" dirty="0">
              <a:ea typeface="+mj-lt"/>
              <a:cs typeface="+mj-lt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6E013B1-6720-494B-9524-91937CBB37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0213970" cy="42100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Modellierung von Fahrsituationen eines Modellfahrzeuges</a:t>
            </a:r>
            <a:endParaRPr lang="de-DE" sz="2200" b="1" dirty="0">
              <a:cs typeface="Arial"/>
            </a:endParaRPr>
          </a:p>
          <a:p>
            <a:pPr marL="630555" lvl="4" indent="-342900">
              <a:buFont typeface="Arial" panose="020B0604020202020204" pitchFamily="34" charset="0"/>
              <a:buChar char="•"/>
            </a:pPr>
            <a:r>
              <a:rPr lang="de-DE" sz="1950" b="1" dirty="0"/>
              <a:t>Basis: Masterprojekt von Hrn. Pascal Keller (Betreuung von Prof. Wild)</a:t>
            </a:r>
          </a:p>
          <a:p>
            <a:pPr marL="630555" lvl="4" indent="-342900">
              <a:buFont typeface="Arial" panose="020B0604020202020204" pitchFamily="34" charset="0"/>
              <a:buChar char="•"/>
            </a:pPr>
            <a:r>
              <a:rPr lang="de-DE" sz="1950" b="1" dirty="0">
                <a:cs typeface="Arial"/>
              </a:rPr>
              <a:t>Thema: „Fahrdynamikregelung eines ferngesteuerten Modellautos“</a:t>
            </a:r>
          </a:p>
          <a:p>
            <a:pPr marL="287655" lvl="4" indent="0">
              <a:buNone/>
            </a:pPr>
            <a:endParaRPr lang="de-DE" sz="1950" b="1" dirty="0">
              <a:cs typeface="Arial"/>
            </a:endParaRPr>
          </a:p>
          <a:p>
            <a:pPr marL="287655" lvl="4" indent="0">
              <a:buNone/>
            </a:pPr>
            <a:endParaRPr lang="de-DE" sz="1950" b="1" dirty="0">
              <a:cs typeface="Arial"/>
            </a:endParaRPr>
          </a:p>
          <a:p>
            <a:pPr marL="503555" lvl="5" indent="0">
              <a:buFont typeface="Wingdings" panose="05000000000000000000" pitchFamily="2" charset="2"/>
              <a:buNone/>
            </a:pPr>
            <a:endParaRPr lang="de-DE" sz="1950" b="1" dirty="0">
              <a:cs typeface="Arial"/>
            </a:endParaRPr>
          </a:p>
          <a:p>
            <a:pPr marL="287655" lvl="1" indent="0">
              <a:buNone/>
            </a:pPr>
            <a:endParaRPr lang="de-DE" b="1" dirty="0">
              <a:cs typeface="Arial"/>
            </a:endParaRPr>
          </a:p>
        </p:txBody>
      </p:sp>
      <p:pic>
        <p:nvPicPr>
          <p:cNvPr id="2" name="Inhaltsplatzhalter 7" descr="Ein Bild, das drinnen, Spielzeug, sitzend, Tisch enthält.&#10;&#10;Automatisch generierte Beschreibung">
            <a:extLst>
              <a:ext uri="{FF2B5EF4-FFF2-40B4-BE49-F238E27FC236}">
                <a16:creationId xmlns:a16="http://schemas.microsoft.com/office/drawing/2014/main" id="{5FE0FA47-AEBE-4E80-A2BC-CCE883BA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0" y="3437816"/>
            <a:ext cx="3789683" cy="2805824"/>
          </a:xfrm>
          <a:prstGeom prst="rect">
            <a:avLst/>
          </a:prstGeom>
        </p:spPr>
      </p:pic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007F4AE7-AA90-42B5-9164-D0E6EDF2FEA2}"/>
              </a:ext>
            </a:extLst>
          </p:cNvPr>
          <p:cNvSpPr txBox="1">
            <a:spLocks/>
          </p:cNvSpPr>
          <p:nvPr/>
        </p:nvSpPr>
        <p:spPr>
          <a:xfrm>
            <a:off x="406401" y="3437816"/>
            <a:ext cx="6956420" cy="180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555" lvl="4" indent="-342900">
              <a:buFont typeface="Arial" panose="020B0604020202020204" pitchFamily="34" charset="0"/>
              <a:buChar char="•"/>
            </a:pPr>
            <a:endParaRPr lang="de-DE" sz="1950" b="1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Was soll visualisiert werden?</a:t>
            </a:r>
          </a:p>
          <a:p>
            <a:pPr marL="630555" lvl="4" indent="-342900">
              <a:buFont typeface="Arial" panose="020B0604020202020204" pitchFamily="34" charset="0"/>
              <a:buChar char="•"/>
            </a:pPr>
            <a:r>
              <a:rPr lang="de-DE" sz="1950" b="1" dirty="0"/>
              <a:t>Stationäre Kreisfahrten</a:t>
            </a:r>
          </a:p>
          <a:p>
            <a:pPr marL="630555" lvl="4" indent="-342900">
              <a:buFont typeface="Arial" panose="020B0604020202020204" pitchFamily="34" charset="0"/>
              <a:buChar char="•"/>
            </a:pPr>
            <a:r>
              <a:rPr lang="de-DE" sz="1950" b="1" dirty="0">
                <a:cs typeface="Arial"/>
              </a:rPr>
              <a:t>Fahrsituationen im fahrdynamischen Grenzbereich</a:t>
            </a:r>
          </a:p>
          <a:p>
            <a:pPr marL="630555" lvl="4" indent="-342900">
              <a:buFont typeface="Arial" panose="020B0604020202020204" pitchFamily="34" charset="0"/>
              <a:buChar char="•"/>
            </a:pPr>
            <a:endParaRPr lang="de-DE" sz="1950" b="1" dirty="0">
              <a:cs typeface="Arial"/>
            </a:endParaRPr>
          </a:p>
          <a:p>
            <a:pPr marL="287655" lvl="4" indent="0">
              <a:buFont typeface="Arial" panose="020B0604020202020204" pitchFamily="34" charset="0"/>
              <a:buNone/>
            </a:pPr>
            <a:endParaRPr lang="de-DE" sz="1950" b="1" dirty="0">
              <a:cs typeface="Arial"/>
            </a:endParaRPr>
          </a:p>
          <a:p>
            <a:pPr marL="287655" lvl="4" indent="0">
              <a:buFont typeface="Arial" panose="020B0604020202020204" pitchFamily="34" charset="0"/>
              <a:buNone/>
            </a:pPr>
            <a:endParaRPr lang="de-DE" sz="1950" b="1" dirty="0">
              <a:cs typeface="Arial"/>
            </a:endParaRPr>
          </a:p>
          <a:p>
            <a:pPr marL="503555" lvl="5" indent="0">
              <a:buFont typeface="Wingdings" panose="05000000000000000000" pitchFamily="2" charset="2"/>
              <a:buNone/>
            </a:pPr>
            <a:endParaRPr lang="de-DE" sz="1950" b="1" dirty="0">
              <a:cs typeface="Arial"/>
            </a:endParaRPr>
          </a:p>
          <a:p>
            <a:pPr marL="287655" lvl="1" indent="0">
              <a:buFont typeface="Arial" panose="020B0604020202020204" pitchFamily="34" charset="0"/>
              <a:buNone/>
            </a:pPr>
            <a:endParaRPr lang="de-DE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67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997302-9C1A-460E-9649-DBC37E6D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2D28-4033-4FBC-9613-48DEA347965F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363267-E49F-4990-A1D8-82722CFB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FD9FD7-AB8E-4711-A7B3-EFA0F819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934179B-9F49-4B87-8494-AFA6F36A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Idee zur Umsetzung des Projektes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0A4186C-4D85-403E-AC9B-9BBC345F0A6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de-DE" sz="2200" b="1" dirty="0">
                <a:solidFill>
                  <a:schemeClr val="tx1"/>
                </a:solidFill>
              </a:rPr>
              <a:t>   Umsetzung ("Vorarbeit")</a:t>
            </a:r>
            <a:endParaRPr lang="de-DE" sz="2200" b="1" dirty="0">
              <a:solidFill>
                <a:schemeClr val="tx1"/>
              </a:solidFill>
              <a:cs typeface="Arial"/>
            </a:endParaRPr>
          </a:p>
          <a:p>
            <a:pPr marL="630555" lvl="4" indent="-342900">
              <a:buFont typeface="Arial" panose="020B0604020202020204" pitchFamily="34" charset="0"/>
              <a:buChar char="•"/>
            </a:pPr>
            <a:r>
              <a:rPr lang="de-DE" sz="1950" b="1" dirty="0"/>
              <a:t>Kein Modell für die Bewegungsdaten vorhanden (Gesamte Software des Fahrzeugs ist in C programmiert)</a:t>
            </a:r>
            <a:endParaRPr lang="de-DE" sz="1950" dirty="0">
              <a:cs typeface="Arial"/>
            </a:endParaRPr>
          </a:p>
          <a:p>
            <a:pPr marL="630555" lvl="4" indent="-342900">
              <a:buFont typeface="Arial" panose="020B0604020202020204" pitchFamily="34" charset="0"/>
              <a:buChar char="•"/>
            </a:pPr>
            <a:r>
              <a:rPr lang="de-DE" sz="1950" b="1" dirty="0"/>
              <a:t>Eigene Erstellung eines Simulink-Modells </a:t>
            </a:r>
            <a:br>
              <a:rPr lang="de-DE" sz="1950" b="1" dirty="0"/>
            </a:br>
            <a:r>
              <a:rPr lang="de-DE" sz="1950" b="1" dirty="0"/>
              <a:t>+ Einbindung dessen in Unreal</a:t>
            </a:r>
            <a:endParaRPr lang="de-DE" sz="1950" dirty="0">
              <a:cs typeface="Arial"/>
            </a:endParaRPr>
          </a:p>
          <a:p>
            <a:pPr marL="630555" lvl="4" indent="-342900">
              <a:buFont typeface="Arial" panose="020B0604020202020204" pitchFamily="34" charset="0"/>
              <a:buChar char="•"/>
            </a:pPr>
            <a:r>
              <a:rPr lang="de-DE" sz="1950" b="1" dirty="0">
                <a:cs typeface="Arial"/>
              </a:rPr>
              <a:t>Eigene Erstellung/ Modellierung des Fahrzeuges </a:t>
            </a:r>
            <a:br>
              <a:rPr lang="de-DE" sz="1950" b="1" dirty="0">
                <a:cs typeface="Arial"/>
              </a:rPr>
            </a:br>
            <a:r>
              <a:rPr lang="de-DE" sz="1950" b="1" dirty="0">
                <a:cs typeface="Arial"/>
              </a:rPr>
              <a:t>in Unreal</a:t>
            </a:r>
          </a:p>
          <a:p>
            <a:pPr marL="287655" lvl="5" indent="0">
              <a:buNone/>
            </a:pPr>
            <a:endParaRPr lang="de-DE" sz="2200" b="1" dirty="0">
              <a:ea typeface="+mn-lt"/>
              <a:cs typeface="+mn-lt"/>
            </a:endParaRPr>
          </a:p>
          <a:p>
            <a:pPr lvl="2">
              <a:buFont typeface="Arial,Sans-Serif"/>
              <a:buChar char="•"/>
            </a:pPr>
            <a:r>
              <a:rPr lang="de-DE" sz="2200" b="1" dirty="0">
                <a:solidFill>
                  <a:schemeClr val="tx1"/>
                </a:solidFill>
                <a:ea typeface="+mn-lt"/>
                <a:cs typeface="+mn-lt"/>
              </a:rPr>
              <a:t>   Frage: </a:t>
            </a:r>
            <a:r>
              <a:rPr lang="de-DE" sz="2200" b="1" u="sng" dirty="0">
                <a:ea typeface="+mn-lt"/>
                <a:cs typeface="+mn-lt"/>
              </a:rPr>
              <a:t>Worauf wird konkret Wert gelegt? </a:t>
            </a:r>
            <a:endParaRPr lang="de-DE" sz="2200" b="1" dirty="0">
              <a:ea typeface="+mn-lt"/>
              <a:cs typeface="+mn-lt"/>
            </a:endParaRPr>
          </a:p>
          <a:p>
            <a:pPr marL="846455" lvl="5" indent="-342900">
              <a:buFont typeface="Arial,Sans-Serif"/>
              <a:buChar char="•"/>
            </a:pPr>
            <a:r>
              <a:rPr lang="de-DE" sz="1950" b="1" dirty="0">
                <a:ea typeface="+mn-lt"/>
                <a:cs typeface="+mn-lt"/>
              </a:rPr>
              <a:t>Fahrphysik?</a:t>
            </a:r>
            <a:endParaRPr lang="de-DE" sz="1950" dirty="0">
              <a:ea typeface="+mn-lt"/>
              <a:cs typeface="+mn-lt"/>
            </a:endParaRPr>
          </a:p>
          <a:p>
            <a:pPr marL="846455" lvl="5" indent="-342900">
              <a:buFont typeface="Arial,Sans-Serif"/>
              <a:buChar char="•"/>
            </a:pPr>
            <a:r>
              <a:rPr lang="de-DE" sz="1950" b="1" dirty="0">
                <a:ea typeface="+mn-lt"/>
                <a:cs typeface="+mn-lt"/>
              </a:rPr>
              <a:t>Oder reine Animation des Fahrzeuges in einem Umfeld?</a:t>
            </a:r>
            <a:endParaRPr lang="de-DE" sz="1950" dirty="0">
              <a:ea typeface="+mn-lt"/>
              <a:cs typeface="+mn-lt"/>
            </a:endParaRPr>
          </a:p>
          <a:p>
            <a:pPr marL="846455" lvl="5" indent="-342900">
              <a:buFont typeface="Arial,Sans-Serif"/>
              <a:buChar char="•"/>
            </a:pPr>
            <a:r>
              <a:rPr lang="de-DE" sz="1950" b="1" dirty="0">
                <a:ea typeface="+mn-lt"/>
                <a:cs typeface="+mn-lt"/>
              </a:rPr>
              <a:t>Modellierung des Fahrzeuges an sich, falls wir es selbständig erstellen?</a:t>
            </a:r>
            <a:endParaRPr lang="de-DE" sz="1950" dirty="0">
              <a:ea typeface="+mn-lt"/>
              <a:cs typeface="+mn-lt"/>
            </a:endParaRPr>
          </a:p>
          <a:p>
            <a:pPr>
              <a:spcAft>
                <a:spcPts val="1998"/>
              </a:spcAft>
            </a:pPr>
            <a:endParaRPr lang="de-DE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02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/>
              <a:t>VIELEN DANK!</a:t>
            </a: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F8F-23D9-40FB-BD47-0C7952A38A93}" type="datetime1">
              <a:rPr lang="de-DE" smtClean="0"/>
              <a:t>15.10.2020</a:t>
            </a:fld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 Computergrafik &amp; Multimedia |  Körschner / Keller / Gunasegaran | T1 - Master |  WiSe 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Words>213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Arial,Sans-Serif</vt:lpstr>
      <vt:lpstr>Calibri</vt:lpstr>
      <vt:lpstr>Wingdings</vt:lpstr>
      <vt:lpstr>PPT_HHN_16x9_DE_02</vt:lpstr>
      <vt:lpstr>1_PPT_HHN_16x9_DE_02</vt:lpstr>
      <vt:lpstr>Modellierung von Fahrsituationen eines RC-Autos </vt:lpstr>
      <vt:lpstr>Idee zur Umsetzung des Projektes </vt:lpstr>
      <vt:lpstr>Idee zur Umsetzung des Projektes</vt:lpstr>
      <vt:lpstr>PowerPoint-Präsentation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Yahulan Gunasegaran</dc:creator>
  <cp:lastModifiedBy>Pascal Keller</cp:lastModifiedBy>
  <cp:revision>242</cp:revision>
  <dcterms:created xsi:type="dcterms:W3CDTF">2020-10-12T18:30:29Z</dcterms:created>
  <dcterms:modified xsi:type="dcterms:W3CDTF">2020-10-15T20:27:07Z</dcterms:modified>
</cp:coreProperties>
</file>