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90" r:id="rId5"/>
    <p:sldId id="293" r:id="rId6"/>
    <p:sldId id="295" r:id="rId7"/>
    <p:sldId id="297" r:id="rId8"/>
    <p:sldId id="296" r:id="rId9"/>
  </p:sldIdLst>
  <p:sldSz cx="9144000" cy="5143500" type="screen16x9"/>
  <p:notesSz cx="6858000" cy="9144000"/>
  <p:embeddedFontLst>
    <p:embeddedFont>
      <p:font typeface="Jua" panose="020B0604020202020204" charset="-127"/>
      <p:regular r:id="rId11"/>
    </p:embeddedFont>
    <p:embeddedFont>
      <p:font typeface="Englebert" panose="020B0604020202020204" charset="0"/>
      <p:regular r:id="rId12"/>
    </p:embeddedFont>
    <p:embeddedFont>
      <p:font typeface="Hind Siliguri" panose="02000000000000000000" pitchFamily="2" charset="0"/>
      <p:regular r:id="rId13"/>
      <p:bold r:id="rId14"/>
    </p:embeddedFont>
    <p:embeddedFont>
      <p:font typeface="Livvic" pitchFamily="2" charset="0"/>
      <p:regular r:id="rId15"/>
      <p:bold r:id="rId16"/>
      <p:italic r:id="rId17"/>
      <p:boldItalic r:id="rId18"/>
    </p:embeddedFont>
    <p:embeddedFont>
      <p:font typeface="Merriweather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F5F5C7-D16B-4284-A8A9-407A585F9644}">
  <a:tblStyle styleId="{54F5F5C7-D16B-4284-A8A9-407A585F96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9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9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2dfc73254_0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2dfc73254_0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c42a8d20d9_0_1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c42a8d20d9_0_1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1D043AF9-223E-5471-7BC6-96045FC61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2dfc73254_0_812:notes">
            <a:extLst>
              <a:ext uri="{FF2B5EF4-FFF2-40B4-BE49-F238E27FC236}">
                <a16:creationId xmlns:a16="http://schemas.microsoft.com/office/drawing/2014/main" id="{9D5AE7B5-73AC-7C45-E93F-3E35F45F36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2dfc73254_0_812:notes">
            <a:extLst>
              <a:ext uri="{FF2B5EF4-FFF2-40B4-BE49-F238E27FC236}">
                <a16:creationId xmlns:a16="http://schemas.microsoft.com/office/drawing/2014/main" id="{6E0F3AD4-13AD-A9BE-887F-9C5E75B39E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900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30ABE33A-FAA8-097E-9290-76791B231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2dfc73254_0_812:notes">
            <a:extLst>
              <a:ext uri="{FF2B5EF4-FFF2-40B4-BE49-F238E27FC236}">
                <a16:creationId xmlns:a16="http://schemas.microsoft.com/office/drawing/2014/main" id="{31616674-B5D7-75CE-3190-3B5F3324AF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2dfc73254_0_812:notes">
            <a:extLst>
              <a:ext uri="{FF2B5EF4-FFF2-40B4-BE49-F238E27FC236}">
                <a16:creationId xmlns:a16="http://schemas.microsoft.com/office/drawing/2014/main" id="{877FC81C-A5F1-94E1-0005-58307E703C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704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4317DD76-0E40-FD27-FD63-85AF39EC9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2dfc73254_0_812:notes">
            <a:extLst>
              <a:ext uri="{FF2B5EF4-FFF2-40B4-BE49-F238E27FC236}">
                <a16:creationId xmlns:a16="http://schemas.microsoft.com/office/drawing/2014/main" id="{D9D7A14F-C4B7-1462-21C2-65C846A730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2dfc73254_0_812:notes">
            <a:extLst>
              <a:ext uri="{FF2B5EF4-FFF2-40B4-BE49-F238E27FC236}">
                <a16:creationId xmlns:a16="http://schemas.microsoft.com/office/drawing/2014/main" id="{E670D418-6FA1-9982-85B4-64B9C1D198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827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C3506691-CE71-F7D0-DE04-029F74F0D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2dfc73254_0_812:notes">
            <a:extLst>
              <a:ext uri="{FF2B5EF4-FFF2-40B4-BE49-F238E27FC236}">
                <a16:creationId xmlns:a16="http://schemas.microsoft.com/office/drawing/2014/main" id="{7426678C-1A7E-9219-51E9-B0BBFE3BBD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2dfc73254_0_812:notes">
            <a:extLst>
              <a:ext uri="{FF2B5EF4-FFF2-40B4-BE49-F238E27FC236}">
                <a16:creationId xmlns:a16="http://schemas.microsoft.com/office/drawing/2014/main" id="{1E2E8B4B-A8B4-15F4-1FE6-2427487EB8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792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41CED0E-E2BC-3707-3FCD-4F2A443C8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92718EDE-33CE-8409-269F-C6E73EBD7F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5307224F-C57B-1328-CE84-EFF725B047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307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33450" y="1290663"/>
            <a:ext cx="5095800" cy="20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33450" y="3458638"/>
            <a:ext cx="3932400" cy="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Livvic"/>
                <a:ea typeface="Livvic"/>
                <a:cs typeface="Livvic"/>
                <a:sym typeface="Livv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4780905" y="1409635"/>
            <a:ext cx="4783422" cy="3799313"/>
            <a:chOff x="3275400" y="1702825"/>
            <a:chExt cx="1966625" cy="1562025"/>
          </a:xfrm>
        </p:grpSpPr>
        <p:sp>
          <p:nvSpPr>
            <p:cNvPr id="12" name="Google Shape;12;p2"/>
            <p:cNvSpPr/>
            <p:nvPr/>
          </p:nvSpPr>
          <p:spPr>
            <a:xfrm>
              <a:off x="3420000" y="1702825"/>
              <a:ext cx="1599675" cy="1562025"/>
            </a:xfrm>
            <a:custGeom>
              <a:avLst/>
              <a:gdLst/>
              <a:ahLst/>
              <a:cxnLst/>
              <a:rect l="l" t="t" r="r" b="b"/>
              <a:pathLst>
                <a:path w="63987" h="62481" extrusionOk="0">
                  <a:moveTo>
                    <a:pt x="24024" y="12626"/>
                  </a:moveTo>
                  <a:cubicBezTo>
                    <a:pt x="23911" y="12764"/>
                    <a:pt x="23798" y="12922"/>
                    <a:pt x="23684" y="13069"/>
                  </a:cubicBezTo>
                  <a:cubicBezTo>
                    <a:pt x="23684" y="13057"/>
                    <a:pt x="23696" y="13022"/>
                    <a:pt x="23708" y="12986"/>
                  </a:cubicBezTo>
                  <a:cubicBezTo>
                    <a:pt x="23810" y="12862"/>
                    <a:pt x="23922" y="12749"/>
                    <a:pt x="24024" y="12626"/>
                  </a:cubicBezTo>
                  <a:close/>
                  <a:moveTo>
                    <a:pt x="22077" y="21892"/>
                  </a:moveTo>
                  <a:lnTo>
                    <a:pt x="22077" y="21892"/>
                  </a:lnTo>
                  <a:cubicBezTo>
                    <a:pt x="21791" y="22416"/>
                    <a:pt x="21529" y="22952"/>
                    <a:pt x="21315" y="23487"/>
                  </a:cubicBezTo>
                  <a:cubicBezTo>
                    <a:pt x="21375" y="23094"/>
                    <a:pt x="21446" y="22713"/>
                    <a:pt x="21529" y="22309"/>
                  </a:cubicBezTo>
                  <a:cubicBezTo>
                    <a:pt x="21560" y="22357"/>
                    <a:pt x="21612" y="22388"/>
                    <a:pt x="21669" y="22388"/>
                  </a:cubicBezTo>
                  <a:cubicBezTo>
                    <a:pt x="21723" y="22388"/>
                    <a:pt x="21781" y="22360"/>
                    <a:pt x="21827" y="22297"/>
                  </a:cubicBezTo>
                  <a:cubicBezTo>
                    <a:pt x="21910" y="22166"/>
                    <a:pt x="21982" y="22023"/>
                    <a:pt x="22077" y="21892"/>
                  </a:cubicBezTo>
                  <a:close/>
                  <a:moveTo>
                    <a:pt x="20279" y="12522"/>
                  </a:moveTo>
                  <a:cubicBezTo>
                    <a:pt x="20708" y="13974"/>
                    <a:pt x="21148" y="15522"/>
                    <a:pt x="21779" y="16927"/>
                  </a:cubicBezTo>
                  <a:cubicBezTo>
                    <a:pt x="21267" y="19153"/>
                    <a:pt x="20851" y="21404"/>
                    <a:pt x="20529" y="23666"/>
                  </a:cubicBezTo>
                  <a:cubicBezTo>
                    <a:pt x="19946" y="21773"/>
                    <a:pt x="19231" y="19939"/>
                    <a:pt x="18731" y="18022"/>
                  </a:cubicBezTo>
                  <a:cubicBezTo>
                    <a:pt x="18731" y="18010"/>
                    <a:pt x="18731" y="18010"/>
                    <a:pt x="18708" y="18010"/>
                  </a:cubicBezTo>
                  <a:cubicBezTo>
                    <a:pt x="19089" y="16153"/>
                    <a:pt x="19624" y="14308"/>
                    <a:pt x="20279" y="12522"/>
                  </a:cubicBezTo>
                  <a:close/>
                  <a:moveTo>
                    <a:pt x="18588" y="18689"/>
                  </a:moveTo>
                  <a:cubicBezTo>
                    <a:pt x="19029" y="20558"/>
                    <a:pt x="19517" y="22440"/>
                    <a:pt x="20363" y="24154"/>
                  </a:cubicBezTo>
                  <a:cubicBezTo>
                    <a:pt x="20374" y="24202"/>
                    <a:pt x="20410" y="24214"/>
                    <a:pt x="20434" y="24225"/>
                  </a:cubicBezTo>
                  <a:cubicBezTo>
                    <a:pt x="20410" y="24452"/>
                    <a:pt x="20374" y="24690"/>
                    <a:pt x="20351" y="24916"/>
                  </a:cubicBezTo>
                  <a:cubicBezTo>
                    <a:pt x="19767" y="23475"/>
                    <a:pt x="19053" y="22070"/>
                    <a:pt x="18410" y="20677"/>
                  </a:cubicBezTo>
                  <a:cubicBezTo>
                    <a:pt x="18386" y="20618"/>
                    <a:pt x="18338" y="20582"/>
                    <a:pt x="18291" y="20582"/>
                  </a:cubicBezTo>
                  <a:cubicBezTo>
                    <a:pt x="18386" y="19939"/>
                    <a:pt x="18469" y="19320"/>
                    <a:pt x="18588" y="18689"/>
                  </a:cubicBezTo>
                  <a:close/>
                  <a:moveTo>
                    <a:pt x="19898" y="26357"/>
                  </a:moveTo>
                  <a:lnTo>
                    <a:pt x="19898" y="26357"/>
                  </a:lnTo>
                  <a:cubicBezTo>
                    <a:pt x="19958" y="26511"/>
                    <a:pt x="20041" y="26654"/>
                    <a:pt x="20124" y="26785"/>
                  </a:cubicBezTo>
                  <a:cubicBezTo>
                    <a:pt x="20112" y="26928"/>
                    <a:pt x="20101" y="27047"/>
                    <a:pt x="20077" y="27142"/>
                  </a:cubicBezTo>
                  <a:cubicBezTo>
                    <a:pt x="20017" y="26881"/>
                    <a:pt x="19958" y="26631"/>
                    <a:pt x="19898" y="26357"/>
                  </a:cubicBezTo>
                  <a:close/>
                  <a:moveTo>
                    <a:pt x="18231" y="21094"/>
                  </a:moveTo>
                  <a:cubicBezTo>
                    <a:pt x="18886" y="22606"/>
                    <a:pt x="19505" y="24166"/>
                    <a:pt x="20279" y="25630"/>
                  </a:cubicBezTo>
                  <a:cubicBezTo>
                    <a:pt x="20255" y="25773"/>
                    <a:pt x="20232" y="25928"/>
                    <a:pt x="20220" y="26071"/>
                  </a:cubicBezTo>
                  <a:cubicBezTo>
                    <a:pt x="20053" y="25714"/>
                    <a:pt x="19874" y="25357"/>
                    <a:pt x="19720" y="24999"/>
                  </a:cubicBezTo>
                  <a:cubicBezTo>
                    <a:pt x="19398" y="24261"/>
                    <a:pt x="19065" y="23499"/>
                    <a:pt x="18743" y="22761"/>
                  </a:cubicBezTo>
                  <a:cubicBezTo>
                    <a:pt x="18719" y="22708"/>
                    <a:pt x="18671" y="22686"/>
                    <a:pt x="18622" y="22686"/>
                  </a:cubicBezTo>
                  <a:cubicBezTo>
                    <a:pt x="18525" y="22686"/>
                    <a:pt x="18422" y="22770"/>
                    <a:pt x="18469" y="22880"/>
                  </a:cubicBezTo>
                  <a:cubicBezTo>
                    <a:pt x="18791" y="23630"/>
                    <a:pt x="19100" y="24380"/>
                    <a:pt x="19410" y="25142"/>
                  </a:cubicBezTo>
                  <a:cubicBezTo>
                    <a:pt x="19577" y="25916"/>
                    <a:pt x="19755" y="26690"/>
                    <a:pt x="19922" y="27464"/>
                  </a:cubicBezTo>
                  <a:cubicBezTo>
                    <a:pt x="19931" y="27518"/>
                    <a:pt x="19973" y="27544"/>
                    <a:pt x="20019" y="27544"/>
                  </a:cubicBezTo>
                  <a:cubicBezTo>
                    <a:pt x="20034" y="27544"/>
                    <a:pt x="20050" y="27541"/>
                    <a:pt x="20065" y="27535"/>
                  </a:cubicBezTo>
                  <a:lnTo>
                    <a:pt x="20065" y="27535"/>
                  </a:lnTo>
                  <a:cubicBezTo>
                    <a:pt x="19958" y="28547"/>
                    <a:pt x="19874" y="29559"/>
                    <a:pt x="19803" y="30571"/>
                  </a:cubicBezTo>
                  <a:cubicBezTo>
                    <a:pt x="19410" y="29559"/>
                    <a:pt x="18946" y="28595"/>
                    <a:pt x="18505" y="27595"/>
                  </a:cubicBezTo>
                  <a:cubicBezTo>
                    <a:pt x="18481" y="27535"/>
                    <a:pt x="18427" y="27510"/>
                    <a:pt x="18370" y="27510"/>
                  </a:cubicBezTo>
                  <a:cubicBezTo>
                    <a:pt x="18255" y="27510"/>
                    <a:pt x="18124" y="27607"/>
                    <a:pt x="18172" y="27726"/>
                  </a:cubicBezTo>
                  <a:cubicBezTo>
                    <a:pt x="18648" y="28857"/>
                    <a:pt x="19089" y="30000"/>
                    <a:pt x="19648" y="31095"/>
                  </a:cubicBezTo>
                  <a:cubicBezTo>
                    <a:pt x="19684" y="31131"/>
                    <a:pt x="19708" y="31167"/>
                    <a:pt x="19755" y="31167"/>
                  </a:cubicBezTo>
                  <a:cubicBezTo>
                    <a:pt x="19720" y="31512"/>
                    <a:pt x="19708" y="31845"/>
                    <a:pt x="19696" y="32203"/>
                  </a:cubicBezTo>
                  <a:cubicBezTo>
                    <a:pt x="19291" y="31155"/>
                    <a:pt x="18803" y="30107"/>
                    <a:pt x="18350" y="29071"/>
                  </a:cubicBezTo>
                  <a:cubicBezTo>
                    <a:pt x="18333" y="29027"/>
                    <a:pt x="18295" y="29003"/>
                    <a:pt x="18253" y="29003"/>
                  </a:cubicBezTo>
                  <a:cubicBezTo>
                    <a:pt x="18238" y="29003"/>
                    <a:pt x="18223" y="29006"/>
                    <a:pt x="18207" y="29012"/>
                  </a:cubicBezTo>
                  <a:cubicBezTo>
                    <a:pt x="17910" y="26357"/>
                    <a:pt x="17934" y="23714"/>
                    <a:pt x="18231" y="21094"/>
                  </a:cubicBezTo>
                  <a:close/>
                  <a:moveTo>
                    <a:pt x="18565" y="31572"/>
                  </a:moveTo>
                  <a:lnTo>
                    <a:pt x="18565" y="31572"/>
                  </a:lnTo>
                  <a:cubicBezTo>
                    <a:pt x="18684" y="31881"/>
                    <a:pt x="18803" y="32179"/>
                    <a:pt x="18922" y="32488"/>
                  </a:cubicBezTo>
                  <a:cubicBezTo>
                    <a:pt x="18862" y="32369"/>
                    <a:pt x="18815" y="32250"/>
                    <a:pt x="18755" y="32131"/>
                  </a:cubicBezTo>
                  <a:cubicBezTo>
                    <a:pt x="18743" y="32072"/>
                    <a:pt x="18696" y="32048"/>
                    <a:pt x="18648" y="32024"/>
                  </a:cubicBezTo>
                  <a:cubicBezTo>
                    <a:pt x="18624" y="31881"/>
                    <a:pt x="18588" y="31714"/>
                    <a:pt x="18565" y="31572"/>
                  </a:cubicBezTo>
                  <a:close/>
                  <a:moveTo>
                    <a:pt x="18279" y="29571"/>
                  </a:moveTo>
                  <a:lnTo>
                    <a:pt x="18279" y="29571"/>
                  </a:lnTo>
                  <a:cubicBezTo>
                    <a:pt x="18731" y="30679"/>
                    <a:pt x="19148" y="31786"/>
                    <a:pt x="19684" y="32857"/>
                  </a:cubicBezTo>
                  <a:cubicBezTo>
                    <a:pt x="19648" y="32917"/>
                    <a:pt x="19648" y="32977"/>
                    <a:pt x="19648" y="33060"/>
                  </a:cubicBezTo>
                  <a:cubicBezTo>
                    <a:pt x="19303" y="32286"/>
                    <a:pt x="18910" y="31512"/>
                    <a:pt x="18565" y="30750"/>
                  </a:cubicBezTo>
                  <a:cubicBezTo>
                    <a:pt x="18529" y="30691"/>
                    <a:pt x="18469" y="30679"/>
                    <a:pt x="18434" y="30679"/>
                  </a:cubicBezTo>
                  <a:cubicBezTo>
                    <a:pt x="18374" y="30298"/>
                    <a:pt x="18327" y="29929"/>
                    <a:pt x="18279" y="29571"/>
                  </a:cubicBezTo>
                  <a:close/>
                  <a:moveTo>
                    <a:pt x="27863" y="973"/>
                  </a:moveTo>
                  <a:lnTo>
                    <a:pt x="27863" y="973"/>
                  </a:lnTo>
                  <a:cubicBezTo>
                    <a:pt x="28995" y="4425"/>
                    <a:pt x="29292" y="7676"/>
                    <a:pt x="27792" y="11117"/>
                  </a:cubicBezTo>
                  <a:cubicBezTo>
                    <a:pt x="27756" y="11117"/>
                    <a:pt x="27744" y="11129"/>
                    <a:pt x="27732" y="11152"/>
                  </a:cubicBezTo>
                  <a:cubicBezTo>
                    <a:pt x="27387" y="11581"/>
                    <a:pt x="27078" y="11986"/>
                    <a:pt x="26744" y="12426"/>
                  </a:cubicBezTo>
                  <a:cubicBezTo>
                    <a:pt x="26638" y="12574"/>
                    <a:pt x="26786" y="12770"/>
                    <a:pt x="26946" y="12770"/>
                  </a:cubicBezTo>
                  <a:cubicBezTo>
                    <a:pt x="26966" y="12770"/>
                    <a:pt x="26986" y="12766"/>
                    <a:pt x="27006" y="12760"/>
                  </a:cubicBezTo>
                  <a:lnTo>
                    <a:pt x="27006" y="12760"/>
                  </a:lnTo>
                  <a:cubicBezTo>
                    <a:pt x="27256" y="13319"/>
                    <a:pt x="27090" y="13843"/>
                    <a:pt x="26506" y="14308"/>
                  </a:cubicBezTo>
                  <a:cubicBezTo>
                    <a:pt x="26408" y="14486"/>
                    <a:pt x="26577" y="14698"/>
                    <a:pt x="26748" y="14698"/>
                  </a:cubicBezTo>
                  <a:cubicBezTo>
                    <a:pt x="26806" y="14698"/>
                    <a:pt x="26863" y="14674"/>
                    <a:pt x="26911" y="14617"/>
                  </a:cubicBezTo>
                  <a:lnTo>
                    <a:pt x="26911" y="14617"/>
                  </a:lnTo>
                  <a:cubicBezTo>
                    <a:pt x="25292" y="16605"/>
                    <a:pt x="24482" y="19975"/>
                    <a:pt x="23792" y="22523"/>
                  </a:cubicBezTo>
                  <a:cubicBezTo>
                    <a:pt x="22994" y="25333"/>
                    <a:pt x="22279" y="28297"/>
                    <a:pt x="22148" y="31226"/>
                  </a:cubicBezTo>
                  <a:cubicBezTo>
                    <a:pt x="21887" y="31488"/>
                    <a:pt x="21732" y="31953"/>
                    <a:pt x="21660" y="32488"/>
                  </a:cubicBezTo>
                  <a:cubicBezTo>
                    <a:pt x="21077" y="33715"/>
                    <a:pt x="20422" y="34989"/>
                    <a:pt x="20041" y="36286"/>
                  </a:cubicBezTo>
                  <a:cubicBezTo>
                    <a:pt x="20053" y="35894"/>
                    <a:pt x="20077" y="35513"/>
                    <a:pt x="20101" y="35120"/>
                  </a:cubicBezTo>
                  <a:cubicBezTo>
                    <a:pt x="20874" y="33691"/>
                    <a:pt x="21482" y="32131"/>
                    <a:pt x="22148" y="30655"/>
                  </a:cubicBezTo>
                  <a:cubicBezTo>
                    <a:pt x="22213" y="30526"/>
                    <a:pt x="22103" y="30408"/>
                    <a:pt x="21995" y="30408"/>
                  </a:cubicBezTo>
                  <a:cubicBezTo>
                    <a:pt x="21944" y="30408"/>
                    <a:pt x="21893" y="30435"/>
                    <a:pt x="21863" y="30500"/>
                  </a:cubicBezTo>
                  <a:cubicBezTo>
                    <a:pt x="21315" y="31607"/>
                    <a:pt x="20708" y="32715"/>
                    <a:pt x="20172" y="33846"/>
                  </a:cubicBezTo>
                  <a:cubicBezTo>
                    <a:pt x="20398" y="30405"/>
                    <a:pt x="20755" y="27000"/>
                    <a:pt x="21291" y="23606"/>
                  </a:cubicBezTo>
                  <a:cubicBezTo>
                    <a:pt x="21298" y="23686"/>
                    <a:pt x="21385" y="23739"/>
                    <a:pt x="21470" y="23739"/>
                  </a:cubicBezTo>
                  <a:cubicBezTo>
                    <a:pt x="21525" y="23739"/>
                    <a:pt x="21580" y="23717"/>
                    <a:pt x="21613" y="23666"/>
                  </a:cubicBezTo>
                  <a:cubicBezTo>
                    <a:pt x="21698" y="23520"/>
                    <a:pt x="21784" y="23381"/>
                    <a:pt x="21865" y="23243"/>
                  </a:cubicBezTo>
                  <a:lnTo>
                    <a:pt x="21865" y="23243"/>
                  </a:lnTo>
                  <a:cubicBezTo>
                    <a:pt x="21670" y="23580"/>
                    <a:pt x="21478" y="23912"/>
                    <a:pt x="21303" y="24261"/>
                  </a:cubicBezTo>
                  <a:cubicBezTo>
                    <a:pt x="21267" y="24333"/>
                    <a:pt x="21333" y="24425"/>
                    <a:pt x="21403" y="24425"/>
                  </a:cubicBezTo>
                  <a:cubicBezTo>
                    <a:pt x="21426" y="24425"/>
                    <a:pt x="21449" y="24416"/>
                    <a:pt x="21470" y="24392"/>
                  </a:cubicBezTo>
                  <a:cubicBezTo>
                    <a:pt x="21982" y="23785"/>
                    <a:pt x="22327" y="23035"/>
                    <a:pt x="22660" y="22309"/>
                  </a:cubicBezTo>
                  <a:cubicBezTo>
                    <a:pt x="22691" y="22205"/>
                    <a:pt x="22624" y="22111"/>
                    <a:pt x="22543" y="22111"/>
                  </a:cubicBezTo>
                  <a:cubicBezTo>
                    <a:pt x="22531" y="22111"/>
                    <a:pt x="22518" y="22113"/>
                    <a:pt x="22506" y="22118"/>
                  </a:cubicBezTo>
                  <a:cubicBezTo>
                    <a:pt x="22982" y="21249"/>
                    <a:pt x="23446" y="20392"/>
                    <a:pt x="23970" y="19558"/>
                  </a:cubicBezTo>
                  <a:cubicBezTo>
                    <a:pt x="24061" y="19402"/>
                    <a:pt x="23923" y="19262"/>
                    <a:pt x="23787" y="19262"/>
                  </a:cubicBezTo>
                  <a:cubicBezTo>
                    <a:pt x="23726" y="19262"/>
                    <a:pt x="23665" y="19290"/>
                    <a:pt x="23625" y="19356"/>
                  </a:cubicBezTo>
                  <a:cubicBezTo>
                    <a:pt x="23411" y="19677"/>
                    <a:pt x="23220" y="19999"/>
                    <a:pt x="23018" y="20332"/>
                  </a:cubicBezTo>
                  <a:cubicBezTo>
                    <a:pt x="23637" y="19272"/>
                    <a:pt x="24232" y="18201"/>
                    <a:pt x="24863" y="17129"/>
                  </a:cubicBezTo>
                  <a:cubicBezTo>
                    <a:pt x="24945" y="16982"/>
                    <a:pt x="24812" y="16840"/>
                    <a:pt x="24683" y="16840"/>
                  </a:cubicBezTo>
                  <a:cubicBezTo>
                    <a:pt x="24624" y="16840"/>
                    <a:pt x="24567" y="16869"/>
                    <a:pt x="24530" y="16939"/>
                  </a:cubicBezTo>
                  <a:cubicBezTo>
                    <a:pt x="23530" y="18630"/>
                    <a:pt x="22506" y="20296"/>
                    <a:pt x="21565" y="22023"/>
                  </a:cubicBezTo>
                  <a:cubicBezTo>
                    <a:pt x="21648" y="21618"/>
                    <a:pt x="21720" y="21201"/>
                    <a:pt x="21791" y="20808"/>
                  </a:cubicBezTo>
                  <a:cubicBezTo>
                    <a:pt x="23041" y="18868"/>
                    <a:pt x="24280" y="16939"/>
                    <a:pt x="25530" y="14998"/>
                  </a:cubicBezTo>
                  <a:cubicBezTo>
                    <a:pt x="25630" y="14831"/>
                    <a:pt x="25478" y="14681"/>
                    <a:pt x="25329" y="14681"/>
                  </a:cubicBezTo>
                  <a:cubicBezTo>
                    <a:pt x="25266" y="14681"/>
                    <a:pt x="25203" y="14708"/>
                    <a:pt x="25161" y="14772"/>
                  </a:cubicBezTo>
                  <a:cubicBezTo>
                    <a:pt x="24113" y="16355"/>
                    <a:pt x="23089" y="17951"/>
                    <a:pt x="22041" y="19523"/>
                  </a:cubicBezTo>
                  <a:cubicBezTo>
                    <a:pt x="22101" y="19261"/>
                    <a:pt x="22148" y="18975"/>
                    <a:pt x="22208" y="18701"/>
                  </a:cubicBezTo>
                  <a:cubicBezTo>
                    <a:pt x="22375" y="17975"/>
                    <a:pt x="22541" y="17260"/>
                    <a:pt x="22732" y="16534"/>
                  </a:cubicBezTo>
                  <a:cubicBezTo>
                    <a:pt x="22756" y="16522"/>
                    <a:pt x="22791" y="16498"/>
                    <a:pt x="22815" y="16475"/>
                  </a:cubicBezTo>
                  <a:cubicBezTo>
                    <a:pt x="23934" y="15105"/>
                    <a:pt x="24839" y="13522"/>
                    <a:pt x="25935" y="12129"/>
                  </a:cubicBezTo>
                  <a:cubicBezTo>
                    <a:pt x="26034" y="11993"/>
                    <a:pt x="25921" y="11817"/>
                    <a:pt x="25794" y="11817"/>
                  </a:cubicBezTo>
                  <a:cubicBezTo>
                    <a:pt x="25753" y="11817"/>
                    <a:pt x="25710" y="11835"/>
                    <a:pt x="25673" y="11879"/>
                  </a:cubicBezTo>
                  <a:cubicBezTo>
                    <a:pt x="24815" y="12915"/>
                    <a:pt x="23863" y="13998"/>
                    <a:pt x="23101" y="15165"/>
                  </a:cubicBezTo>
                  <a:cubicBezTo>
                    <a:pt x="23172" y="14879"/>
                    <a:pt x="23256" y="14581"/>
                    <a:pt x="23339" y="14296"/>
                  </a:cubicBezTo>
                  <a:cubicBezTo>
                    <a:pt x="24530" y="12891"/>
                    <a:pt x="25530" y="11200"/>
                    <a:pt x="26613" y="9712"/>
                  </a:cubicBezTo>
                  <a:cubicBezTo>
                    <a:pt x="26656" y="9652"/>
                    <a:pt x="26601" y="9599"/>
                    <a:pt x="26541" y="9599"/>
                  </a:cubicBezTo>
                  <a:cubicBezTo>
                    <a:pt x="26517" y="9599"/>
                    <a:pt x="26491" y="9608"/>
                    <a:pt x="26470" y="9628"/>
                  </a:cubicBezTo>
                  <a:cubicBezTo>
                    <a:pt x="25881" y="10377"/>
                    <a:pt x="25259" y="11114"/>
                    <a:pt x="24656" y="11882"/>
                  </a:cubicBezTo>
                  <a:lnTo>
                    <a:pt x="24656" y="11882"/>
                  </a:lnTo>
                  <a:cubicBezTo>
                    <a:pt x="25575" y="10704"/>
                    <a:pt x="26452" y="9495"/>
                    <a:pt x="27340" y="8331"/>
                  </a:cubicBezTo>
                  <a:cubicBezTo>
                    <a:pt x="27430" y="8204"/>
                    <a:pt x="27329" y="8051"/>
                    <a:pt x="27223" y="8051"/>
                  </a:cubicBezTo>
                  <a:cubicBezTo>
                    <a:pt x="27189" y="8051"/>
                    <a:pt x="27154" y="8067"/>
                    <a:pt x="27125" y="8104"/>
                  </a:cubicBezTo>
                  <a:cubicBezTo>
                    <a:pt x="26125" y="9355"/>
                    <a:pt x="25065" y="10581"/>
                    <a:pt x="24065" y="11843"/>
                  </a:cubicBezTo>
                  <a:cubicBezTo>
                    <a:pt x="25208" y="8152"/>
                    <a:pt x="26554" y="4580"/>
                    <a:pt x="27863" y="973"/>
                  </a:cubicBezTo>
                  <a:close/>
                  <a:moveTo>
                    <a:pt x="21589" y="33262"/>
                  </a:moveTo>
                  <a:lnTo>
                    <a:pt x="21589" y="33262"/>
                  </a:lnTo>
                  <a:cubicBezTo>
                    <a:pt x="21541" y="34048"/>
                    <a:pt x="21553" y="34846"/>
                    <a:pt x="21434" y="35298"/>
                  </a:cubicBezTo>
                  <a:cubicBezTo>
                    <a:pt x="21148" y="36429"/>
                    <a:pt x="20196" y="37465"/>
                    <a:pt x="20232" y="38596"/>
                  </a:cubicBezTo>
                  <a:cubicBezTo>
                    <a:pt x="20136" y="38608"/>
                    <a:pt x="20041" y="38620"/>
                    <a:pt x="19946" y="38620"/>
                  </a:cubicBezTo>
                  <a:cubicBezTo>
                    <a:pt x="19958" y="38037"/>
                    <a:pt x="19993" y="37441"/>
                    <a:pt x="20017" y="36870"/>
                  </a:cubicBezTo>
                  <a:cubicBezTo>
                    <a:pt x="20028" y="36873"/>
                    <a:pt x="20039" y="36874"/>
                    <a:pt x="20051" y="36874"/>
                  </a:cubicBezTo>
                  <a:cubicBezTo>
                    <a:pt x="20090" y="36874"/>
                    <a:pt x="20132" y="36857"/>
                    <a:pt x="20160" y="36810"/>
                  </a:cubicBezTo>
                  <a:cubicBezTo>
                    <a:pt x="20172" y="36763"/>
                    <a:pt x="20196" y="36715"/>
                    <a:pt x="20220" y="36691"/>
                  </a:cubicBezTo>
                  <a:lnTo>
                    <a:pt x="20220" y="36691"/>
                  </a:lnTo>
                  <a:cubicBezTo>
                    <a:pt x="20184" y="36822"/>
                    <a:pt x="20160" y="36965"/>
                    <a:pt x="20136" y="37108"/>
                  </a:cubicBezTo>
                  <a:cubicBezTo>
                    <a:pt x="20129" y="37205"/>
                    <a:pt x="20224" y="37274"/>
                    <a:pt x="20317" y="37274"/>
                  </a:cubicBezTo>
                  <a:cubicBezTo>
                    <a:pt x="20372" y="37274"/>
                    <a:pt x="20427" y="37249"/>
                    <a:pt x="20458" y="37191"/>
                  </a:cubicBezTo>
                  <a:cubicBezTo>
                    <a:pt x="20613" y="36882"/>
                    <a:pt x="20672" y="36525"/>
                    <a:pt x="20779" y="36191"/>
                  </a:cubicBezTo>
                  <a:cubicBezTo>
                    <a:pt x="20910" y="35798"/>
                    <a:pt x="21077" y="35405"/>
                    <a:pt x="21244" y="35024"/>
                  </a:cubicBezTo>
                  <a:cubicBezTo>
                    <a:pt x="21293" y="34910"/>
                    <a:pt x="21201" y="34813"/>
                    <a:pt x="21113" y="34813"/>
                  </a:cubicBezTo>
                  <a:cubicBezTo>
                    <a:pt x="21072" y="34813"/>
                    <a:pt x="21032" y="34833"/>
                    <a:pt x="21005" y="34882"/>
                  </a:cubicBezTo>
                  <a:cubicBezTo>
                    <a:pt x="20994" y="34917"/>
                    <a:pt x="20958" y="34965"/>
                    <a:pt x="20946" y="34989"/>
                  </a:cubicBezTo>
                  <a:cubicBezTo>
                    <a:pt x="21172" y="34429"/>
                    <a:pt x="21363" y="33846"/>
                    <a:pt x="21589" y="33262"/>
                  </a:cubicBezTo>
                  <a:close/>
                  <a:moveTo>
                    <a:pt x="19005" y="33608"/>
                  </a:moveTo>
                  <a:cubicBezTo>
                    <a:pt x="19148" y="33881"/>
                    <a:pt x="19291" y="34155"/>
                    <a:pt x="19470" y="34393"/>
                  </a:cubicBezTo>
                  <a:cubicBezTo>
                    <a:pt x="19505" y="34441"/>
                    <a:pt x="19541" y="34453"/>
                    <a:pt x="19589" y="34453"/>
                  </a:cubicBezTo>
                  <a:cubicBezTo>
                    <a:pt x="19589" y="34691"/>
                    <a:pt x="19577" y="34929"/>
                    <a:pt x="19577" y="35167"/>
                  </a:cubicBezTo>
                  <a:cubicBezTo>
                    <a:pt x="19553" y="35215"/>
                    <a:pt x="19553" y="35263"/>
                    <a:pt x="19577" y="35286"/>
                  </a:cubicBezTo>
                  <a:cubicBezTo>
                    <a:pt x="19541" y="36417"/>
                    <a:pt x="19541" y="37549"/>
                    <a:pt x="19553" y="38668"/>
                  </a:cubicBezTo>
                  <a:cubicBezTo>
                    <a:pt x="19517" y="38668"/>
                    <a:pt x="19458" y="38680"/>
                    <a:pt x="19410" y="38680"/>
                  </a:cubicBezTo>
                  <a:cubicBezTo>
                    <a:pt x="19410" y="38680"/>
                    <a:pt x="19410" y="38668"/>
                    <a:pt x="19398" y="38632"/>
                  </a:cubicBezTo>
                  <a:cubicBezTo>
                    <a:pt x="18946" y="37441"/>
                    <a:pt x="18410" y="36310"/>
                    <a:pt x="17969" y="35143"/>
                  </a:cubicBezTo>
                  <a:lnTo>
                    <a:pt x="17969" y="35143"/>
                  </a:lnTo>
                  <a:cubicBezTo>
                    <a:pt x="18017" y="35198"/>
                    <a:pt x="18077" y="35221"/>
                    <a:pt x="18136" y="35221"/>
                  </a:cubicBezTo>
                  <a:cubicBezTo>
                    <a:pt x="18283" y="35221"/>
                    <a:pt x="18420" y="35075"/>
                    <a:pt x="18327" y="34905"/>
                  </a:cubicBezTo>
                  <a:cubicBezTo>
                    <a:pt x="17849" y="34068"/>
                    <a:pt x="17758" y="33910"/>
                    <a:pt x="18045" y="33910"/>
                  </a:cubicBezTo>
                  <a:cubicBezTo>
                    <a:pt x="18195" y="33910"/>
                    <a:pt x="18448" y="33953"/>
                    <a:pt x="18803" y="33965"/>
                  </a:cubicBezTo>
                  <a:cubicBezTo>
                    <a:pt x="18946" y="33965"/>
                    <a:pt x="19065" y="33810"/>
                    <a:pt x="19029" y="33667"/>
                  </a:cubicBezTo>
                  <a:cubicBezTo>
                    <a:pt x="19029" y="33643"/>
                    <a:pt x="19005" y="33619"/>
                    <a:pt x="19005" y="33608"/>
                  </a:cubicBezTo>
                  <a:close/>
                  <a:moveTo>
                    <a:pt x="53236" y="38513"/>
                  </a:moveTo>
                  <a:lnTo>
                    <a:pt x="53236" y="38513"/>
                  </a:lnTo>
                  <a:cubicBezTo>
                    <a:pt x="53224" y="38596"/>
                    <a:pt x="53212" y="38680"/>
                    <a:pt x="53200" y="38751"/>
                  </a:cubicBezTo>
                  <a:cubicBezTo>
                    <a:pt x="53164" y="38811"/>
                    <a:pt x="53152" y="38894"/>
                    <a:pt x="53140" y="38977"/>
                  </a:cubicBezTo>
                  <a:lnTo>
                    <a:pt x="53140" y="39013"/>
                  </a:lnTo>
                  <a:cubicBezTo>
                    <a:pt x="53117" y="39073"/>
                    <a:pt x="53105" y="39132"/>
                    <a:pt x="53081" y="39192"/>
                  </a:cubicBezTo>
                  <a:cubicBezTo>
                    <a:pt x="53057" y="39215"/>
                    <a:pt x="53081" y="39227"/>
                    <a:pt x="53057" y="39239"/>
                  </a:cubicBezTo>
                  <a:lnTo>
                    <a:pt x="53057" y="39263"/>
                  </a:lnTo>
                  <a:cubicBezTo>
                    <a:pt x="52998" y="39275"/>
                    <a:pt x="52926" y="39287"/>
                    <a:pt x="52867" y="39311"/>
                  </a:cubicBezTo>
                  <a:cubicBezTo>
                    <a:pt x="52828" y="39234"/>
                    <a:pt x="52760" y="39181"/>
                    <a:pt x="52673" y="39181"/>
                  </a:cubicBezTo>
                  <a:cubicBezTo>
                    <a:pt x="52651" y="39181"/>
                    <a:pt x="52628" y="39184"/>
                    <a:pt x="52605" y="39192"/>
                  </a:cubicBezTo>
                  <a:cubicBezTo>
                    <a:pt x="52557" y="39204"/>
                    <a:pt x="52521" y="39204"/>
                    <a:pt x="52486" y="39215"/>
                  </a:cubicBezTo>
                  <a:cubicBezTo>
                    <a:pt x="52509" y="39168"/>
                    <a:pt x="52497" y="39108"/>
                    <a:pt x="52450" y="39084"/>
                  </a:cubicBezTo>
                  <a:lnTo>
                    <a:pt x="52188" y="38953"/>
                  </a:lnTo>
                  <a:cubicBezTo>
                    <a:pt x="52171" y="38945"/>
                    <a:pt x="52155" y="38941"/>
                    <a:pt x="52140" y="38941"/>
                  </a:cubicBezTo>
                  <a:cubicBezTo>
                    <a:pt x="52046" y="38941"/>
                    <a:pt x="51989" y="39081"/>
                    <a:pt x="52081" y="39132"/>
                  </a:cubicBezTo>
                  <a:cubicBezTo>
                    <a:pt x="52164" y="39168"/>
                    <a:pt x="52247" y="39215"/>
                    <a:pt x="52331" y="39263"/>
                  </a:cubicBezTo>
                  <a:cubicBezTo>
                    <a:pt x="52212" y="39287"/>
                    <a:pt x="52105" y="39323"/>
                    <a:pt x="51986" y="39334"/>
                  </a:cubicBezTo>
                  <a:cubicBezTo>
                    <a:pt x="51914" y="39204"/>
                    <a:pt x="51795" y="39084"/>
                    <a:pt x="51676" y="38977"/>
                  </a:cubicBezTo>
                  <a:cubicBezTo>
                    <a:pt x="52200" y="38834"/>
                    <a:pt x="52724" y="38680"/>
                    <a:pt x="53236" y="38513"/>
                  </a:cubicBezTo>
                  <a:close/>
                  <a:moveTo>
                    <a:pt x="51176" y="39132"/>
                  </a:moveTo>
                  <a:lnTo>
                    <a:pt x="51188" y="39144"/>
                  </a:lnTo>
                  <a:cubicBezTo>
                    <a:pt x="51307" y="39227"/>
                    <a:pt x="51366" y="39346"/>
                    <a:pt x="51426" y="39454"/>
                  </a:cubicBezTo>
                  <a:cubicBezTo>
                    <a:pt x="51200" y="39513"/>
                    <a:pt x="50985" y="39573"/>
                    <a:pt x="50771" y="39632"/>
                  </a:cubicBezTo>
                  <a:cubicBezTo>
                    <a:pt x="50831" y="39513"/>
                    <a:pt x="50843" y="39370"/>
                    <a:pt x="50843" y="39215"/>
                  </a:cubicBezTo>
                  <a:cubicBezTo>
                    <a:pt x="50950" y="39192"/>
                    <a:pt x="51069" y="39156"/>
                    <a:pt x="51176" y="39132"/>
                  </a:cubicBezTo>
                  <a:close/>
                  <a:moveTo>
                    <a:pt x="49426" y="39585"/>
                  </a:moveTo>
                  <a:cubicBezTo>
                    <a:pt x="49485" y="39739"/>
                    <a:pt x="49580" y="39858"/>
                    <a:pt x="49688" y="39966"/>
                  </a:cubicBezTo>
                  <a:cubicBezTo>
                    <a:pt x="49592" y="39989"/>
                    <a:pt x="49485" y="40025"/>
                    <a:pt x="49402" y="40049"/>
                  </a:cubicBezTo>
                  <a:cubicBezTo>
                    <a:pt x="49426" y="39966"/>
                    <a:pt x="49438" y="39870"/>
                    <a:pt x="49414" y="39763"/>
                  </a:cubicBezTo>
                  <a:cubicBezTo>
                    <a:pt x="49402" y="39704"/>
                    <a:pt x="49342" y="39644"/>
                    <a:pt x="49283" y="39620"/>
                  </a:cubicBezTo>
                  <a:cubicBezTo>
                    <a:pt x="49307" y="39620"/>
                    <a:pt x="49366" y="39608"/>
                    <a:pt x="49426" y="39585"/>
                  </a:cubicBezTo>
                  <a:close/>
                  <a:moveTo>
                    <a:pt x="47271" y="40096"/>
                  </a:moveTo>
                  <a:cubicBezTo>
                    <a:pt x="47306" y="40156"/>
                    <a:pt x="47330" y="40239"/>
                    <a:pt x="47342" y="40335"/>
                  </a:cubicBezTo>
                  <a:cubicBezTo>
                    <a:pt x="47326" y="40326"/>
                    <a:pt x="47304" y="40312"/>
                    <a:pt x="47284" y="40312"/>
                  </a:cubicBezTo>
                  <a:cubicBezTo>
                    <a:pt x="47275" y="40312"/>
                    <a:pt x="47266" y="40315"/>
                    <a:pt x="47259" y="40323"/>
                  </a:cubicBezTo>
                  <a:cubicBezTo>
                    <a:pt x="47244" y="40324"/>
                    <a:pt x="47229" y="40324"/>
                    <a:pt x="47215" y="40324"/>
                  </a:cubicBezTo>
                  <a:cubicBezTo>
                    <a:pt x="47064" y="40324"/>
                    <a:pt x="46980" y="40266"/>
                    <a:pt x="46925" y="40168"/>
                  </a:cubicBezTo>
                  <a:cubicBezTo>
                    <a:pt x="47033" y="40144"/>
                    <a:pt x="47152" y="40108"/>
                    <a:pt x="47271" y="40096"/>
                  </a:cubicBezTo>
                  <a:close/>
                  <a:moveTo>
                    <a:pt x="48390" y="39846"/>
                  </a:moveTo>
                  <a:cubicBezTo>
                    <a:pt x="48426" y="40037"/>
                    <a:pt x="48521" y="40204"/>
                    <a:pt x="48699" y="40287"/>
                  </a:cubicBezTo>
                  <a:cubicBezTo>
                    <a:pt x="48616" y="40323"/>
                    <a:pt x="48509" y="40347"/>
                    <a:pt x="48414" y="40382"/>
                  </a:cubicBezTo>
                  <a:cubicBezTo>
                    <a:pt x="48402" y="40323"/>
                    <a:pt x="48366" y="40239"/>
                    <a:pt x="48330" y="40180"/>
                  </a:cubicBezTo>
                  <a:cubicBezTo>
                    <a:pt x="48287" y="40130"/>
                    <a:pt x="48228" y="40110"/>
                    <a:pt x="48166" y="40110"/>
                  </a:cubicBezTo>
                  <a:cubicBezTo>
                    <a:pt x="48108" y="40110"/>
                    <a:pt x="48048" y="40127"/>
                    <a:pt x="47997" y="40156"/>
                  </a:cubicBezTo>
                  <a:cubicBezTo>
                    <a:pt x="47985" y="40120"/>
                    <a:pt x="47985" y="40096"/>
                    <a:pt x="47973" y="40061"/>
                  </a:cubicBezTo>
                  <a:cubicBezTo>
                    <a:pt x="47949" y="40037"/>
                    <a:pt x="47937" y="39989"/>
                    <a:pt x="47925" y="39966"/>
                  </a:cubicBezTo>
                  <a:cubicBezTo>
                    <a:pt x="48080" y="39918"/>
                    <a:pt x="48235" y="39870"/>
                    <a:pt x="48390" y="39846"/>
                  </a:cubicBezTo>
                  <a:close/>
                  <a:moveTo>
                    <a:pt x="47449" y="40692"/>
                  </a:moveTo>
                  <a:cubicBezTo>
                    <a:pt x="47449" y="40692"/>
                    <a:pt x="47449" y="40704"/>
                    <a:pt x="47461" y="40704"/>
                  </a:cubicBezTo>
                  <a:cubicBezTo>
                    <a:pt x="47449" y="40704"/>
                    <a:pt x="47449" y="40704"/>
                    <a:pt x="47437" y="40716"/>
                  </a:cubicBezTo>
                  <a:cubicBezTo>
                    <a:pt x="47437" y="40704"/>
                    <a:pt x="47449" y="40704"/>
                    <a:pt x="47449" y="40692"/>
                  </a:cubicBezTo>
                  <a:close/>
                  <a:moveTo>
                    <a:pt x="46294" y="40299"/>
                  </a:moveTo>
                  <a:cubicBezTo>
                    <a:pt x="46354" y="40537"/>
                    <a:pt x="46473" y="40763"/>
                    <a:pt x="46687" y="40882"/>
                  </a:cubicBezTo>
                  <a:cubicBezTo>
                    <a:pt x="46735" y="40906"/>
                    <a:pt x="46782" y="40906"/>
                    <a:pt x="46830" y="40930"/>
                  </a:cubicBezTo>
                  <a:cubicBezTo>
                    <a:pt x="46675" y="40989"/>
                    <a:pt x="46532" y="41025"/>
                    <a:pt x="46366" y="41097"/>
                  </a:cubicBezTo>
                  <a:cubicBezTo>
                    <a:pt x="46330" y="40989"/>
                    <a:pt x="46271" y="40894"/>
                    <a:pt x="46151" y="40858"/>
                  </a:cubicBezTo>
                  <a:cubicBezTo>
                    <a:pt x="46140" y="40835"/>
                    <a:pt x="46140" y="40835"/>
                    <a:pt x="46140" y="40823"/>
                  </a:cubicBezTo>
                  <a:cubicBezTo>
                    <a:pt x="46092" y="40751"/>
                    <a:pt x="46068" y="40692"/>
                    <a:pt x="46032" y="40620"/>
                  </a:cubicBezTo>
                  <a:cubicBezTo>
                    <a:pt x="45997" y="40537"/>
                    <a:pt x="45961" y="40454"/>
                    <a:pt x="45937" y="40358"/>
                  </a:cubicBezTo>
                  <a:cubicBezTo>
                    <a:pt x="46044" y="40347"/>
                    <a:pt x="46175" y="40323"/>
                    <a:pt x="46294" y="40299"/>
                  </a:cubicBezTo>
                  <a:close/>
                  <a:moveTo>
                    <a:pt x="45294" y="40501"/>
                  </a:moveTo>
                  <a:cubicBezTo>
                    <a:pt x="45354" y="40775"/>
                    <a:pt x="45425" y="41168"/>
                    <a:pt x="45604" y="41359"/>
                  </a:cubicBezTo>
                  <a:cubicBezTo>
                    <a:pt x="45544" y="41394"/>
                    <a:pt x="45473" y="41406"/>
                    <a:pt x="45413" y="41430"/>
                  </a:cubicBezTo>
                  <a:cubicBezTo>
                    <a:pt x="45401" y="41406"/>
                    <a:pt x="45378" y="41359"/>
                    <a:pt x="45366" y="41335"/>
                  </a:cubicBezTo>
                  <a:cubicBezTo>
                    <a:pt x="45342" y="41287"/>
                    <a:pt x="45306" y="41251"/>
                    <a:pt x="45258" y="41228"/>
                  </a:cubicBezTo>
                  <a:cubicBezTo>
                    <a:pt x="45175" y="41013"/>
                    <a:pt x="45104" y="40799"/>
                    <a:pt x="45044" y="40573"/>
                  </a:cubicBezTo>
                  <a:cubicBezTo>
                    <a:pt x="45044" y="40573"/>
                    <a:pt x="45044" y="40561"/>
                    <a:pt x="45020" y="40561"/>
                  </a:cubicBezTo>
                  <a:cubicBezTo>
                    <a:pt x="45116" y="40525"/>
                    <a:pt x="45199" y="40513"/>
                    <a:pt x="45294" y="40501"/>
                  </a:cubicBezTo>
                  <a:close/>
                  <a:moveTo>
                    <a:pt x="34340" y="37739"/>
                  </a:moveTo>
                  <a:cubicBezTo>
                    <a:pt x="37386" y="38305"/>
                    <a:pt x="40571" y="38507"/>
                    <a:pt x="43764" y="38507"/>
                  </a:cubicBezTo>
                  <a:cubicBezTo>
                    <a:pt x="45613" y="38507"/>
                    <a:pt x="47465" y="38439"/>
                    <a:pt x="49295" y="38334"/>
                  </a:cubicBezTo>
                  <a:lnTo>
                    <a:pt x="49295" y="38334"/>
                  </a:lnTo>
                  <a:cubicBezTo>
                    <a:pt x="43568" y="39489"/>
                    <a:pt x="37865" y="40739"/>
                    <a:pt x="32078" y="41609"/>
                  </a:cubicBezTo>
                  <a:cubicBezTo>
                    <a:pt x="32043" y="41597"/>
                    <a:pt x="32007" y="41585"/>
                    <a:pt x="31959" y="41585"/>
                  </a:cubicBezTo>
                  <a:cubicBezTo>
                    <a:pt x="26328" y="41573"/>
                    <a:pt x="20672" y="41239"/>
                    <a:pt x="15017" y="41108"/>
                  </a:cubicBezTo>
                  <a:cubicBezTo>
                    <a:pt x="13877" y="41049"/>
                    <a:pt x="12723" y="40993"/>
                    <a:pt x="11576" y="40993"/>
                  </a:cubicBezTo>
                  <a:cubicBezTo>
                    <a:pt x="10902" y="40993"/>
                    <a:pt x="10229" y="41012"/>
                    <a:pt x="9564" y="41061"/>
                  </a:cubicBezTo>
                  <a:lnTo>
                    <a:pt x="9147" y="41061"/>
                  </a:lnTo>
                  <a:cubicBezTo>
                    <a:pt x="17553" y="40168"/>
                    <a:pt x="25935" y="38692"/>
                    <a:pt x="34340" y="37739"/>
                  </a:cubicBezTo>
                  <a:close/>
                  <a:moveTo>
                    <a:pt x="6135" y="41537"/>
                  </a:moveTo>
                  <a:cubicBezTo>
                    <a:pt x="6182" y="41537"/>
                    <a:pt x="6242" y="41549"/>
                    <a:pt x="6289" y="41549"/>
                  </a:cubicBezTo>
                  <a:cubicBezTo>
                    <a:pt x="6123" y="41597"/>
                    <a:pt x="5944" y="41644"/>
                    <a:pt x="5777" y="41704"/>
                  </a:cubicBezTo>
                  <a:cubicBezTo>
                    <a:pt x="5777" y="41704"/>
                    <a:pt x="5777" y="41692"/>
                    <a:pt x="5765" y="41656"/>
                  </a:cubicBezTo>
                  <a:cubicBezTo>
                    <a:pt x="5754" y="41632"/>
                    <a:pt x="5754" y="41597"/>
                    <a:pt x="5730" y="41573"/>
                  </a:cubicBezTo>
                  <a:cubicBezTo>
                    <a:pt x="5849" y="41573"/>
                    <a:pt x="5992" y="41573"/>
                    <a:pt x="6111" y="41549"/>
                  </a:cubicBezTo>
                  <a:cubicBezTo>
                    <a:pt x="6123" y="41549"/>
                    <a:pt x="6123" y="41537"/>
                    <a:pt x="6135" y="41537"/>
                  </a:cubicBezTo>
                  <a:close/>
                  <a:moveTo>
                    <a:pt x="44449" y="40644"/>
                  </a:moveTo>
                  <a:cubicBezTo>
                    <a:pt x="44473" y="41001"/>
                    <a:pt x="44544" y="41347"/>
                    <a:pt x="44675" y="41692"/>
                  </a:cubicBezTo>
                  <a:cubicBezTo>
                    <a:pt x="44616" y="41704"/>
                    <a:pt x="44580" y="41716"/>
                    <a:pt x="44520" y="41751"/>
                  </a:cubicBezTo>
                  <a:cubicBezTo>
                    <a:pt x="44449" y="41466"/>
                    <a:pt x="44163" y="41251"/>
                    <a:pt x="44068" y="40978"/>
                  </a:cubicBezTo>
                  <a:cubicBezTo>
                    <a:pt x="44032" y="40835"/>
                    <a:pt x="43937" y="40775"/>
                    <a:pt x="43830" y="40763"/>
                  </a:cubicBezTo>
                  <a:cubicBezTo>
                    <a:pt x="44044" y="40716"/>
                    <a:pt x="44246" y="40692"/>
                    <a:pt x="44449" y="40644"/>
                  </a:cubicBezTo>
                  <a:close/>
                  <a:moveTo>
                    <a:pt x="43663" y="40763"/>
                  </a:moveTo>
                  <a:cubicBezTo>
                    <a:pt x="43568" y="40835"/>
                    <a:pt x="43461" y="40954"/>
                    <a:pt x="43508" y="41120"/>
                  </a:cubicBezTo>
                  <a:cubicBezTo>
                    <a:pt x="43568" y="41370"/>
                    <a:pt x="43711" y="41751"/>
                    <a:pt x="43949" y="41942"/>
                  </a:cubicBezTo>
                  <a:cubicBezTo>
                    <a:pt x="43830" y="41978"/>
                    <a:pt x="43699" y="42013"/>
                    <a:pt x="43580" y="42061"/>
                  </a:cubicBezTo>
                  <a:cubicBezTo>
                    <a:pt x="43532" y="41894"/>
                    <a:pt x="43401" y="41799"/>
                    <a:pt x="43294" y="41656"/>
                  </a:cubicBezTo>
                  <a:cubicBezTo>
                    <a:pt x="43163" y="41478"/>
                    <a:pt x="43068" y="41251"/>
                    <a:pt x="43044" y="41025"/>
                  </a:cubicBezTo>
                  <a:cubicBezTo>
                    <a:pt x="43044" y="40978"/>
                    <a:pt x="43008" y="40930"/>
                    <a:pt x="42984" y="40882"/>
                  </a:cubicBezTo>
                  <a:cubicBezTo>
                    <a:pt x="43211" y="40835"/>
                    <a:pt x="43449" y="40811"/>
                    <a:pt x="43663" y="40763"/>
                  </a:cubicBezTo>
                  <a:close/>
                  <a:moveTo>
                    <a:pt x="42461" y="40989"/>
                  </a:moveTo>
                  <a:cubicBezTo>
                    <a:pt x="42461" y="41001"/>
                    <a:pt x="42449" y="41013"/>
                    <a:pt x="42461" y="41049"/>
                  </a:cubicBezTo>
                  <a:cubicBezTo>
                    <a:pt x="42472" y="41406"/>
                    <a:pt x="42627" y="41990"/>
                    <a:pt x="42937" y="42287"/>
                  </a:cubicBezTo>
                  <a:cubicBezTo>
                    <a:pt x="42782" y="42347"/>
                    <a:pt x="42615" y="42382"/>
                    <a:pt x="42449" y="42430"/>
                  </a:cubicBezTo>
                  <a:cubicBezTo>
                    <a:pt x="42389" y="42347"/>
                    <a:pt x="42318" y="42263"/>
                    <a:pt x="42258" y="42144"/>
                  </a:cubicBezTo>
                  <a:cubicBezTo>
                    <a:pt x="42091" y="41906"/>
                    <a:pt x="42020" y="41644"/>
                    <a:pt x="41960" y="41359"/>
                  </a:cubicBezTo>
                  <a:cubicBezTo>
                    <a:pt x="41934" y="41208"/>
                    <a:pt x="41806" y="41139"/>
                    <a:pt x="41674" y="41139"/>
                  </a:cubicBezTo>
                  <a:cubicBezTo>
                    <a:pt x="41503" y="41139"/>
                    <a:pt x="41326" y="41253"/>
                    <a:pt x="41353" y="41454"/>
                  </a:cubicBezTo>
                  <a:cubicBezTo>
                    <a:pt x="41389" y="41751"/>
                    <a:pt x="41508" y="42299"/>
                    <a:pt x="41746" y="42644"/>
                  </a:cubicBezTo>
                  <a:cubicBezTo>
                    <a:pt x="41568" y="42704"/>
                    <a:pt x="41389" y="42740"/>
                    <a:pt x="41210" y="42799"/>
                  </a:cubicBezTo>
                  <a:lnTo>
                    <a:pt x="41198" y="42799"/>
                  </a:lnTo>
                  <a:cubicBezTo>
                    <a:pt x="41175" y="42644"/>
                    <a:pt x="41079" y="42478"/>
                    <a:pt x="41008" y="42299"/>
                  </a:cubicBezTo>
                  <a:cubicBezTo>
                    <a:pt x="40877" y="41954"/>
                    <a:pt x="40722" y="41609"/>
                    <a:pt x="40591" y="41275"/>
                  </a:cubicBezTo>
                  <a:cubicBezTo>
                    <a:pt x="41210" y="41180"/>
                    <a:pt x="41841" y="41097"/>
                    <a:pt x="42461" y="40989"/>
                  </a:cubicBezTo>
                  <a:close/>
                  <a:moveTo>
                    <a:pt x="38293" y="42966"/>
                  </a:moveTo>
                  <a:lnTo>
                    <a:pt x="38293" y="42966"/>
                  </a:lnTo>
                  <a:cubicBezTo>
                    <a:pt x="38299" y="42972"/>
                    <a:pt x="38299" y="42975"/>
                    <a:pt x="38298" y="42975"/>
                  </a:cubicBezTo>
                  <a:cubicBezTo>
                    <a:pt x="38296" y="42975"/>
                    <a:pt x="38293" y="42972"/>
                    <a:pt x="38293" y="42966"/>
                  </a:cubicBezTo>
                  <a:close/>
                  <a:moveTo>
                    <a:pt x="39996" y="41347"/>
                  </a:moveTo>
                  <a:lnTo>
                    <a:pt x="39996" y="41394"/>
                  </a:lnTo>
                  <a:cubicBezTo>
                    <a:pt x="40127" y="41763"/>
                    <a:pt x="40258" y="42144"/>
                    <a:pt x="40401" y="42513"/>
                  </a:cubicBezTo>
                  <a:cubicBezTo>
                    <a:pt x="40436" y="42668"/>
                    <a:pt x="40484" y="42811"/>
                    <a:pt x="40556" y="42954"/>
                  </a:cubicBezTo>
                  <a:cubicBezTo>
                    <a:pt x="40341" y="43013"/>
                    <a:pt x="40127" y="43073"/>
                    <a:pt x="39901" y="43109"/>
                  </a:cubicBezTo>
                  <a:cubicBezTo>
                    <a:pt x="40020" y="42954"/>
                    <a:pt x="39913" y="42680"/>
                    <a:pt x="39794" y="42502"/>
                  </a:cubicBezTo>
                  <a:cubicBezTo>
                    <a:pt x="39567" y="42168"/>
                    <a:pt x="39413" y="41799"/>
                    <a:pt x="39305" y="41406"/>
                  </a:cubicBezTo>
                  <a:cubicBezTo>
                    <a:pt x="39532" y="41406"/>
                    <a:pt x="39758" y="41370"/>
                    <a:pt x="39996" y="41347"/>
                  </a:cubicBezTo>
                  <a:close/>
                  <a:moveTo>
                    <a:pt x="54164" y="42835"/>
                  </a:moveTo>
                  <a:lnTo>
                    <a:pt x="54164" y="42835"/>
                  </a:lnTo>
                  <a:cubicBezTo>
                    <a:pt x="54129" y="42918"/>
                    <a:pt x="54129" y="43013"/>
                    <a:pt x="54224" y="43061"/>
                  </a:cubicBezTo>
                  <a:lnTo>
                    <a:pt x="54355" y="43144"/>
                  </a:lnTo>
                  <a:lnTo>
                    <a:pt x="53950" y="42918"/>
                  </a:lnTo>
                  <a:cubicBezTo>
                    <a:pt x="54033" y="42894"/>
                    <a:pt x="54093" y="42859"/>
                    <a:pt x="54164" y="42835"/>
                  </a:cubicBezTo>
                  <a:close/>
                  <a:moveTo>
                    <a:pt x="38686" y="41513"/>
                  </a:moveTo>
                  <a:cubicBezTo>
                    <a:pt x="38722" y="41882"/>
                    <a:pt x="38829" y="42251"/>
                    <a:pt x="38984" y="42597"/>
                  </a:cubicBezTo>
                  <a:cubicBezTo>
                    <a:pt x="39091" y="42811"/>
                    <a:pt x="39234" y="43144"/>
                    <a:pt x="39472" y="43228"/>
                  </a:cubicBezTo>
                  <a:cubicBezTo>
                    <a:pt x="39186" y="43311"/>
                    <a:pt x="38901" y="43383"/>
                    <a:pt x="38627" y="43442"/>
                  </a:cubicBezTo>
                  <a:cubicBezTo>
                    <a:pt x="38651" y="43383"/>
                    <a:pt x="38686" y="43323"/>
                    <a:pt x="38686" y="43228"/>
                  </a:cubicBezTo>
                  <a:cubicBezTo>
                    <a:pt x="38686" y="43109"/>
                    <a:pt x="38603" y="43013"/>
                    <a:pt x="38520" y="42966"/>
                  </a:cubicBezTo>
                  <a:lnTo>
                    <a:pt x="38508" y="42954"/>
                  </a:lnTo>
                  <a:cubicBezTo>
                    <a:pt x="38460" y="42930"/>
                    <a:pt x="38436" y="42894"/>
                    <a:pt x="38436" y="42811"/>
                  </a:cubicBezTo>
                  <a:cubicBezTo>
                    <a:pt x="38341" y="42668"/>
                    <a:pt x="38281" y="42502"/>
                    <a:pt x="38210" y="42335"/>
                  </a:cubicBezTo>
                  <a:cubicBezTo>
                    <a:pt x="38091" y="42085"/>
                    <a:pt x="37972" y="41835"/>
                    <a:pt x="37841" y="41585"/>
                  </a:cubicBezTo>
                  <a:cubicBezTo>
                    <a:pt x="38115" y="41585"/>
                    <a:pt x="38400" y="41549"/>
                    <a:pt x="38686" y="41513"/>
                  </a:cubicBezTo>
                  <a:close/>
                  <a:moveTo>
                    <a:pt x="37150" y="41692"/>
                  </a:moveTo>
                  <a:cubicBezTo>
                    <a:pt x="37269" y="42013"/>
                    <a:pt x="37388" y="42323"/>
                    <a:pt x="37508" y="42656"/>
                  </a:cubicBezTo>
                  <a:cubicBezTo>
                    <a:pt x="37603" y="42906"/>
                    <a:pt x="37662" y="43252"/>
                    <a:pt x="37841" y="43454"/>
                  </a:cubicBezTo>
                  <a:cubicBezTo>
                    <a:pt x="37900" y="43514"/>
                    <a:pt x="37972" y="43561"/>
                    <a:pt x="38055" y="43597"/>
                  </a:cubicBezTo>
                  <a:cubicBezTo>
                    <a:pt x="37865" y="43633"/>
                    <a:pt x="37686" y="43680"/>
                    <a:pt x="37496" y="43728"/>
                  </a:cubicBezTo>
                  <a:cubicBezTo>
                    <a:pt x="37579" y="43514"/>
                    <a:pt x="37519" y="43275"/>
                    <a:pt x="37257" y="43240"/>
                  </a:cubicBezTo>
                  <a:cubicBezTo>
                    <a:pt x="37150" y="43025"/>
                    <a:pt x="37103" y="42716"/>
                    <a:pt x="37043" y="42537"/>
                  </a:cubicBezTo>
                  <a:cubicBezTo>
                    <a:pt x="36960" y="42263"/>
                    <a:pt x="36865" y="42001"/>
                    <a:pt x="36781" y="41716"/>
                  </a:cubicBezTo>
                  <a:cubicBezTo>
                    <a:pt x="36900" y="41716"/>
                    <a:pt x="37031" y="41704"/>
                    <a:pt x="37150" y="41692"/>
                  </a:cubicBezTo>
                  <a:close/>
                  <a:moveTo>
                    <a:pt x="54251" y="40194"/>
                  </a:moveTo>
                  <a:cubicBezTo>
                    <a:pt x="54540" y="40194"/>
                    <a:pt x="54758" y="40253"/>
                    <a:pt x="54867" y="40394"/>
                  </a:cubicBezTo>
                  <a:cubicBezTo>
                    <a:pt x="54819" y="40525"/>
                    <a:pt x="54795" y="40680"/>
                    <a:pt x="54783" y="40835"/>
                  </a:cubicBezTo>
                  <a:cubicBezTo>
                    <a:pt x="54760" y="41097"/>
                    <a:pt x="54700" y="41394"/>
                    <a:pt x="54783" y="41632"/>
                  </a:cubicBezTo>
                  <a:cubicBezTo>
                    <a:pt x="54795" y="41668"/>
                    <a:pt x="54831" y="41716"/>
                    <a:pt x="54879" y="41728"/>
                  </a:cubicBezTo>
                  <a:cubicBezTo>
                    <a:pt x="54879" y="41763"/>
                    <a:pt x="54867" y="41775"/>
                    <a:pt x="54867" y="41811"/>
                  </a:cubicBezTo>
                  <a:lnTo>
                    <a:pt x="54867" y="41835"/>
                  </a:lnTo>
                  <a:cubicBezTo>
                    <a:pt x="54831" y="41847"/>
                    <a:pt x="54819" y="41882"/>
                    <a:pt x="54819" y="41906"/>
                  </a:cubicBezTo>
                  <a:cubicBezTo>
                    <a:pt x="53629" y="42263"/>
                    <a:pt x="52462" y="42621"/>
                    <a:pt x="51307" y="43002"/>
                  </a:cubicBezTo>
                  <a:cubicBezTo>
                    <a:pt x="51319" y="42966"/>
                    <a:pt x="51331" y="42942"/>
                    <a:pt x="51319" y="42894"/>
                  </a:cubicBezTo>
                  <a:cubicBezTo>
                    <a:pt x="51295" y="42740"/>
                    <a:pt x="51259" y="42621"/>
                    <a:pt x="51212" y="42478"/>
                  </a:cubicBezTo>
                  <a:cubicBezTo>
                    <a:pt x="51183" y="42388"/>
                    <a:pt x="51110" y="42349"/>
                    <a:pt x="51037" y="42349"/>
                  </a:cubicBezTo>
                  <a:cubicBezTo>
                    <a:pt x="50925" y="42349"/>
                    <a:pt x="50811" y="42441"/>
                    <a:pt x="50854" y="42585"/>
                  </a:cubicBezTo>
                  <a:cubicBezTo>
                    <a:pt x="50902" y="42740"/>
                    <a:pt x="50962" y="42859"/>
                    <a:pt x="51033" y="43013"/>
                  </a:cubicBezTo>
                  <a:cubicBezTo>
                    <a:pt x="51045" y="43037"/>
                    <a:pt x="51069" y="43037"/>
                    <a:pt x="51093" y="43061"/>
                  </a:cubicBezTo>
                  <a:cubicBezTo>
                    <a:pt x="50164" y="43359"/>
                    <a:pt x="49223" y="43668"/>
                    <a:pt x="48283" y="43978"/>
                  </a:cubicBezTo>
                  <a:cubicBezTo>
                    <a:pt x="48199" y="43716"/>
                    <a:pt x="48045" y="43454"/>
                    <a:pt x="47937" y="43192"/>
                  </a:cubicBezTo>
                  <a:cubicBezTo>
                    <a:pt x="47830" y="42894"/>
                    <a:pt x="47747" y="42597"/>
                    <a:pt x="47675" y="42299"/>
                  </a:cubicBezTo>
                  <a:lnTo>
                    <a:pt x="49188" y="41811"/>
                  </a:lnTo>
                  <a:cubicBezTo>
                    <a:pt x="49584" y="41672"/>
                    <a:pt x="52808" y="40194"/>
                    <a:pt x="54251" y="40194"/>
                  </a:cubicBezTo>
                  <a:close/>
                  <a:moveTo>
                    <a:pt x="36031" y="41811"/>
                  </a:moveTo>
                  <a:cubicBezTo>
                    <a:pt x="36138" y="42216"/>
                    <a:pt x="36257" y="42621"/>
                    <a:pt x="36365" y="43037"/>
                  </a:cubicBezTo>
                  <a:cubicBezTo>
                    <a:pt x="36436" y="43323"/>
                    <a:pt x="36484" y="43740"/>
                    <a:pt x="36734" y="43930"/>
                  </a:cubicBezTo>
                  <a:cubicBezTo>
                    <a:pt x="36543" y="43978"/>
                    <a:pt x="36353" y="44037"/>
                    <a:pt x="36138" y="44085"/>
                  </a:cubicBezTo>
                  <a:cubicBezTo>
                    <a:pt x="36150" y="44061"/>
                    <a:pt x="36186" y="44049"/>
                    <a:pt x="36198" y="44026"/>
                  </a:cubicBezTo>
                  <a:cubicBezTo>
                    <a:pt x="36412" y="43728"/>
                    <a:pt x="36210" y="43406"/>
                    <a:pt x="36114" y="43097"/>
                  </a:cubicBezTo>
                  <a:lnTo>
                    <a:pt x="35757" y="42025"/>
                  </a:lnTo>
                  <a:cubicBezTo>
                    <a:pt x="35722" y="41942"/>
                    <a:pt x="35662" y="41882"/>
                    <a:pt x="35603" y="41835"/>
                  </a:cubicBezTo>
                  <a:cubicBezTo>
                    <a:pt x="35757" y="41835"/>
                    <a:pt x="35888" y="41823"/>
                    <a:pt x="36031" y="41811"/>
                  </a:cubicBezTo>
                  <a:close/>
                  <a:moveTo>
                    <a:pt x="35222" y="41882"/>
                  </a:moveTo>
                  <a:lnTo>
                    <a:pt x="35222" y="41882"/>
                  </a:lnTo>
                  <a:cubicBezTo>
                    <a:pt x="35126" y="41954"/>
                    <a:pt x="35079" y="42061"/>
                    <a:pt x="35114" y="42204"/>
                  </a:cubicBezTo>
                  <a:cubicBezTo>
                    <a:pt x="35198" y="42561"/>
                    <a:pt x="35305" y="42942"/>
                    <a:pt x="35400" y="43299"/>
                  </a:cubicBezTo>
                  <a:cubicBezTo>
                    <a:pt x="35472" y="43609"/>
                    <a:pt x="35483" y="43978"/>
                    <a:pt x="35817" y="44109"/>
                  </a:cubicBezTo>
                  <a:cubicBezTo>
                    <a:pt x="35841" y="44133"/>
                    <a:pt x="35876" y="44133"/>
                    <a:pt x="35900" y="44145"/>
                  </a:cubicBezTo>
                  <a:cubicBezTo>
                    <a:pt x="35769" y="44168"/>
                    <a:pt x="35626" y="44216"/>
                    <a:pt x="35495" y="44252"/>
                  </a:cubicBezTo>
                  <a:cubicBezTo>
                    <a:pt x="35579" y="43918"/>
                    <a:pt x="35352" y="43597"/>
                    <a:pt x="35222" y="43275"/>
                  </a:cubicBezTo>
                  <a:cubicBezTo>
                    <a:pt x="35031" y="42871"/>
                    <a:pt x="34876" y="42478"/>
                    <a:pt x="34698" y="42073"/>
                  </a:cubicBezTo>
                  <a:cubicBezTo>
                    <a:pt x="34662" y="42013"/>
                    <a:pt x="34626" y="41966"/>
                    <a:pt x="34579" y="41942"/>
                  </a:cubicBezTo>
                  <a:cubicBezTo>
                    <a:pt x="34781" y="41918"/>
                    <a:pt x="35007" y="41894"/>
                    <a:pt x="35222" y="41882"/>
                  </a:cubicBezTo>
                  <a:close/>
                  <a:moveTo>
                    <a:pt x="47342" y="42406"/>
                  </a:moveTo>
                  <a:cubicBezTo>
                    <a:pt x="47402" y="42728"/>
                    <a:pt x="47485" y="43061"/>
                    <a:pt x="47580" y="43371"/>
                  </a:cubicBezTo>
                  <a:cubicBezTo>
                    <a:pt x="47664" y="43609"/>
                    <a:pt x="47735" y="43895"/>
                    <a:pt x="47866" y="44109"/>
                  </a:cubicBezTo>
                  <a:cubicBezTo>
                    <a:pt x="47735" y="44168"/>
                    <a:pt x="47580" y="44228"/>
                    <a:pt x="47437" y="44276"/>
                  </a:cubicBezTo>
                  <a:cubicBezTo>
                    <a:pt x="47342" y="43692"/>
                    <a:pt x="47092" y="43097"/>
                    <a:pt x="46866" y="42549"/>
                  </a:cubicBezTo>
                  <a:cubicBezTo>
                    <a:pt x="47033" y="42502"/>
                    <a:pt x="47199" y="42466"/>
                    <a:pt x="47342" y="42406"/>
                  </a:cubicBezTo>
                  <a:close/>
                  <a:moveTo>
                    <a:pt x="54772" y="42597"/>
                  </a:moveTo>
                  <a:cubicBezTo>
                    <a:pt x="54724" y="42680"/>
                    <a:pt x="54724" y="42799"/>
                    <a:pt x="54843" y="42859"/>
                  </a:cubicBezTo>
                  <a:lnTo>
                    <a:pt x="55117" y="43002"/>
                  </a:lnTo>
                  <a:cubicBezTo>
                    <a:pt x="55145" y="43013"/>
                    <a:pt x="55175" y="43019"/>
                    <a:pt x="55205" y="43019"/>
                  </a:cubicBezTo>
                  <a:cubicBezTo>
                    <a:pt x="55266" y="43019"/>
                    <a:pt x="55327" y="42998"/>
                    <a:pt x="55367" y="42966"/>
                  </a:cubicBezTo>
                  <a:lnTo>
                    <a:pt x="55379" y="42978"/>
                  </a:lnTo>
                  <a:cubicBezTo>
                    <a:pt x="56153" y="43502"/>
                    <a:pt x="57224" y="43609"/>
                    <a:pt x="58141" y="43764"/>
                  </a:cubicBezTo>
                  <a:cubicBezTo>
                    <a:pt x="58439" y="43823"/>
                    <a:pt x="58748" y="43883"/>
                    <a:pt x="59070" y="43930"/>
                  </a:cubicBezTo>
                  <a:cubicBezTo>
                    <a:pt x="59010" y="44002"/>
                    <a:pt x="58998" y="44109"/>
                    <a:pt x="59046" y="44192"/>
                  </a:cubicBezTo>
                  <a:lnTo>
                    <a:pt x="59058" y="44204"/>
                  </a:lnTo>
                  <a:cubicBezTo>
                    <a:pt x="58986" y="44168"/>
                    <a:pt x="58879" y="44145"/>
                    <a:pt x="58879" y="44145"/>
                  </a:cubicBezTo>
                  <a:cubicBezTo>
                    <a:pt x="58849" y="44134"/>
                    <a:pt x="58820" y="44130"/>
                    <a:pt x="58794" y="44130"/>
                  </a:cubicBezTo>
                  <a:cubicBezTo>
                    <a:pt x="58631" y="44130"/>
                    <a:pt x="58541" y="44301"/>
                    <a:pt x="58582" y="44454"/>
                  </a:cubicBezTo>
                  <a:lnTo>
                    <a:pt x="58510" y="44454"/>
                  </a:lnTo>
                  <a:cubicBezTo>
                    <a:pt x="58474" y="44442"/>
                    <a:pt x="58451" y="44407"/>
                    <a:pt x="58415" y="44395"/>
                  </a:cubicBezTo>
                  <a:cubicBezTo>
                    <a:pt x="58343" y="44347"/>
                    <a:pt x="58272" y="44323"/>
                    <a:pt x="58177" y="44276"/>
                  </a:cubicBezTo>
                  <a:cubicBezTo>
                    <a:pt x="58034" y="44204"/>
                    <a:pt x="57867" y="44109"/>
                    <a:pt x="57724" y="44037"/>
                  </a:cubicBezTo>
                  <a:cubicBezTo>
                    <a:pt x="57708" y="44029"/>
                    <a:pt x="57691" y="44025"/>
                    <a:pt x="57676" y="44025"/>
                  </a:cubicBezTo>
                  <a:cubicBezTo>
                    <a:pt x="57580" y="44025"/>
                    <a:pt x="57515" y="44165"/>
                    <a:pt x="57617" y="44216"/>
                  </a:cubicBezTo>
                  <a:cubicBezTo>
                    <a:pt x="57748" y="44287"/>
                    <a:pt x="57879" y="44371"/>
                    <a:pt x="57998" y="44442"/>
                  </a:cubicBezTo>
                  <a:cubicBezTo>
                    <a:pt x="57879" y="44442"/>
                    <a:pt x="57748" y="44442"/>
                    <a:pt x="57629" y="44454"/>
                  </a:cubicBezTo>
                  <a:cubicBezTo>
                    <a:pt x="57224" y="44252"/>
                    <a:pt x="56796" y="44073"/>
                    <a:pt x="56379" y="43871"/>
                  </a:cubicBezTo>
                  <a:cubicBezTo>
                    <a:pt x="55688" y="43549"/>
                    <a:pt x="55034" y="43180"/>
                    <a:pt x="54379" y="42775"/>
                  </a:cubicBezTo>
                  <a:cubicBezTo>
                    <a:pt x="54367" y="42775"/>
                    <a:pt x="54367" y="42775"/>
                    <a:pt x="54355" y="42763"/>
                  </a:cubicBezTo>
                  <a:cubicBezTo>
                    <a:pt x="54486" y="42704"/>
                    <a:pt x="54617" y="42656"/>
                    <a:pt x="54772" y="42597"/>
                  </a:cubicBezTo>
                  <a:close/>
                  <a:moveTo>
                    <a:pt x="56610" y="44517"/>
                  </a:moveTo>
                  <a:cubicBezTo>
                    <a:pt x="56611" y="44517"/>
                    <a:pt x="56611" y="44520"/>
                    <a:pt x="56605" y="44526"/>
                  </a:cubicBezTo>
                  <a:cubicBezTo>
                    <a:pt x="56605" y="44520"/>
                    <a:pt x="56608" y="44517"/>
                    <a:pt x="56610" y="44517"/>
                  </a:cubicBezTo>
                  <a:close/>
                  <a:moveTo>
                    <a:pt x="34233" y="41990"/>
                  </a:moveTo>
                  <a:lnTo>
                    <a:pt x="34233" y="41990"/>
                  </a:lnTo>
                  <a:cubicBezTo>
                    <a:pt x="34114" y="42061"/>
                    <a:pt x="34043" y="42192"/>
                    <a:pt x="34090" y="42347"/>
                  </a:cubicBezTo>
                  <a:cubicBezTo>
                    <a:pt x="34221" y="42763"/>
                    <a:pt x="34364" y="43180"/>
                    <a:pt x="34507" y="43597"/>
                  </a:cubicBezTo>
                  <a:cubicBezTo>
                    <a:pt x="34602" y="43895"/>
                    <a:pt x="34662" y="44228"/>
                    <a:pt x="34888" y="44442"/>
                  </a:cubicBezTo>
                  <a:cubicBezTo>
                    <a:pt x="34769" y="44466"/>
                    <a:pt x="34650" y="44514"/>
                    <a:pt x="34531" y="44549"/>
                  </a:cubicBezTo>
                  <a:cubicBezTo>
                    <a:pt x="34519" y="44514"/>
                    <a:pt x="34519" y="44466"/>
                    <a:pt x="34483" y="44430"/>
                  </a:cubicBezTo>
                  <a:cubicBezTo>
                    <a:pt x="34448" y="44287"/>
                    <a:pt x="34412" y="44156"/>
                    <a:pt x="34364" y="44026"/>
                  </a:cubicBezTo>
                  <a:cubicBezTo>
                    <a:pt x="34305" y="43835"/>
                    <a:pt x="34245" y="43621"/>
                    <a:pt x="34209" y="43430"/>
                  </a:cubicBezTo>
                  <a:cubicBezTo>
                    <a:pt x="34067" y="42966"/>
                    <a:pt x="33936" y="42490"/>
                    <a:pt x="33805" y="42025"/>
                  </a:cubicBezTo>
                  <a:cubicBezTo>
                    <a:pt x="33948" y="42013"/>
                    <a:pt x="34090" y="42001"/>
                    <a:pt x="34233" y="41990"/>
                  </a:cubicBezTo>
                  <a:close/>
                  <a:moveTo>
                    <a:pt x="53605" y="43073"/>
                  </a:moveTo>
                  <a:cubicBezTo>
                    <a:pt x="53629" y="43109"/>
                    <a:pt x="53640" y="43144"/>
                    <a:pt x="53688" y="43180"/>
                  </a:cubicBezTo>
                  <a:cubicBezTo>
                    <a:pt x="54141" y="43490"/>
                    <a:pt x="54605" y="43799"/>
                    <a:pt x="55081" y="44097"/>
                  </a:cubicBezTo>
                  <a:cubicBezTo>
                    <a:pt x="55343" y="44264"/>
                    <a:pt x="55569" y="44442"/>
                    <a:pt x="55843" y="44585"/>
                  </a:cubicBezTo>
                  <a:cubicBezTo>
                    <a:pt x="55724" y="44609"/>
                    <a:pt x="55617" y="44621"/>
                    <a:pt x="55498" y="44633"/>
                  </a:cubicBezTo>
                  <a:cubicBezTo>
                    <a:pt x="55545" y="44561"/>
                    <a:pt x="55545" y="44442"/>
                    <a:pt x="55462" y="44383"/>
                  </a:cubicBezTo>
                  <a:cubicBezTo>
                    <a:pt x="54783" y="43918"/>
                    <a:pt x="54010" y="43561"/>
                    <a:pt x="53271" y="43204"/>
                  </a:cubicBezTo>
                  <a:cubicBezTo>
                    <a:pt x="53390" y="43156"/>
                    <a:pt x="53486" y="43109"/>
                    <a:pt x="53605" y="43073"/>
                  </a:cubicBezTo>
                  <a:close/>
                  <a:moveTo>
                    <a:pt x="52902" y="43359"/>
                  </a:moveTo>
                  <a:cubicBezTo>
                    <a:pt x="53676" y="43811"/>
                    <a:pt x="54450" y="44311"/>
                    <a:pt x="55284" y="44668"/>
                  </a:cubicBezTo>
                  <a:lnTo>
                    <a:pt x="54926" y="44704"/>
                  </a:lnTo>
                  <a:cubicBezTo>
                    <a:pt x="54236" y="44192"/>
                    <a:pt x="53402" y="43835"/>
                    <a:pt x="52605" y="43478"/>
                  </a:cubicBezTo>
                  <a:cubicBezTo>
                    <a:pt x="52700" y="43430"/>
                    <a:pt x="52795" y="43394"/>
                    <a:pt x="52902" y="43359"/>
                  </a:cubicBezTo>
                  <a:close/>
                  <a:moveTo>
                    <a:pt x="33162" y="42073"/>
                  </a:moveTo>
                  <a:lnTo>
                    <a:pt x="33162" y="42192"/>
                  </a:lnTo>
                  <a:lnTo>
                    <a:pt x="33650" y="44109"/>
                  </a:lnTo>
                  <a:cubicBezTo>
                    <a:pt x="33709" y="44323"/>
                    <a:pt x="33745" y="44561"/>
                    <a:pt x="33817" y="44764"/>
                  </a:cubicBezTo>
                  <a:cubicBezTo>
                    <a:pt x="33745" y="44799"/>
                    <a:pt x="33638" y="44823"/>
                    <a:pt x="33531" y="44859"/>
                  </a:cubicBezTo>
                  <a:cubicBezTo>
                    <a:pt x="33495" y="44490"/>
                    <a:pt x="33352" y="44109"/>
                    <a:pt x="33245" y="43752"/>
                  </a:cubicBezTo>
                  <a:cubicBezTo>
                    <a:pt x="33090" y="43240"/>
                    <a:pt x="32936" y="42704"/>
                    <a:pt x="32769" y="42180"/>
                  </a:cubicBezTo>
                  <a:cubicBezTo>
                    <a:pt x="32757" y="42144"/>
                    <a:pt x="32745" y="42132"/>
                    <a:pt x="32733" y="42109"/>
                  </a:cubicBezTo>
                  <a:cubicBezTo>
                    <a:pt x="32876" y="42085"/>
                    <a:pt x="33031" y="42073"/>
                    <a:pt x="33162" y="42073"/>
                  </a:cubicBezTo>
                  <a:close/>
                  <a:moveTo>
                    <a:pt x="52045" y="43692"/>
                  </a:moveTo>
                  <a:cubicBezTo>
                    <a:pt x="52712" y="44085"/>
                    <a:pt x="53402" y="44514"/>
                    <a:pt x="54117" y="44823"/>
                  </a:cubicBezTo>
                  <a:cubicBezTo>
                    <a:pt x="53950" y="44859"/>
                    <a:pt x="53807" y="44883"/>
                    <a:pt x="53640" y="44918"/>
                  </a:cubicBezTo>
                  <a:cubicBezTo>
                    <a:pt x="52926" y="44561"/>
                    <a:pt x="52188" y="44252"/>
                    <a:pt x="51450" y="43930"/>
                  </a:cubicBezTo>
                  <a:cubicBezTo>
                    <a:pt x="51640" y="43859"/>
                    <a:pt x="51855" y="43787"/>
                    <a:pt x="52045" y="43692"/>
                  </a:cubicBezTo>
                  <a:close/>
                  <a:moveTo>
                    <a:pt x="46521" y="42656"/>
                  </a:moveTo>
                  <a:cubicBezTo>
                    <a:pt x="46675" y="43240"/>
                    <a:pt x="46818" y="43871"/>
                    <a:pt x="47104" y="44395"/>
                  </a:cubicBezTo>
                  <a:cubicBezTo>
                    <a:pt x="46925" y="44454"/>
                    <a:pt x="46782" y="44502"/>
                    <a:pt x="46628" y="44561"/>
                  </a:cubicBezTo>
                  <a:cubicBezTo>
                    <a:pt x="46568" y="44371"/>
                    <a:pt x="46485" y="44168"/>
                    <a:pt x="46425" y="43990"/>
                  </a:cubicBezTo>
                  <a:cubicBezTo>
                    <a:pt x="46306" y="43633"/>
                    <a:pt x="46151" y="43311"/>
                    <a:pt x="46009" y="42966"/>
                  </a:cubicBezTo>
                  <a:cubicBezTo>
                    <a:pt x="45984" y="42909"/>
                    <a:pt x="45941" y="42886"/>
                    <a:pt x="45895" y="42886"/>
                  </a:cubicBezTo>
                  <a:cubicBezTo>
                    <a:pt x="45806" y="42886"/>
                    <a:pt x="45707" y="42975"/>
                    <a:pt x="45723" y="43085"/>
                  </a:cubicBezTo>
                  <a:cubicBezTo>
                    <a:pt x="45806" y="43490"/>
                    <a:pt x="45901" y="43871"/>
                    <a:pt x="46020" y="44264"/>
                  </a:cubicBezTo>
                  <a:cubicBezTo>
                    <a:pt x="46068" y="44407"/>
                    <a:pt x="46092" y="44573"/>
                    <a:pt x="46140" y="44728"/>
                  </a:cubicBezTo>
                  <a:cubicBezTo>
                    <a:pt x="45890" y="44811"/>
                    <a:pt x="45628" y="44907"/>
                    <a:pt x="45389" y="44978"/>
                  </a:cubicBezTo>
                  <a:cubicBezTo>
                    <a:pt x="45294" y="44347"/>
                    <a:pt x="45008" y="43692"/>
                    <a:pt x="44770" y="43156"/>
                  </a:cubicBezTo>
                  <a:cubicBezTo>
                    <a:pt x="45366" y="43002"/>
                    <a:pt x="45949" y="42823"/>
                    <a:pt x="46521" y="42656"/>
                  </a:cubicBezTo>
                  <a:close/>
                  <a:moveTo>
                    <a:pt x="32586" y="45187"/>
                  </a:moveTo>
                  <a:cubicBezTo>
                    <a:pt x="32589" y="45187"/>
                    <a:pt x="32594" y="45188"/>
                    <a:pt x="32602" y="45192"/>
                  </a:cubicBezTo>
                  <a:cubicBezTo>
                    <a:pt x="32586" y="45192"/>
                    <a:pt x="32581" y="45187"/>
                    <a:pt x="32586" y="45187"/>
                  </a:cubicBezTo>
                  <a:close/>
                  <a:moveTo>
                    <a:pt x="32257" y="42323"/>
                  </a:moveTo>
                  <a:lnTo>
                    <a:pt x="32257" y="42359"/>
                  </a:lnTo>
                  <a:cubicBezTo>
                    <a:pt x="32388" y="42894"/>
                    <a:pt x="32507" y="43430"/>
                    <a:pt x="32638" y="43966"/>
                  </a:cubicBezTo>
                  <a:cubicBezTo>
                    <a:pt x="32733" y="44335"/>
                    <a:pt x="32793" y="44752"/>
                    <a:pt x="32971" y="45097"/>
                  </a:cubicBezTo>
                  <a:cubicBezTo>
                    <a:pt x="32840" y="45109"/>
                    <a:pt x="32721" y="45157"/>
                    <a:pt x="32602" y="45192"/>
                  </a:cubicBezTo>
                  <a:cubicBezTo>
                    <a:pt x="32578" y="45180"/>
                    <a:pt x="32566" y="45169"/>
                    <a:pt x="32555" y="45169"/>
                  </a:cubicBezTo>
                  <a:cubicBezTo>
                    <a:pt x="32543" y="45157"/>
                    <a:pt x="32507" y="45157"/>
                    <a:pt x="32495" y="45157"/>
                  </a:cubicBezTo>
                  <a:cubicBezTo>
                    <a:pt x="32495" y="45109"/>
                    <a:pt x="32483" y="45061"/>
                    <a:pt x="32447" y="45002"/>
                  </a:cubicBezTo>
                  <a:lnTo>
                    <a:pt x="32400" y="44823"/>
                  </a:lnTo>
                  <a:cubicBezTo>
                    <a:pt x="32364" y="44597"/>
                    <a:pt x="32316" y="44395"/>
                    <a:pt x="32281" y="44168"/>
                  </a:cubicBezTo>
                  <a:cubicBezTo>
                    <a:pt x="32209" y="43728"/>
                    <a:pt x="32138" y="43264"/>
                    <a:pt x="32090" y="42799"/>
                  </a:cubicBezTo>
                  <a:cubicBezTo>
                    <a:pt x="32090" y="42740"/>
                    <a:pt x="32043" y="42716"/>
                    <a:pt x="32007" y="42692"/>
                  </a:cubicBezTo>
                  <a:cubicBezTo>
                    <a:pt x="32150" y="42621"/>
                    <a:pt x="32245" y="42478"/>
                    <a:pt x="32245" y="42323"/>
                  </a:cubicBezTo>
                  <a:close/>
                  <a:moveTo>
                    <a:pt x="1348" y="45109"/>
                  </a:moveTo>
                  <a:cubicBezTo>
                    <a:pt x="1360" y="45109"/>
                    <a:pt x="1384" y="45109"/>
                    <a:pt x="1408" y="45121"/>
                  </a:cubicBezTo>
                  <a:cubicBezTo>
                    <a:pt x="1324" y="45157"/>
                    <a:pt x="1265" y="45192"/>
                    <a:pt x="1193" y="45228"/>
                  </a:cubicBezTo>
                  <a:cubicBezTo>
                    <a:pt x="1205" y="45180"/>
                    <a:pt x="1241" y="45157"/>
                    <a:pt x="1313" y="45121"/>
                  </a:cubicBezTo>
                  <a:cubicBezTo>
                    <a:pt x="1324" y="45121"/>
                    <a:pt x="1324" y="45109"/>
                    <a:pt x="1348" y="45109"/>
                  </a:cubicBezTo>
                  <a:close/>
                  <a:moveTo>
                    <a:pt x="8313" y="41823"/>
                  </a:moveTo>
                  <a:cubicBezTo>
                    <a:pt x="13546" y="42364"/>
                    <a:pt x="18920" y="42432"/>
                    <a:pt x="24234" y="42432"/>
                  </a:cubicBezTo>
                  <a:cubicBezTo>
                    <a:pt x="24881" y="42432"/>
                    <a:pt x="25528" y="42431"/>
                    <a:pt x="26173" y="42430"/>
                  </a:cubicBezTo>
                  <a:cubicBezTo>
                    <a:pt x="27911" y="42549"/>
                    <a:pt x="29649" y="42656"/>
                    <a:pt x="31364" y="42716"/>
                  </a:cubicBezTo>
                  <a:cubicBezTo>
                    <a:pt x="31328" y="42990"/>
                    <a:pt x="31328" y="43264"/>
                    <a:pt x="31316" y="43549"/>
                  </a:cubicBezTo>
                  <a:cubicBezTo>
                    <a:pt x="31316" y="43787"/>
                    <a:pt x="31292" y="44026"/>
                    <a:pt x="31316" y="44264"/>
                  </a:cubicBezTo>
                  <a:lnTo>
                    <a:pt x="31316" y="44347"/>
                  </a:lnTo>
                  <a:cubicBezTo>
                    <a:pt x="31388" y="44633"/>
                    <a:pt x="31435" y="44930"/>
                    <a:pt x="31435" y="45228"/>
                  </a:cubicBezTo>
                  <a:lnTo>
                    <a:pt x="31435" y="45335"/>
                  </a:lnTo>
                  <a:cubicBezTo>
                    <a:pt x="31352" y="45228"/>
                    <a:pt x="31257" y="45204"/>
                    <a:pt x="31138" y="45169"/>
                  </a:cubicBezTo>
                  <a:cubicBezTo>
                    <a:pt x="31078" y="45109"/>
                    <a:pt x="30995" y="45061"/>
                    <a:pt x="30888" y="45061"/>
                  </a:cubicBezTo>
                  <a:cubicBezTo>
                    <a:pt x="22696" y="44430"/>
                    <a:pt x="14409" y="44145"/>
                    <a:pt x="6206" y="43668"/>
                  </a:cubicBezTo>
                  <a:cubicBezTo>
                    <a:pt x="6266" y="43633"/>
                    <a:pt x="6313" y="43597"/>
                    <a:pt x="6349" y="43537"/>
                  </a:cubicBezTo>
                  <a:cubicBezTo>
                    <a:pt x="6385" y="43394"/>
                    <a:pt x="6385" y="43264"/>
                    <a:pt x="6373" y="43133"/>
                  </a:cubicBezTo>
                  <a:cubicBezTo>
                    <a:pt x="6432" y="43073"/>
                    <a:pt x="6492" y="43013"/>
                    <a:pt x="6551" y="42942"/>
                  </a:cubicBezTo>
                  <a:cubicBezTo>
                    <a:pt x="6679" y="42804"/>
                    <a:pt x="6563" y="42618"/>
                    <a:pt x="6411" y="42618"/>
                  </a:cubicBezTo>
                  <a:cubicBezTo>
                    <a:pt x="6380" y="42618"/>
                    <a:pt x="6346" y="42626"/>
                    <a:pt x="6313" y="42644"/>
                  </a:cubicBezTo>
                  <a:cubicBezTo>
                    <a:pt x="6289" y="42656"/>
                    <a:pt x="6254" y="42668"/>
                    <a:pt x="6206" y="42680"/>
                  </a:cubicBezTo>
                  <a:cubicBezTo>
                    <a:pt x="6182" y="42609"/>
                    <a:pt x="6135" y="42537"/>
                    <a:pt x="6111" y="42466"/>
                  </a:cubicBezTo>
                  <a:cubicBezTo>
                    <a:pt x="6051" y="42323"/>
                    <a:pt x="6004" y="42204"/>
                    <a:pt x="5944" y="42073"/>
                  </a:cubicBezTo>
                  <a:cubicBezTo>
                    <a:pt x="6730" y="41966"/>
                    <a:pt x="7516" y="41882"/>
                    <a:pt x="8313" y="41823"/>
                  </a:cubicBezTo>
                  <a:close/>
                  <a:moveTo>
                    <a:pt x="32019" y="44407"/>
                  </a:moveTo>
                  <a:cubicBezTo>
                    <a:pt x="32043" y="44692"/>
                    <a:pt x="32054" y="45085"/>
                    <a:pt x="32209" y="45347"/>
                  </a:cubicBezTo>
                  <a:cubicBezTo>
                    <a:pt x="32126" y="45383"/>
                    <a:pt x="32043" y="45419"/>
                    <a:pt x="31959" y="45454"/>
                  </a:cubicBezTo>
                  <a:cubicBezTo>
                    <a:pt x="31983" y="45228"/>
                    <a:pt x="31947" y="44966"/>
                    <a:pt x="31900" y="44728"/>
                  </a:cubicBezTo>
                  <a:cubicBezTo>
                    <a:pt x="31959" y="44621"/>
                    <a:pt x="32007" y="44514"/>
                    <a:pt x="32019" y="44407"/>
                  </a:cubicBezTo>
                  <a:close/>
                  <a:moveTo>
                    <a:pt x="9706" y="46538"/>
                  </a:moveTo>
                  <a:lnTo>
                    <a:pt x="9706" y="46538"/>
                  </a:lnTo>
                  <a:cubicBezTo>
                    <a:pt x="11028" y="46585"/>
                    <a:pt x="12362" y="46645"/>
                    <a:pt x="13683" y="46716"/>
                  </a:cubicBezTo>
                  <a:cubicBezTo>
                    <a:pt x="14814" y="46776"/>
                    <a:pt x="15945" y="46883"/>
                    <a:pt x="17076" y="47014"/>
                  </a:cubicBezTo>
                  <a:cubicBezTo>
                    <a:pt x="16207" y="46954"/>
                    <a:pt x="15350" y="46907"/>
                    <a:pt x="14469" y="46895"/>
                  </a:cubicBezTo>
                  <a:cubicBezTo>
                    <a:pt x="12814" y="46847"/>
                    <a:pt x="11242" y="46728"/>
                    <a:pt x="9706" y="46538"/>
                  </a:cubicBezTo>
                  <a:close/>
                  <a:moveTo>
                    <a:pt x="6885" y="44133"/>
                  </a:moveTo>
                  <a:cubicBezTo>
                    <a:pt x="13087" y="45285"/>
                    <a:pt x="19709" y="46027"/>
                    <a:pt x="26127" y="46027"/>
                  </a:cubicBezTo>
                  <a:cubicBezTo>
                    <a:pt x="27730" y="46027"/>
                    <a:pt x="29320" y="45980"/>
                    <a:pt x="30888" y="45883"/>
                  </a:cubicBezTo>
                  <a:cubicBezTo>
                    <a:pt x="31054" y="45871"/>
                    <a:pt x="31150" y="45788"/>
                    <a:pt x="31209" y="45692"/>
                  </a:cubicBezTo>
                  <a:cubicBezTo>
                    <a:pt x="31245" y="45692"/>
                    <a:pt x="31257" y="45704"/>
                    <a:pt x="31292" y="45704"/>
                  </a:cubicBezTo>
                  <a:cubicBezTo>
                    <a:pt x="31376" y="45704"/>
                    <a:pt x="31435" y="45657"/>
                    <a:pt x="31471" y="45597"/>
                  </a:cubicBezTo>
                  <a:cubicBezTo>
                    <a:pt x="31471" y="45621"/>
                    <a:pt x="31471" y="45645"/>
                    <a:pt x="31483" y="45657"/>
                  </a:cubicBezTo>
                  <a:cubicBezTo>
                    <a:pt x="31412" y="45692"/>
                    <a:pt x="31352" y="45716"/>
                    <a:pt x="31269" y="45752"/>
                  </a:cubicBezTo>
                  <a:cubicBezTo>
                    <a:pt x="31076" y="45848"/>
                    <a:pt x="31181" y="46145"/>
                    <a:pt x="31368" y="46145"/>
                  </a:cubicBezTo>
                  <a:cubicBezTo>
                    <a:pt x="31390" y="46145"/>
                    <a:pt x="31412" y="46142"/>
                    <a:pt x="31435" y="46133"/>
                  </a:cubicBezTo>
                  <a:cubicBezTo>
                    <a:pt x="32816" y="45704"/>
                    <a:pt x="34257" y="45347"/>
                    <a:pt x="35722" y="45002"/>
                  </a:cubicBezTo>
                  <a:lnTo>
                    <a:pt x="35722" y="45002"/>
                  </a:lnTo>
                  <a:cubicBezTo>
                    <a:pt x="33686" y="45752"/>
                    <a:pt x="31673" y="46585"/>
                    <a:pt x="29721" y="47562"/>
                  </a:cubicBezTo>
                  <a:cubicBezTo>
                    <a:pt x="29733" y="47502"/>
                    <a:pt x="29768" y="47443"/>
                    <a:pt x="29780" y="47383"/>
                  </a:cubicBezTo>
                  <a:cubicBezTo>
                    <a:pt x="29836" y="47210"/>
                    <a:pt x="29682" y="47073"/>
                    <a:pt x="29530" y="47073"/>
                  </a:cubicBezTo>
                  <a:cubicBezTo>
                    <a:pt x="29453" y="47073"/>
                    <a:pt x="29376" y="47108"/>
                    <a:pt x="29328" y="47193"/>
                  </a:cubicBezTo>
                  <a:cubicBezTo>
                    <a:pt x="28875" y="47978"/>
                    <a:pt x="27852" y="48074"/>
                    <a:pt x="27066" y="48490"/>
                  </a:cubicBezTo>
                  <a:cubicBezTo>
                    <a:pt x="26994" y="48455"/>
                    <a:pt x="26947" y="48443"/>
                    <a:pt x="26887" y="48431"/>
                  </a:cubicBezTo>
                  <a:cubicBezTo>
                    <a:pt x="26863" y="48276"/>
                    <a:pt x="26768" y="48193"/>
                    <a:pt x="26649" y="48157"/>
                  </a:cubicBezTo>
                  <a:cubicBezTo>
                    <a:pt x="26613" y="48145"/>
                    <a:pt x="26589" y="48133"/>
                    <a:pt x="26554" y="48133"/>
                  </a:cubicBezTo>
                  <a:cubicBezTo>
                    <a:pt x="24708" y="47847"/>
                    <a:pt x="22851" y="47585"/>
                    <a:pt x="21005" y="47371"/>
                  </a:cubicBezTo>
                  <a:cubicBezTo>
                    <a:pt x="17103" y="46323"/>
                    <a:pt x="12897" y="46226"/>
                    <a:pt x="8788" y="46226"/>
                  </a:cubicBezTo>
                  <a:cubicBezTo>
                    <a:pt x="8371" y="46226"/>
                    <a:pt x="7954" y="46227"/>
                    <a:pt x="7539" y="46228"/>
                  </a:cubicBezTo>
                  <a:cubicBezTo>
                    <a:pt x="5992" y="45954"/>
                    <a:pt x="4444" y="45597"/>
                    <a:pt x="2872" y="45169"/>
                  </a:cubicBezTo>
                  <a:cubicBezTo>
                    <a:pt x="3218" y="45061"/>
                    <a:pt x="3575" y="44966"/>
                    <a:pt x="3932" y="44871"/>
                  </a:cubicBezTo>
                  <a:cubicBezTo>
                    <a:pt x="4861" y="44645"/>
                    <a:pt x="5849" y="44609"/>
                    <a:pt x="6730" y="44252"/>
                  </a:cubicBezTo>
                  <a:cubicBezTo>
                    <a:pt x="6789" y="44216"/>
                    <a:pt x="6849" y="44168"/>
                    <a:pt x="6885" y="44133"/>
                  </a:cubicBezTo>
                  <a:close/>
                  <a:moveTo>
                    <a:pt x="24292" y="48490"/>
                  </a:moveTo>
                  <a:lnTo>
                    <a:pt x="24292" y="48490"/>
                  </a:lnTo>
                  <a:cubicBezTo>
                    <a:pt x="24518" y="48526"/>
                    <a:pt x="24744" y="48574"/>
                    <a:pt x="24982" y="48609"/>
                  </a:cubicBezTo>
                  <a:cubicBezTo>
                    <a:pt x="24804" y="48609"/>
                    <a:pt x="24625" y="48574"/>
                    <a:pt x="24458" y="48562"/>
                  </a:cubicBezTo>
                  <a:cubicBezTo>
                    <a:pt x="24399" y="48526"/>
                    <a:pt x="24351" y="48514"/>
                    <a:pt x="24292" y="48490"/>
                  </a:cubicBezTo>
                  <a:close/>
                  <a:moveTo>
                    <a:pt x="2182" y="45359"/>
                  </a:moveTo>
                  <a:cubicBezTo>
                    <a:pt x="3277" y="45704"/>
                    <a:pt x="4372" y="45990"/>
                    <a:pt x="5480" y="46216"/>
                  </a:cubicBezTo>
                  <a:cubicBezTo>
                    <a:pt x="4825" y="46216"/>
                    <a:pt x="4182" y="46216"/>
                    <a:pt x="3551" y="46192"/>
                  </a:cubicBezTo>
                  <a:cubicBezTo>
                    <a:pt x="3491" y="46192"/>
                    <a:pt x="3491" y="46300"/>
                    <a:pt x="3551" y="46300"/>
                  </a:cubicBezTo>
                  <a:cubicBezTo>
                    <a:pt x="4527" y="46347"/>
                    <a:pt x="5527" y="46371"/>
                    <a:pt x="6504" y="46407"/>
                  </a:cubicBezTo>
                  <a:cubicBezTo>
                    <a:pt x="11719" y="47359"/>
                    <a:pt x="16981" y="47407"/>
                    <a:pt x="22268" y="48145"/>
                  </a:cubicBezTo>
                  <a:cubicBezTo>
                    <a:pt x="22660" y="48312"/>
                    <a:pt x="23375" y="48633"/>
                    <a:pt x="24042" y="49038"/>
                  </a:cubicBezTo>
                  <a:cubicBezTo>
                    <a:pt x="17100" y="47776"/>
                    <a:pt x="9992" y="48157"/>
                    <a:pt x="3098" y="46395"/>
                  </a:cubicBezTo>
                  <a:cubicBezTo>
                    <a:pt x="3051" y="46252"/>
                    <a:pt x="3015" y="46121"/>
                    <a:pt x="2967" y="46014"/>
                  </a:cubicBezTo>
                  <a:cubicBezTo>
                    <a:pt x="2908" y="45895"/>
                    <a:pt x="2789" y="45800"/>
                    <a:pt x="2658" y="45752"/>
                  </a:cubicBezTo>
                  <a:cubicBezTo>
                    <a:pt x="2617" y="45671"/>
                    <a:pt x="2542" y="45616"/>
                    <a:pt x="2448" y="45616"/>
                  </a:cubicBezTo>
                  <a:cubicBezTo>
                    <a:pt x="2431" y="45616"/>
                    <a:pt x="2414" y="45617"/>
                    <a:pt x="2396" y="45621"/>
                  </a:cubicBezTo>
                  <a:cubicBezTo>
                    <a:pt x="2216" y="45666"/>
                    <a:pt x="2015" y="45725"/>
                    <a:pt x="1825" y="45725"/>
                  </a:cubicBezTo>
                  <a:cubicBezTo>
                    <a:pt x="1764" y="45725"/>
                    <a:pt x="1704" y="45719"/>
                    <a:pt x="1646" y="45704"/>
                  </a:cubicBezTo>
                  <a:cubicBezTo>
                    <a:pt x="1598" y="45692"/>
                    <a:pt x="1539" y="45657"/>
                    <a:pt x="1467" y="45597"/>
                  </a:cubicBezTo>
                  <a:cubicBezTo>
                    <a:pt x="1705" y="45514"/>
                    <a:pt x="1944" y="45442"/>
                    <a:pt x="2182" y="45359"/>
                  </a:cubicBezTo>
                  <a:close/>
                  <a:moveTo>
                    <a:pt x="24601" y="49419"/>
                  </a:moveTo>
                  <a:cubicBezTo>
                    <a:pt x="24625" y="49443"/>
                    <a:pt x="24649" y="49455"/>
                    <a:pt x="24661" y="49467"/>
                  </a:cubicBezTo>
                  <a:cubicBezTo>
                    <a:pt x="24637" y="49467"/>
                    <a:pt x="24625" y="49467"/>
                    <a:pt x="24589" y="49455"/>
                  </a:cubicBezTo>
                  <a:cubicBezTo>
                    <a:pt x="24589" y="49443"/>
                    <a:pt x="24601" y="49443"/>
                    <a:pt x="24601" y="49419"/>
                  </a:cubicBezTo>
                  <a:close/>
                  <a:moveTo>
                    <a:pt x="27697" y="49729"/>
                  </a:moveTo>
                  <a:cubicBezTo>
                    <a:pt x="27697" y="49741"/>
                    <a:pt x="27709" y="49752"/>
                    <a:pt x="27709" y="49764"/>
                  </a:cubicBezTo>
                  <a:cubicBezTo>
                    <a:pt x="27697" y="49752"/>
                    <a:pt x="27685" y="49741"/>
                    <a:pt x="27673" y="49741"/>
                  </a:cubicBezTo>
                  <a:cubicBezTo>
                    <a:pt x="27673" y="49729"/>
                    <a:pt x="27685" y="49729"/>
                    <a:pt x="27697" y="49729"/>
                  </a:cubicBezTo>
                  <a:close/>
                  <a:moveTo>
                    <a:pt x="25542" y="49229"/>
                  </a:moveTo>
                  <a:cubicBezTo>
                    <a:pt x="25613" y="49229"/>
                    <a:pt x="25697" y="49252"/>
                    <a:pt x="25756" y="49252"/>
                  </a:cubicBezTo>
                  <a:cubicBezTo>
                    <a:pt x="26089" y="49467"/>
                    <a:pt x="26423" y="49681"/>
                    <a:pt x="26768" y="49907"/>
                  </a:cubicBezTo>
                  <a:cubicBezTo>
                    <a:pt x="26994" y="50062"/>
                    <a:pt x="27256" y="50229"/>
                    <a:pt x="27506" y="50360"/>
                  </a:cubicBezTo>
                  <a:cubicBezTo>
                    <a:pt x="27435" y="50336"/>
                    <a:pt x="27375" y="50324"/>
                    <a:pt x="27316" y="50288"/>
                  </a:cubicBezTo>
                  <a:cubicBezTo>
                    <a:pt x="26887" y="50110"/>
                    <a:pt x="26447" y="49919"/>
                    <a:pt x="26030" y="49693"/>
                  </a:cubicBezTo>
                  <a:cubicBezTo>
                    <a:pt x="25994" y="49681"/>
                    <a:pt x="25958" y="49657"/>
                    <a:pt x="25911" y="49657"/>
                  </a:cubicBezTo>
                  <a:cubicBezTo>
                    <a:pt x="25816" y="49502"/>
                    <a:pt x="25697" y="49360"/>
                    <a:pt x="25542" y="49229"/>
                  </a:cubicBezTo>
                  <a:close/>
                  <a:moveTo>
                    <a:pt x="4003" y="47931"/>
                  </a:moveTo>
                  <a:cubicBezTo>
                    <a:pt x="11028" y="48681"/>
                    <a:pt x="18041" y="49705"/>
                    <a:pt x="25077" y="50145"/>
                  </a:cubicBezTo>
                  <a:lnTo>
                    <a:pt x="25101" y="50145"/>
                  </a:lnTo>
                  <a:cubicBezTo>
                    <a:pt x="25077" y="50252"/>
                    <a:pt x="25006" y="50383"/>
                    <a:pt x="24935" y="50514"/>
                  </a:cubicBezTo>
                  <a:cubicBezTo>
                    <a:pt x="24899" y="50503"/>
                    <a:pt x="24863" y="50479"/>
                    <a:pt x="24815" y="50479"/>
                  </a:cubicBezTo>
                  <a:cubicBezTo>
                    <a:pt x="17838" y="50157"/>
                    <a:pt x="10897" y="49026"/>
                    <a:pt x="4003" y="47931"/>
                  </a:cubicBezTo>
                  <a:close/>
                  <a:moveTo>
                    <a:pt x="26137" y="50360"/>
                  </a:moveTo>
                  <a:cubicBezTo>
                    <a:pt x="26423" y="50538"/>
                    <a:pt x="26697" y="50705"/>
                    <a:pt x="26982" y="50848"/>
                  </a:cubicBezTo>
                  <a:cubicBezTo>
                    <a:pt x="27185" y="50955"/>
                    <a:pt x="27387" y="51074"/>
                    <a:pt x="27613" y="51134"/>
                  </a:cubicBezTo>
                  <a:lnTo>
                    <a:pt x="27602" y="51145"/>
                  </a:lnTo>
                  <a:cubicBezTo>
                    <a:pt x="27423" y="51062"/>
                    <a:pt x="27221" y="51003"/>
                    <a:pt x="27042" y="50907"/>
                  </a:cubicBezTo>
                  <a:cubicBezTo>
                    <a:pt x="26744" y="50776"/>
                    <a:pt x="26435" y="50645"/>
                    <a:pt x="26137" y="50514"/>
                  </a:cubicBezTo>
                  <a:lnTo>
                    <a:pt x="26137" y="50360"/>
                  </a:lnTo>
                  <a:close/>
                  <a:moveTo>
                    <a:pt x="3206" y="46812"/>
                  </a:moveTo>
                  <a:lnTo>
                    <a:pt x="3206" y="46812"/>
                  </a:lnTo>
                  <a:cubicBezTo>
                    <a:pt x="4420" y="47193"/>
                    <a:pt x="5694" y="47538"/>
                    <a:pt x="7004" y="47847"/>
                  </a:cubicBezTo>
                  <a:cubicBezTo>
                    <a:pt x="5896" y="47764"/>
                    <a:pt x="4801" y="47669"/>
                    <a:pt x="3706" y="47562"/>
                  </a:cubicBezTo>
                  <a:cubicBezTo>
                    <a:pt x="3702" y="47561"/>
                    <a:pt x="3698" y="47561"/>
                    <a:pt x="3694" y="47561"/>
                  </a:cubicBezTo>
                  <a:cubicBezTo>
                    <a:pt x="3480" y="47561"/>
                    <a:pt x="3483" y="47884"/>
                    <a:pt x="3706" y="47907"/>
                  </a:cubicBezTo>
                  <a:cubicBezTo>
                    <a:pt x="3753" y="47907"/>
                    <a:pt x="3813" y="47919"/>
                    <a:pt x="3860" y="47919"/>
                  </a:cubicBezTo>
                  <a:cubicBezTo>
                    <a:pt x="3753" y="47943"/>
                    <a:pt x="3729" y="48074"/>
                    <a:pt x="3825" y="48097"/>
                  </a:cubicBezTo>
                  <a:cubicBezTo>
                    <a:pt x="10647" y="49633"/>
                    <a:pt x="17529" y="50360"/>
                    <a:pt x="24470" y="51098"/>
                  </a:cubicBezTo>
                  <a:cubicBezTo>
                    <a:pt x="24434" y="51169"/>
                    <a:pt x="24470" y="51253"/>
                    <a:pt x="24530" y="51300"/>
                  </a:cubicBezTo>
                  <a:cubicBezTo>
                    <a:pt x="24601" y="51372"/>
                    <a:pt x="24673" y="51395"/>
                    <a:pt x="24756" y="51407"/>
                  </a:cubicBezTo>
                  <a:cubicBezTo>
                    <a:pt x="24601" y="51467"/>
                    <a:pt x="24458" y="51526"/>
                    <a:pt x="24268" y="51574"/>
                  </a:cubicBezTo>
                  <a:cubicBezTo>
                    <a:pt x="24220" y="51586"/>
                    <a:pt x="24184" y="51598"/>
                    <a:pt x="24161" y="51634"/>
                  </a:cubicBezTo>
                  <a:cubicBezTo>
                    <a:pt x="24101" y="51610"/>
                    <a:pt x="24042" y="51610"/>
                    <a:pt x="23982" y="51598"/>
                  </a:cubicBezTo>
                  <a:cubicBezTo>
                    <a:pt x="23934" y="51538"/>
                    <a:pt x="23863" y="51515"/>
                    <a:pt x="23768" y="51515"/>
                  </a:cubicBezTo>
                  <a:cubicBezTo>
                    <a:pt x="23661" y="51515"/>
                    <a:pt x="23589" y="51526"/>
                    <a:pt x="23506" y="51550"/>
                  </a:cubicBezTo>
                  <a:cubicBezTo>
                    <a:pt x="23113" y="51532"/>
                    <a:pt x="22714" y="51529"/>
                    <a:pt x="22333" y="51529"/>
                  </a:cubicBezTo>
                  <a:cubicBezTo>
                    <a:pt x="22142" y="51529"/>
                    <a:pt x="21956" y="51530"/>
                    <a:pt x="21778" y="51530"/>
                  </a:cubicBezTo>
                  <a:cubicBezTo>
                    <a:pt x="21599" y="51530"/>
                    <a:pt x="21428" y="51529"/>
                    <a:pt x="21267" y="51526"/>
                  </a:cubicBezTo>
                  <a:cubicBezTo>
                    <a:pt x="21089" y="51526"/>
                    <a:pt x="20970" y="51634"/>
                    <a:pt x="20910" y="51765"/>
                  </a:cubicBezTo>
                  <a:cubicBezTo>
                    <a:pt x="20660" y="51729"/>
                    <a:pt x="20398" y="51717"/>
                    <a:pt x="20136" y="51717"/>
                  </a:cubicBezTo>
                  <a:lnTo>
                    <a:pt x="20124" y="51717"/>
                  </a:lnTo>
                  <a:cubicBezTo>
                    <a:pt x="20089" y="51705"/>
                    <a:pt x="20053" y="51705"/>
                    <a:pt x="20017" y="51693"/>
                  </a:cubicBezTo>
                  <a:cubicBezTo>
                    <a:pt x="19874" y="51657"/>
                    <a:pt x="19720" y="51574"/>
                    <a:pt x="19577" y="51574"/>
                  </a:cubicBezTo>
                  <a:cubicBezTo>
                    <a:pt x="19543" y="51569"/>
                    <a:pt x="19510" y="51566"/>
                    <a:pt x="19477" y="51566"/>
                  </a:cubicBezTo>
                  <a:cubicBezTo>
                    <a:pt x="19368" y="51566"/>
                    <a:pt x="19261" y="51592"/>
                    <a:pt x="19160" y="51610"/>
                  </a:cubicBezTo>
                  <a:cubicBezTo>
                    <a:pt x="19124" y="51550"/>
                    <a:pt x="19077" y="51526"/>
                    <a:pt x="19005" y="51503"/>
                  </a:cubicBezTo>
                  <a:cubicBezTo>
                    <a:pt x="14528" y="50764"/>
                    <a:pt x="10076" y="50217"/>
                    <a:pt x="5646" y="49383"/>
                  </a:cubicBezTo>
                  <a:cubicBezTo>
                    <a:pt x="5623" y="49360"/>
                    <a:pt x="5611" y="49348"/>
                    <a:pt x="5587" y="49336"/>
                  </a:cubicBezTo>
                  <a:cubicBezTo>
                    <a:pt x="4753" y="48967"/>
                    <a:pt x="3706" y="48871"/>
                    <a:pt x="2777" y="48740"/>
                  </a:cubicBezTo>
                  <a:cubicBezTo>
                    <a:pt x="2265" y="48633"/>
                    <a:pt x="1777" y="48538"/>
                    <a:pt x="1289" y="48431"/>
                  </a:cubicBezTo>
                  <a:lnTo>
                    <a:pt x="1289" y="48324"/>
                  </a:lnTo>
                  <a:cubicBezTo>
                    <a:pt x="1289" y="48276"/>
                    <a:pt x="1265" y="48228"/>
                    <a:pt x="1253" y="48205"/>
                  </a:cubicBezTo>
                  <a:cubicBezTo>
                    <a:pt x="1324" y="48145"/>
                    <a:pt x="1432" y="48097"/>
                    <a:pt x="1515" y="48086"/>
                  </a:cubicBezTo>
                  <a:cubicBezTo>
                    <a:pt x="1545" y="48082"/>
                    <a:pt x="1576" y="48080"/>
                    <a:pt x="1608" y="48080"/>
                  </a:cubicBezTo>
                  <a:cubicBezTo>
                    <a:pt x="1774" y="48080"/>
                    <a:pt x="1954" y="48127"/>
                    <a:pt x="2134" y="48157"/>
                  </a:cubicBezTo>
                  <a:cubicBezTo>
                    <a:pt x="2301" y="48193"/>
                    <a:pt x="2456" y="48240"/>
                    <a:pt x="2622" y="48252"/>
                  </a:cubicBezTo>
                  <a:cubicBezTo>
                    <a:pt x="2668" y="48283"/>
                    <a:pt x="2721" y="48298"/>
                    <a:pt x="2773" y="48298"/>
                  </a:cubicBezTo>
                  <a:cubicBezTo>
                    <a:pt x="2843" y="48298"/>
                    <a:pt x="2913" y="48271"/>
                    <a:pt x="2967" y="48217"/>
                  </a:cubicBezTo>
                  <a:cubicBezTo>
                    <a:pt x="3003" y="48205"/>
                    <a:pt x="3075" y="48193"/>
                    <a:pt x="3110" y="48157"/>
                  </a:cubicBezTo>
                  <a:cubicBezTo>
                    <a:pt x="3229" y="48097"/>
                    <a:pt x="3218" y="47943"/>
                    <a:pt x="3134" y="47859"/>
                  </a:cubicBezTo>
                  <a:cubicBezTo>
                    <a:pt x="3229" y="47538"/>
                    <a:pt x="3241" y="47169"/>
                    <a:pt x="3206" y="46812"/>
                  </a:cubicBezTo>
                  <a:close/>
                  <a:moveTo>
                    <a:pt x="25899" y="51467"/>
                  </a:moveTo>
                  <a:cubicBezTo>
                    <a:pt x="26101" y="51598"/>
                    <a:pt x="26328" y="51729"/>
                    <a:pt x="26542" y="51872"/>
                  </a:cubicBezTo>
                  <a:cubicBezTo>
                    <a:pt x="26720" y="51967"/>
                    <a:pt x="26899" y="52110"/>
                    <a:pt x="27078" y="52181"/>
                  </a:cubicBezTo>
                  <a:cubicBezTo>
                    <a:pt x="27090" y="52205"/>
                    <a:pt x="27113" y="52241"/>
                    <a:pt x="27149" y="52253"/>
                  </a:cubicBezTo>
                  <a:cubicBezTo>
                    <a:pt x="27137" y="52253"/>
                    <a:pt x="27090" y="52288"/>
                    <a:pt x="27042" y="52288"/>
                  </a:cubicBezTo>
                  <a:cubicBezTo>
                    <a:pt x="27030" y="52288"/>
                    <a:pt x="27006" y="52300"/>
                    <a:pt x="26982" y="52300"/>
                  </a:cubicBezTo>
                  <a:cubicBezTo>
                    <a:pt x="26804" y="52134"/>
                    <a:pt x="26554" y="52027"/>
                    <a:pt x="26316" y="51943"/>
                  </a:cubicBezTo>
                  <a:cubicBezTo>
                    <a:pt x="26101" y="51848"/>
                    <a:pt x="25887" y="51776"/>
                    <a:pt x="25661" y="51705"/>
                  </a:cubicBezTo>
                  <a:cubicBezTo>
                    <a:pt x="25744" y="51634"/>
                    <a:pt x="25827" y="51550"/>
                    <a:pt x="25899" y="51467"/>
                  </a:cubicBezTo>
                  <a:close/>
                  <a:moveTo>
                    <a:pt x="4563" y="53551"/>
                  </a:moveTo>
                  <a:lnTo>
                    <a:pt x="4563" y="53551"/>
                  </a:lnTo>
                  <a:cubicBezTo>
                    <a:pt x="4515" y="53670"/>
                    <a:pt x="4468" y="53777"/>
                    <a:pt x="4408" y="53896"/>
                  </a:cubicBezTo>
                  <a:lnTo>
                    <a:pt x="4408" y="53908"/>
                  </a:lnTo>
                  <a:cubicBezTo>
                    <a:pt x="4396" y="53908"/>
                    <a:pt x="4372" y="53896"/>
                    <a:pt x="4372" y="53896"/>
                  </a:cubicBezTo>
                  <a:cubicBezTo>
                    <a:pt x="4396" y="53860"/>
                    <a:pt x="4408" y="53848"/>
                    <a:pt x="4420" y="53812"/>
                  </a:cubicBezTo>
                  <a:cubicBezTo>
                    <a:pt x="4480" y="53729"/>
                    <a:pt x="4515" y="53634"/>
                    <a:pt x="4563" y="53551"/>
                  </a:cubicBezTo>
                  <a:close/>
                  <a:moveTo>
                    <a:pt x="22779" y="52550"/>
                  </a:moveTo>
                  <a:cubicBezTo>
                    <a:pt x="22863" y="52562"/>
                    <a:pt x="22970" y="52562"/>
                    <a:pt x="23077" y="52562"/>
                  </a:cubicBezTo>
                  <a:cubicBezTo>
                    <a:pt x="23208" y="52848"/>
                    <a:pt x="23315" y="53122"/>
                    <a:pt x="23411" y="53384"/>
                  </a:cubicBezTo>
                  <a:cubicBezTo>
                    <a:pt x="23399" y="53396"/>
                    <a:pt x="23399" y="53420"/>
                    <a:pt x="23399" y="53443"/>
                  </a:cubicBezTo>
                  <a:cubicBezTo>
                    <a:pt x="23446" y="53622"/>
                    <a:pt x="23494" y="53812"/>
                    <a:pt x="23530" y="53991"/>
                  </a:cubicBezTo>
                  <a:cubicBezTo>
                    <a:pt x="23315" y="53479"/>
                    <a:pt x="23041" y="52967"/>
                    <a:pt x="22779" y="52550"/>
                  </a:cubicBezTo>
                  <a:close/>
                  <a:moveTo>
                    <a:pt x="19458" y="52122"/>
                  </a:moveTo>
                  <a:cubicBezTo>
                    <a:pt x="19470" y="52122"/>
                    <a:pt x="19470" y="52122"/>
                    <a:pt x="19481" y="52134"/>
                  </a:cubicBezTo>
                  <a:cubicBezTo>
                    <a:pt x="19624" y="52169"/>
                    <a:pt x="19755" y="52146"/>
                    <a:pt x="19874" y="52181"/>
                  </a:cubicBezTo>
                  <a:cubicBezTo>
                    <a:pt x="20077" y="52217"/>
                    <a:pt x="20279" y="52324"/>
                    <a:pt x="20482" y="52419"/>
                  </a:cubicBezTo>
                  <a:cubicBezTo>
                    <a:pt x="20470" y="52443"/>
                    <a:pt x="20470" y="52491"/>
                    <a:pt x="20482" y="52550"/>
                  </a:cubicBezTo>
                  <a:cubicBezTo>
                    <a:pt x="20672" y="53098"/>
                    <a:pt x="20851" y="53634"/>
                    <a:pt x="21017" y="54170"/>
                  </a:cubicBezTo>
                  <a:cubicBezTo>
                    <a:pt x="20973" y="54131"/>
                    <a:pt x="20928" y="54114"/>
                    <a:pt x="20887" y="54114"/>
                  </a:cubicBezTo>
                  <a:cubicBezTo>
                    <a:pt x="20829" y="54114"/>
                    <a:pt x="20781" y="54149"/>
                    <a:pt x="20767" y="54205"/>
                  </a:cubicBezTo>
                  <a:cubicBezTo>
                    <a:pt x="20577" y="53372"/>
                    <a:pt x="20160" y="52634"/>
                    <a:pt x="19458" y="52122"/>
                  </a:cubicBezTo>
                  <a:close/>
                  <a:moveTo>
                    <a:pt x="4932" y="54146"/>
                  </a:moveTo>
                  <a:cubicBezTo>
                    <a:pt x="5099" y="54253"/>
                    <a:pt x="5265" y="54336"/>
                    <a:pt x="5432" y="54443"/>
                  </a:cubicBezTo>
                  <a:cubicBezTo>
                    <a:pt x="5349" y="54396"/>
                    <a:pt x="5253" y="54372"/>
                    <a:pt x="5158" y="54324"/>
                  </a:cubicBezTo>
                  <a:cubicBezTo>
                    <a:pt x="5063" y="54277"/>
                    <a:pt x="4968" y="54229"/>
                    <a:pt x="4896" y="54170"/>
                  </a:cubicBezTo>
                  <a:cubicBezTo>
                    <a:pt x="4920" y="54170"/>
                    <a:pt x="4932" y="54158"/>
                    <a:pt x="4932" y="54146"/>
                  </a:cubicBezTo>
                  <a:close/>
                  <a:moveTo>
                    <a:pt x="21184" y="54967"/>
                  </a:moveTo>
                  <a:cubicBezTo>
                    <a:pt x="21255" y="55289"/>
                    <a:pt x="21315" y="55634"/>
                    <a:pt x="21363" y="55967"/>
                  </a:cubicBezTo>
                  <a:cubicBezTo>
                    <a:pt x="21327" y="55944"/>
                    <a:pt x="21255" y="55908"/>
                    <a:pt x="21172" y="55908"/>
                  </a:cubicBezTo>
                  <a:cubicBezTo>
                    <a:pt x="21089" y="55908"/>
                    <a:pt x="21017" y="55956"/>
                    <a:pt x="20970" y="56015"/>
                  </a:cubicBezTo>
                  <a:cubicBezTo>
                    <a:pt x="20934" y="56003"/>
                    <a:pt x="20898" y="56003"/>
                    <a:pt x="20851" y="55991"/>
                  </a:cubicBezTo>
                  <a:cubicBezTo>
                    <a:pt x="20874" y="55801"/>
                    <a:pt x="20874" y="55610"/>
                    <a:pt x="20874" y="55420"/>
                  </a:cubicBezTo>
                  <a:cubicBezTo>
                    <a:pt x="21029" y="55301"/>
                    <a:pt x="21136" y="55146"/>
                    <a:pt x="21184" y="54967"/>
                  </a:cubicBezTo>
                  <a:close/>
                  <a:moveTo>
                    <a:pt x="4682" y="50002"/>
                  </a:moveTo>
                  <a:cubicBezTo>
                    <a:pt x="5301" y="50133"/>
                    <a:pt x="5908" y="50229"/>
                    <a:pt x="6527" y="50241"/>
                  </a:cubicBezTo>
                  <a:cubicBezTo>
                    <a:pt x="6587" y="50241"/>
                    <a:pt x="6611" y="50217"/>
                    <a:pt x="6647" y="50169"/>
                  </a:cubicBezTo>
                  <a:cubicBezTo>
                    <a:pt x="9623" y="50907"/>
                    <a:pt x="12683" y="51526"/>
                    <a:pt x="15719" y="51824"/>
                  </a:cubicBezTo>
                  <a:cubicBezTo>
                    <a:pt x="15612" y="51896"/>
                    <a:pt x="15612" y="52062"/>
                    <a:pt x="15767" y="52110"/>
                  </a:cubicBezTo>
                  <a:cubicBezTo>
                    <a:pt x="16922" y="52527"/>
                    <a:pt x="17993" y="53122"/>
                    <a:pt x="19148" y="53539"/>
                  </a:cubicBezTo>
                  <a:cubicBezTo>
                    <a:pt x="19164" y="53545"/>
                    <a:pt x="19180" y="53548"/>
                    <a:pt x="19194" y="53548"/>
                  </a:cubicBezTo>
                  <a:cubicBezTo>
                    <a:pt x="19305" y="53548"/>
                    <a:pt x="19349" y="53364"/>
                    <a:pt x="19243" y="53300"/>
                  </a:cubicBezTo>
                  <a:cubicBezTo>
                    <a:pt x="18315" y="52622"/>
                    <a:pt x="17124" y="52229"/>
                    <a:pt x="16029" y="51848"/>
                  </a:cubicBezTo>
                  <a:lnTo>
                    <a:pt x="16029" y="51848"/>
                  </a:lnTo>
                  <a:cubicBezTo>
                    <a:pt x="16981" y="51943"/>
                    <a:pt x="17957" y="52003"/>
                    <a:pt x="18886" y="52015"/>
                  </a:cubicBezTo>
                  <a:cubicBezTo>
                    <a:pt x="18886" y="52062"/>
                    <a:pt x="18886" y="52110"/>
                    <a:pt x="18934" y="52134"/>
                  </a:cubicBezTo>
                  <a:cubicBezTo>
                    <a:pt x="19862" y="52896"/>
                    <a:pt x="20279" y="53979"/>
                    <a:pt x="20339" y="55158"/>
                  </a:cubicBezTo>
                  <a:cubicBezTo>
                    <a:pt x="17029" y="53860"/>
                    <a:pt x="13874" y="52300"/>
                    <a:pt x="10480" y="51205"/>
                  </a:cubicBezTo>
                  <a:cubicBezTo>
                    <a:pt x="10470" y="51202"/>
                    <a:pt x="10460" y="51201"/>
                    <a:pt x="10450" y="51201"/>
                  </a:cubicBezTo>
                  <a:cubicBezTo>
                    <a:pt x="10336" y="51201"/>
                    <a:pt x="10266" y="51376"/>
                    <a:pt x="10397" y="51431"/>
                  </a:cubicBezTo>
                  <a:cubicBezTo>
                    <a:pt x="13624" y="52955"/>
                    <a:pt x="17029" y="53979"/>
                    <a:pt x="20351" y="55277"/>
                  </a:cubicBezTo>
                  <a:lnTo>
                    <a:pt x="20351" y="55872"/>
                  </a:lnTo>
                  <a:cubicBezTo>
                    <a:pt x="20220" y="55896"/>
                    <a:pt x="20136" y="56027"/>
                    <a:pt x="20136" y="56146"/>
                  </a:cubicBezTo>
                  <a:cubicBezTo>
                    <a:pt x="20124" y="56146"/>
                    <a:pt x="20124" y="56134"/>
                    <a:pt x="20112" y="56134"/>
                  </a:cubicBezTo>
                  <a:cubicBezTo>
                    <a:pt x="15255" y="53789"/>
                    <a:pt x="9897" y="51943"/>
                    <a:pt x="4813" y="50181"/>
                  </a:cubicBezTo>
                  <a:lnTo>
                    <a:pt x="4765" y="50181"/>
                  </a:lnTo>
                  <a:lnTo>
                    <a:pt x="4682" y="50002"/>
                  </a:lnTo>
                  <a:close/>
                  <a:moveTo>
                    <a:pt x="21446" y="56598"/>
                  </a:moveTo>
                  <a:cubicBezTo>
                    <a:pt x="21446" y="56670"/>
                    <a:pt x="21470" y="56753"/>
                    <a:pt x="21470" y="56837"/>
                  </a:cubicBezTo>
                  <a:cubicBezTo>
                    <a:pt x="21482" y="57146"/>
                    <a:pt x="21482" y="57527"/>
                    <a:pt x="21482" y="57896"/>
                  </a:cubicBezTo>
                  <a:cubicBezTo>
                    <a:pt x="21305" y="57720"/>
                    <a:pt x="21008" y="57648"/>
                    <a:pt x="20743" y="57648"/>
                  </a:cubicBezTo>
                  <a:cubicBezTo>
                    <a:pt x="20686" y="57648"/>
                    <a:pt x="20630" y="57652"/>
                    <a:pt x="20577" y="57658"/>
                  </a:cubicBezTo>
                  <a:cubicBezTo>
                    <a:pt x="20601" y="57551"/>
                    <a:pt x="20636" y="57444"/>
                    <a:pt x="20648" y="57349"/>
                  </a:cubicBezTo>
                  <a:cubicBezTo>
                    <a:pt x="20814" y="57448"/>
                    <a:pt x="20986" y="57536"/>
                    <a:pt x="21139" y="57536"/>
                  </a:cubicBezTo>
                  <a:cubicBezTo>
                    <a:pt x="21206" y="57536"/>
                    <a:pt x="21269" y="57519"/>
                    <a:pt x="21327" y="57480"/>
                  </a:cubicBezTo>
                  <a:cubicBezTo>
                    <a:pt x="21422" y="57396"/>
                    <a:pt x="21470" y="57313"/>
                    <a:pt x="21446" y="57194"/>
                  </a:cubicBezTo>
                  <a:cubicBezTo>
                    <a:pt x="21434" y="57099"/>
                    <a:pt x="21363" y="57051"/>
                    <a:pt x="21267" y="57015"/>
                  </a:cubicBezTo>
                  <a:cubicBezTo>
                    <a:pt x="21244" y="57003"/>
                    <a:pt x="21196" y="56979"/>
                    <a:pt x="21148" y="56968"/>
                  </a:cubicBezTo>
                  <a:cubicBezTo>
                    <a:pt x="21077" y="56944"/>
                    <a:pt x="21005" y="56932"/>
                    <a:pt x="20934" y="56896"/>
                  </a:cubicBezTo>
                  <a:cubicBezTo>
                    <a:pt x="20874" y="56884"/>
                    <a:pt x="20815" y="56849"/>
                    <a:pt x="20767" y="56837"/>
                  </a:cubicBezTo>
                  <a:cubicBezTo>
                    <a:pt x="20779" y="56765"/>
                    <a:pt x="20791" y="56670"/>
                    <a:pt x="20803" y="56598"/>
                  </a:cubicBezTo>
                  <a:cubicBezTo>
                    <a:pt x="20928" y="56658"/>
                    <a:pt x="21064" y="56702"/>
                    <a:pt x="21187" y="56702"/>
                  </a:cubicBezTo>
                  <a:cubicBezTo>
                    <a:pt x="21286" y="56702"/>
                    <a:pt x="21377" y="56673"/>
                    <a:pt x="21446" y="56598"/>
                  </a:cubicBezTo>
                  <a:close/>
                  <a:moveTo>
                    <a:pt x="15653" y="58483"/>
                  </a:moveTo>
                  <a:cubicBezTo>
                    <a:pt x="15626" y="58483"/>
                    <a:pt x="15608" y="58541"/>
                    <a:pt x="15648" y="58551"/>
                  </a:cubicBezTo>
                  <a:cubicBezTo>
                    <a:pt x="15804" y="58622"/>
                    <a:pt x="15956" y="58696"/>
                    <a:pt x="16104" y="58775"/>
                  </a:cubicBezTo>
                  <a:lnTo>
                    <a:pt x="16104" y="58775"/>
                  </a:lnTo>
                  <a:cubicBezTo>
                    <a:pt x="15958" y="58685"/>
                    <a:pt x="15814" y="58591"/>
                    <a:pt x="15671" y="58492"/>
                  </a:cubicBezTo>
                  <a:cubicBezTo>
                    <a:pt x="15665" y="58485"/>
                    <a:pt x="15659" y="58483"/>
                    <a:pt x="15653" y="58483"/>
                  </a:cubicBezTo>
                  <a:close/>
                  <a:moveTo>
                    <a:pt x="20589" y="58087"/>
                  </a:moveTo>
                  <a:cubicBezTo>
                    <a:pt x="20770" y="58278"/>
                    <a:pt x="21037" y="58454"/>
                    <a:pt x="21270" y="58454"/>
                  </a:cubicBezTo>
                  <a:cubicBezTo>
                    <a:pt x="21327" y="58454"/>
                    <a:pt x="21383" y="58444"/>
                    <a:pt x="21434" y="58420"/>
                  </a:cubicBezTo>
                  <a:lnTo>
                    <a:pt x="21434" y="58420"/>
                  </a:lnTo>
                  <a:cubicBezTo>
                    <a:pt x="21434" y="58515"/>
                    <a:pt x="21422" y="58658"/>
                    <a:pt x="21410" y="58777"/>
                  </a:cubicBezTo>
                  <a:cubicBezTo>
                    <a:pt x="21184" y="58515"/>
                    <a:pt x="20672" y="58444"/>
                    <a:pt x="20351" y="58373"/>
                  </a:cubicBezTo>
                  <a:cubicBezTo>
                    <a:pt x="20363" y="58337"/>
                    <a:pt x="20363" y="58313"/>
                    <a:pt x="20374" y="58277"/>
                  </a:cubicBezTo>
                  <a:cubicBezTo>
                    <a:pt x="20493" y="58277"/>
                    <a:pt x="20577" y="58206"/>
                    <a:pt x="20589" y="58087"/>
                  </a:cubicBezTo>
                  <a:close/>
                  <a:moveTo>
                    <a:pt x="4884" y="50538"/>
                  </a:moveTo>
                  <a:lnTo>
                    <a:pt x="4884" y="50538"/>
                  </a:lnTo>
                  <a:cubicBezTo>
                    <a:pt x="9873" y="52527"/>
                    <a:pt x="14874" y="54741"/>
                    <a:pt x="19934" y="56515"/>
                  </a:cubicBezTo>
                  <a:cubicBezTo>
                    <a:pt x="19950" y="56519"/>
                    <a:pt x="19966" y="56521"/>
                    <a:pt x="19981" y="56521"/>
                  </a:cubicBezTo>
                  <a:cubicBezTo>
                    <a:pt x="20100" y="56521"/>
                    <a:pt x="20184" y="56406"/>
                    <a:pt x="20184" y="56301"/>
                  </a:cubicBezTo>
                  <a:cubicBezTo>
                    <a:pt x="20196" y="56313"/>
                    <a:pt x="20220" y="56337"/>
                    <a:pt x="20243" y="56348"/>
                  </a:cubicBezTo>
                  <a:cubicBezTo>
                    <a:pt x="20255" y="56348"/>
                    <a:pt x="20279" y="56360"/>
                    <a:pt x="20291" y="56360"/>
                  </a:cubicBezTo>
                  <a:cubicBezTo>
                    <a:pt x="20279" y="56491"/>
                    <a:pt x="20255" y="56634"/>
                    <a:pt x="20232" y="56777"/>
                  </a:cubicBezTo>
                  <a:cubicBezTo>
                    <a:pt x="20172" y="56837"/>
                    <a:pt x="20160" y="56932"/>
                    <a:pt x="20184" y="57015"/>
                  </a:cubicBezTo>
                  <a:cubicBezTo>
                    <a:pt x="20160" y="57182"/>
                    <a:pt x="20112" y="57360"/>
                    <a:pt x="20065" y="57527"/>
                  </a:cubicBezTo>
                  <a:cubicBezTo>
                    <a:pt x="18446" y="56527"/>
                    <a:pt x="16374" y="55956"/>
                    <a:pt x="14588" y="55420"/>
                  </a:cubicBezTo>
                  <a:cubicBezTo>
                    <a:pt x="14583" y="55419"/>
                    <a:pt x="14579" y="55418"/>
                    <a:pt x="14575" y="55418"/>
                  </a:cubicBezTo>
                  <a:cubicBezTo>
                    <a:pt x="14527" y="55418"/>
                    <a:pt x="14520" y="55482"/>
                    <a:pt x="14564" y="55515"/>
                  </a:cubicBezTo>
                  <a:cubicBezTo>
                    <a:pt x="16422" y="56217"/>
                    <a:pt x="18088" y="57289"/>
                    <a:pt x="19898" y="58075"/>
                  </a:cubicBezTo>
                  <a:cubicBezTo>
                    <a:pt x="19827" y="58313"/>
                    <a:pt x="19743" y="58551"/>
                    <a:pt x="19636" y="58789"/>
                  </a:cubicBezTo>
                  <a:cubicBezTo>
                    <a:pt x="14755" y="56777"/>
                    <a:pt x="9992" y="54515"/>
                    <a:pt x="5158" y="52419"/>
                  </a:cubicBezTo>
                  <a:lnTo>
                    <a:pt x="5158" y="52205"/>
                  </a:lnTo>
                  <a:cubicBezTo>
                    <a:pt x="5158" y="51955"/>
                    <a:pt x="5123" y="51705"/>
                    <a:pt x="5099" y="51455"/>
                  </a:cubicBezTo>
                  <a:lnTo>
                    <a:pt x="5099" y="51455"/>
                  </a:lnTo>
                  <a:cubicBezTo>
                    <a:pt x="7397" y="52550"/>
                    <a:pt x="9718" y="53610"/>
                    <a:pt x="12135" y="54467"/>
                  </a:cubicBezTo>
                  <a:cubicBezTo>
                    <a:pt x="12148" y="54472"/>
                    <a:pt x="12161" y="54475"/>
                    <a:pt x="12172" y="54475"/>
                  </a:cubicBezTo>
                  <a:cubicBezTo>
                    <a:pt x="12268" y="54475"/>
                    <a:pt x="12314" y="54318"/>
                    <a:pt x="12219" y="54265"/>
                  </a:cubicBezTo>
                  <a:cubicBezTo>
                    <a:pt x="9897" y="53039"/>
                    <a:pt x="7480" y="52027"/>
                    <a:pt x="5039" y="51062"/>
                  </a:cubicBezTo>
                  <a:cubicBezTo>
                    <a:pt x="5003" y="50884"/>
                    <a:pt x="4944" y="50705"/>
                    <a:pt x="4884" y="50538"/>
                  </a:cubicBezTo>
                  <a:close/>
                  <a:moveTo>
                    <a:pt x="16104" y="58775"/>
                  </a:moveTo>
                  <a:lnTo>
                    <a:pt x="16104" y="58775"/>
                  </a:lnTo>
                  <a:cubicBezTo>
                    <a:pt x="16288" y="58887"/>
                    <a:pt x="16477" y="58993"/>
                    <a:pt x="16671" y="59096"/>
                  </a:cubicBezTo>
                  <a:lnTo>
                    <a:pt x="16671" y="59096"/>
                  </a:lnTo>
                  <a:cubicBezTo>
                    <a:pt x="16486" y="58984"/>
                    <a:pt x="16298" y="58877"/>
                    <a:pt x="16104" y="58775"/>
                  </a:cubicBezTo>
                  <a:close/>
                  <a:moveTo>
                    <a:pt x="20220" y="58777"/>
                  </a:moveTo>
                  <a:cubicBezTo>
                    <a:pt x="20484" y="58950"/>
                    <a:pt x="20845" y="59245"/>
                    <a:pt x="21167" y="59245"/>
                  </a:cubicBezTo>
                  <a:cubicBezTo>
                    <a:pt x="21222" y="59245"/>
                    <a:pt x="21275" y="59237"/>
                    <a:pt x="21327" y="59218"/>
                  </a:cubicBezTo>
                  <a:lnTo>
                    <a:pt x="21327" y="59218"/>
                  </a:lnTo>
                  <a:cubicBezTo>
                    <a:pt x="21315" y="59313"/>
                    <a:pt x="21303" y="59396"/>
                    <a:pt x="21267" y="59480"/>
                  </a:cubicBezTo>
                  <a:cubicBezTo>
                    <a:pt x="21136" y="59396"/>
                    <a:pt x="20970" y="59337"/>
                    <a:pt x="20827" y="59277"/>
                  </a:cubicBezTo>
                  <a:cubicBezTo>
                    <a:pt x="20589" y="59182"/>
                    <a:pt x="20363" y="59087"/>
                    <a:pt x="20124" y="58992"/>
                  </a:cubicBezTo>
                  <a:lnTo>
                    <a:pt x="20220" y="58777"/>
                  </a:lnTo>
                  <a:close/>
                  <a:moveTo>
                    <a:pt x="11838" y="58194"/>
                  </a:moveTo>
                  <a:lnTo>
                    <a:pt x="11838" y="58194"/>
                  </a:lnTo>
                  <a:cubicBezTo>
                    <a:pt x="12159" y="58325"/>
                    <a:pt x="12504" y="58456"/>
                    <a:pt x="12838" y="58575"/>
                  </a:cubicBezTo>
                  <a:cubicBezTo>
                    <a:pt x="12873" y="58611"/>
                    <a:pt x="12921" y="58623"/>
                    <a:pt x="12969" y="58658"/>
                  </a:cubicBezTo>
                  <a:cubicBezTo>
                    <a:pt x="12933" y="58658"/>
                    <a:pt x="12921" y="58694"/>
                    <a:pt x="12969" y="58718"/>
                  </a:cubicBezTo>
                  <a:cubicBezTo>
                    <a:pt x="13159" y="58789"/>
                    <a:pt x="13338" y="58861"/>
                    <a:pt x="13516" y="58932"/>
                  </a:cubicBezTo>
                  <a:cubicBezTo>
                    <a:pt x="13979" y="59173"/>
                    <a:pt x="14426" y="59406"/>
                    <a:pt x="14877" y="59638"/>
                  </a:cubicBezTo>
                  <a:lnTo>
                    <a:pt x="14877" y="59638"/>
                  </a:lnTo>
                  <a:cubicBezTo>
                    <a:pt x="13858" y="59146"/>
                    <a:pt x="12859" y="58664"/>
                    <a:pt x="11838" y="58194"/>
                  </a:cubicBezTo>
                  <a:close/>
                  <a:moveTo>
                    <a:pt x="15166" y="59786"/>
                  </a:moveTo>
                  <a:cubicBezTo>
                    <a:pt x="15176" y="59791"/>
                    <a:pt x="15185" y="59796"/>
                    <a:pt x="15195" y="59801"/>
                  </a:cubicBezTo>
                  <a:cubicBezTo>
                    <a:pt x="15185" y="59796"/>
                    <a:pt x="15175" y="59791"/>
                    <a:pt x="15166" y="59786"/>
                  </a:cubicBezTo>
                  <a:close/>
                  <a:moveTo>
                    <a:pt x="7456" y="56229"/>
                  </a:moveTo>
                  <a:cubicBezTo>
                    <a:pt x="7837" y="56396"/>
                    <a:pt x="8194" y="56551"/>
                    <a:pt x="8563" y="56718"/>
                  </a:cubicBezTo>
                  <a:cubicBezTo>
                    <a:pt x="9290" y="57075"/>
                    <a:pt x="10016" y="57432"/>
                    <a:pt x="10766" y="57741"/>
                  </a:cubicBezTo>
                  <a:cubicBezTo>
                    <a:pt x="10659" y="57789"/>
                    <a:pt x="10611" y="57956"/>
                    <a:pt x="10730" y="58015"/>
                  </a:cubicBezTo>
                  <a:cubicBezTo>
                    <a:pt x="11981" y="58634"/>
                    <a:pt x="13243" y="59265"/>
                    <a:pt x="14493" y="59885"/>
                  </a:cubicBezTo>
                  <a:cubicBezTo>
                    <a:pt x="13088" y="59254"/>
                    <a:pt x="11766" y="58539"/>
                    <a:pt x="10838" y="58087"/>
                  </a:cubicBezTo>
                  <a:cubicBezTo>
                    <a:pt x="9683" y="57527"/>
                    <a:pt x="8563" y="56884"/>
                    <a:pt x="7456" y="56229"/>
                  </a:cubicBezTo>
                  <a:close/>
                  <a:moveTo>
                    <a:pt x="5158" y="52729"/>
                  </a:moveTo>
                  <a:cubicBezTo>
                    <a:pt x="9897" y="54932"/>
                    <a:pt x="14719" y="56944"/>
                    <a:pt x="19446" y="59218"/>
                  </a:cubicBezTo>
                  <a:cubicBezTo>
                    <a:pt x="19458" y="59254"/>
                    <a:pt x="19458" y="59254"/>
                    <a:pt x="19446" y="59254"/>
                  </a:cubicBezTo>
                  <a:cubicBezTo>
                    <a:pt x="19403" y="59235"/>
                    <a:pt x="19361" y="59226"/>
                    <a:pt x="19321" y="59226"/>
                  </a:cubicBezTo>
                  <a:cubicBezTo>
                    <a:pt x="19062" y="59226"/>
                    <a:pt x="18893" y="59582"/>
                    <a:pt x="19172" y="59706"/>
                  </a:cubicBezTo>
                  <a:cubicBezTo>
                    <a:pt x="19184" y="59706"/>
                    <a:pt x="19208" y="59730"/>
                    <a:pt x="19220" y="59730"/>
                  </a:cubicBezTo>
                  <a:cubicBezTo>
                    <a:pt x="19184" y="59766"/>
                    <a:pt x="19172" y="59813"/>
                    <a:pt x="19148" y="59861"/>
                  </a:cubicBezTo>
                  <a:lnTo>
                    <a:pt x="19124" y="59861"/>
                  </a:lnTo>
                  <a:cubicBezTo>
                    <a:pt x="19091" y="59842"/>
                    <a:pt x="19058" y="59834"/>
                    <a:pt x="19027" y="59834"/>
                  </a:cubicBezTo>
                  <a:cubicBezTo>
                    <a:pt x="18881" y="59834"/>
                    <a:pt x="18776" y="60019"/>
                    <a:pt x="18874" y="60147"/>
                  </a:cubicBezTo>
                  <a:cubicBezTo>
                    <a:pt x="18648" y="60039"/>
                    <a:pt x="18422" y="59932"/>
                    <a:pt x="18184" y="59825"/>
                  </a:cubicBezTo>
                  <a:cubicBezTo>
                    <a:pt x="18173" y="59794"/>
                    <a:pt x="18154" y="59763"/>
                    <a:pt x="18110" y="59763"/>
                  </a:cubicBezTo>
                  <a:cubicBezTo>
                    <a:pt x="18104" y="59763"/>
                    <a:pt x="18096" y="59764"/>
                    <a:pt x="18088" y="59766"/>
                  </a:cubicBezTo>
                  <a:lnTo>
                    <a:pt x="18041" y="59766"/>
                  </a:lnTo>
                  <a:cubicBezTo>
                    <a:pt x="17707" y="59623"/>
                    <a:pt x="17398" y="59456"/>
                    <a:pt x="17076" y="59313"/>
                  </a:cubicBezTo>
                  <a:cubicBezTo>
                    <a:pt x="16981" y="59265"/>
                    <a:pt x="16898" y="59206"/>
                    <a:pt x="16791" y="59158"/>
                  </a:cubicBezTo>
                  <a:cubicBezTo>
                    <a:pt x="16750" y="59138"/>
                    <a:pt x="16711" y="59117"/>
                    <a:pt x="16671" y="59096"/>
                  </a:cubicBezTo>
                  <a:lnTo>
                    <a:pt x="16671" y="59096"/>
                  </a:lnTo>
                  <a:cubicBezTo>
                    <a:pt x="16679" y="59101"/>
                    <a:pt x="16687" y="59106"/>
                    <a:pt x="16695" y="59111"/>
                  </a:cubicBezTo>
                  <a:cubicBezTo>
                    <a:pt x="15660" y="58623"/>
                    <a:pt x="14481" y="58325"/>
                    <a:pt x="13350" y="58099"/>
                  </a:cubicBezTo>
                  <a:cubicBezTo>
                    <a:pt x="12457" y="57694"/>
                    <a:pt x="11576" y="57313"/>
                    <a:pt x="10683" y="56908"/>
                  </a:cubicBezTo>
                  <a:cubicBezTo>
                    <a:pt x="8802" y="55896"/>
                    <a:pt x="6908" y="54908"/>
                    <a:pt x="4992" y="53955"/>
                  </a:cubicBezTo>
                  <a:cubicBezTo>
                    <a:pt x="5063" y="53753"/>
                    <a:pt x="5111" y="53515"/>
                    <a:pt x="5123" y="53277"/>
                  </a:cubicBezTo>
                  <a:cubicBezTo>
                    <a:pt x="6373" y="54277"/>
                    <a:pt x="7742" y="55086"/>
                    <a:pt x="9290" y="55539"/>
                  </a:cubicBezTo>
                  <a:cubicBezTo>
                    <a:pt x="9303" y="55544"/>
                    <a:pt x="9316" y="55546"/>
                    <a:pt x="9329" y="55546"/>
                  </a:cubicBezTo>
                  <a:cubicBezTo>
                    <a:pt x="9438" y="55546"/>
                    <a:pt x="9504" y="55375"/>
                    <a:pt x="9397" y="55301"/>
                  </a:cubicBezTo>
                  <a:cubicBezTo>
                    <a:pt x="7920" y="54610"/>
                    <a:pt x="6492" y="53860"/>
                    <a:pt x="5158" y="52955"/>
                  </a:cubicBezTo>
                  <a:lnTo>
                    <a:pt x="5158" y="52729"/>
                  </a:lnTo>
                  <a:close/>
                  <a:moveTo>
                    <a:pt x="15171" y="58908"/>
                  </a:moveTo>
                  <a:lnTo>
                    <a:pt x="15171" y="58908"/>
                  </a:lnTo>
                  <a:cubicBezTo>
                    <a:pt x="15850" y="59170"/>
                    <a:pt x="16541" y="59456"/>
                    <a:pt x="17243" y="59730"/>
                  </a:cubicBezTo>
                  <a:cubicBezTo>
                    <a:pt x="17264" y="59736"/>
                    <a:pt x="17284" y="59738"/>
                    <a:pt x="17301" y="59738"/>
                  </a:cubicBezTo>
                  <a:cubicBezTo>
                    <a:pt x="17395" y="59738"/>
                    <a:pt x="17445" y="59665"/>
                    <a:pt x="17445" y="59575"/>
                  </a:cubicBezTo>
                  <a:lnTo>
                    <a:pt x="17850" y="59837"/>
                  </a:lnTo>
                  <a:cubicBezTo>
                    <a:pt x="17838" y="59897"/>
                    <a:pt x="17862" y="59992"/>
                    <a:pt x="17957" y="59992"/>
                  </a:cubicBezTo>
                  <a:lnTo>
                    <a:pt x="18077" y="59992"/>
                  </a:lnTo>
                  <a:cubicBezTo>
                    <a:pt x="18291" y="60158"/>
                    <a:pt x="18529" y="60301"/>
                    <a:pt x="18755" y="60456"/>
                  </a:cubicBezTo>
                  <a:cubicBezTo>
                    <a:pt x="18755" y="60456"/>
                    <a:pt x="18755" y="60468"/>
                    <a:pt x="18743" y="60468"/>
                  </a:cubicBezTo>
                  <a:cubicBezTo>
                    <a:pt x="18731" y="60468"/>
                    <a:pt x="18708" y="60468"/>
                    <a:pt x="18696" y="60480"/>
                  </a:cubicBezTo>
                  <a:cubicBezTo>
                    <a:pt x="17517" y="59968"/>
                    <a:pt x="16350" y="59432"/>
                    <a:pt x="15171" y="58908"/>
                  </a:cubicBezTo>
                  <a:close/>
                  <a:moveTo>
                    <a:pt x="19958" y="59361"/>
                  </a:moveTo>
                  <a:cubicBezTo>
                    <a:pt x="20184" y="59480"/>
                    <a:pt x="20410" y="59623"/>
                    <a:pt x="20636" y="59742"/>
                  </a:cubicBezTo>
                  <a:cubicBezTo>
                    <a:pt x="20791" y="59825"/>
                    <a:pt x="20958" y="59932"/>
                    <a:pt x="21136" y="59956"/>
                  </a:cubicBezTo>
                  <a:cubicBezTo>
                    <a:pt x="21017" y="60278"/>
                    <a:pt x="20874" y="60563"/>
                    <a:pt x="20672" y="60813"/>
                  </a:cubicBezTo>
                  <a:cubicBezTo>
                    <a:pt x="20660" y="60778"/>
                    <a:pt x="20660" y="60754"/>
                    <a:pt x="20636" y="60718"/>
                  </a:cubicBezTo>
                  <a:cubicBezTo>
                    <a:pt x="20458" y="60516"/>
                    <a:pt x="20172" y="60408"/>
                    <a:pt x="19934" y="60289"/>
                  </a:cubicBezTo>
                  <a:cubicBezTo>
                    <a:pt x="19815" y="60230"/>
                    <a:pt x="19708" y="60170"/>
                    <a:pt x="19589" y="60111"/>
                  </a:cubicBezTo>
                  <a:cubicBezTo>
                    <a:pt x="19624" y="60063"/>
                    <a:pt x="19636" y="60004"/>
                    <a:pt x="19660" y="59968"/>
                  </a:cubicBezTo>
                  <a:cubicBezTo>
                    <a:pt x="19803" y="60027"/>
                    <a:pt x="19934" y="60099"/>
                    <a:pt x="20065" y="60158"/>
                  </a:cubicBezTo>
                  <a:cubicBezTo>
                    <a:pt x="20266" y="60254"/>
                    <a:pt x="20451" y="60373"/>
                    <a:pt x="20664" y="60373"/>
                  </a:cubicBezTo>
                  <a:cubicBezTo>
                    <a:pt x="20716" y="60373"/>
                    <a:pt x="20770" y="60365"/>
                    <a:pt x="20827" y="60349"/>
                  </a:cubicBezTo>
                  <a:cubicBezTo>
                    <a:pt x="20958" y="60313"/>
                    <a:pt x="21005" y="60170"/>
                    <a:pt x="20946" y="60051"/>
                  </a:cubicBezTo>
                  <a:cubicBezTo>
                    <a:pt x="20827" y="59801"/>
                    <a:pt x="20541" y="59742"/>
                    <a:pt x="20303" y="59623"/>
                  </a:cubicBezTo>
                  <a:cubicBezTo>
                    <a:pt x="20172" y="59563"/>
                    <a:pt x="20053" y="59504"/>
                    <a:pt x="19922" y="59456"/>
                  </a:cubicBezTo>
                  <a:lnTo>
                    <a:pt x="19958" y="59361"/>
                  </a:lnTo>
                  <a:close/>
                  <a:moveTo>
                    <a:pt x="44425" y="43216"/>
                  </a:moveTo>
                  <a:lnTo>
                    <a:pt x="44425" y="43252"/>
                  </a:lnTo>
                  <a:cubicBezTo>
                    <a:pt x="44592" y="43621"/>
                    <a:pt x="44735" y="44014"/>
                    <a:pt x="44842" y="44407"/>
                  </a:cubicBezTo>
                  <a:cubicBezTo>
                    <a:pt x="44901" y="44633"/>
                    <a:pt x="44949" y="44859"/>
                    <a:pt x="44997" y="45085"/>
                  </a:cubicBezTo>
                  <a:cubicBezTo>
                    <a:pt x="42341" y="46014"/>
                    <a:pt x="39710" y="47014"/>
                    <a:pt x="37091" y="48014"/>
                  </a:cubicBezTo>
                  <a:cubicBezTo>
                    <a:pt x="37055" y="47907"/>
                    <a:pt x="37031" y="47824"/>
                    <a:pt x="36996" y="47716"/>
                  </a:cubicBezTo>
                  <a:cubicBezTo>
                    <a:pt x="36982" y="47665"/>
                    <a:pt x="36938" y="47643"/>
                    <a:pt x="36895" y="47643"/>
                  </a:cubicBezTo>
                  <a:cubicBezTo>
                    <a:pt x="36826" y="47643"/>
                    <a:pt x="36757" y="47696"/>
                    <a:pt x="36793" y="47776"/>
                  </a:cubicBezTo>
                  <a:cubicBezTo>
                    <a:pt x="36841" y="47883"/>
                    <a:pt x="36865" y="47978"/>
                    <a:pt x="36912" y="48086"/>
                  </a:cubicBezTo>
                  <a:cubicBezTo>
                    <a:pt x="36781" y="48133"/>
                    <a:pt x="36662" y="48181"/>
                    <a:pt x="36543" y="48240"/>
                  </a:cubicBezTo>
                  <a:cubicBezTo>
                    <a:pt x="36484" y="48014"/>
                    <a:pt x="36376" y="47800"/>
                    <a:pt x="36305" y="47597"/>
                  </a:cubicBezTo>
                  <a:cubicBezTo>
                    <a:pt x="36290" y="47567"/>
                    <a:pt x="36258" y="47554"/>
                    <a:pt x="36228" y="47554"/>
                  </a:cubicBezTo>
                  <a:cubicBezTo>
                    <a:pt x="36187" y="47554"/>
                    <a:pt x="36148" y="47580"/>
                    <a:pt x="36162" y="47621"/>
                  </a:cubicBezTo>
                  <a:cubicBezTo>
                    <a:pt x="36257" y="47836"/>
                    <a:pt x="36329" y="48062"/>
                    <a:pt x="36436" y="48264"/>
                  </a:cubicBezTo>
                  <a:cubicBezTo>
                    <a:pt x="36329" y="48312"/>
                    <a:pt x="36210" y="48359"/>
                    <a:pt x="36103" y="48383"/>
                  </a:cubicBezTo>
                  <a:cubicBezTo>
                    <a:pt x="36103" y="48074"/>
                    <a:pt x="36019" y="47740"/>
                    <a:pt x="35972" y="47431"/>
                  </a:cubicBezTo>
                  <a:cubicBezTo>
                    <a:pt x="35961" y="47353"/>
                    <a:pt x="35895" y="47318"/>
                    <a:pt x="35826" y="47318"/>
                  </a:cubicBezTo>
                  <a:cubicBezTo>
                    <a:pt x="35736" y="47318"/>
                    <a:pt x="35642" y="47377"/>
                    <a:pt x="35662" y="47478"/>
                  </a:cubicBezTo>
                  <a:cubicBezTo>
                    <a:pt x="35710" y="47800"/>
                    <a:pt x="35710" y="48181"/>
                    <a:pt x="35793" y="48502"/>
                  </a:cubicBezTo>
                  <a:cubicBezTo>
                    <a:pt x="33340" y="49455"/>
                    <a:pt x="30888" y="50407"/>
                    <a:pt x="28447" y="51348"/>
                  </a:cubicBezTo>
                  <a:cubicBezTo>
                    <a:pt x="28252" y="51413"/>
                    <a:pt x="28313" y="51703"/>
                    <a:pt x="28477" y="51703"/>
                  </a:cubicBezTo>
                  <a:cubicBezTo>
                    <a:pt x="28494" y="51703"/>
                    <a:pt x="28511" y="51700"/>
                    <a:pt x="28530" y="51693"/>
                  </a:cubicBezTo>
                  <a:cubicBezTo>
                    <a:pt x="35984" y="49276"/>
                    <a:pt x="43592" y="46907"/>
                    <a:pt x="50950" y="44085"/>
                  </a:cubicBezTo>
                  <a:cubicBezTo>
                    <a:pt x="51605" y="44395"/>
                    <a:pt x="52236" y="44728"/>
                    <a:pt x="52890" y="45026"/>
                  </a:cubicBezTo>
                  <a:cubicBezTo>
                    <a:pt x="51271" y="45335"/>
                    <a:pt x="49676" y="45704"/>
                    <a:pt x="48152" y="46050"/>
                  </a:cubicBezTo>
                  <a:cubicBezTo>
                    <a:pt x="47952" y="46083"/>
                    <a:pt x="48021" y="46364"/>
                    <a:pt x="48195" y="46364"/>
                  </a:cubicBezTo>
                  <a:cubicBezTo>
                    <a:pt x="48208" y="46364"/>
                    <a:pt x="48221" y="46362"/>
                    <a:pt x="48235" y="46359"/>
                  </a:cubicBezTo>
                  <a:cubicBezTo>
                    <a:pt x="51855" y="45645"/>
                    <a:pt x="55545" y="45597"/>
                    <a:pt x="59141" y="44966"/>
                  </a:cubicBezTo>
                  <a:cubicBezTo>
                    <a:pt x="59308" y="44930"/>
                    <a:pt x="59367" y="44788"/>
                    <a:pt x="59344" y="44668"/>
                  </a:cubicBezTo>
                  <a:cubicBezTo>
                    <a:pt x="59367" y="44645"/>
                    <a:pt x="59403" y="44633"/>
                    <a:pt x="59415" y="44621"/>
                  </a:cubicBezTo>
                  <a:cubicBezTo>
                    <a:pt x="59439" y="44692"/>
                    <a:pt x="59522" y="44752"/>
                    <a:pt x="59617" y="44752"/>
                  </a:cubicBezTo>
                  <a:cubicBezTo>
                    <a:pt x="59665" y="44752"/>
                    <a:pt x="59713" y="44740"/>
                    <a:pt x="59736" y="44704"/>
                  </a:cubicBezTo>
                  <a:lnTo>
                    <a:pt x="59796" y="44704"/>
                  </a:lnTo>
                  <a:cubicBezTo>
                    <a:pt x="59844" y="44692"/>
                    <a:pt x="59891" y="44692"/>
                    <a:pt x="59915" y="44680"/>
                  </a:cubicBezTo>
                  <a:cubicBezTo>
                    <a:pt x="60082" y="44633"/>
                    <a:pt x="60082" y="44395"/>
                    <a:pt x="59915" y="44371"/>
                  </a:cubicBezTo>
                  <a:cubicBezTo>
                    <a:pt x="59879" y="44347"/>
                    <a:pt x="59832" y="44347"/>
                    <a:pt x="59796" y="44335"/>
                  </a:cubicBezTo>
                  <a:lnTo>
                    <a:pt x="59736" y="44335"/>
                  </a:lnTo>
                  <a:cubicBezTo>
                    <a:pt x="59713" y="44323"/>
                    <a:pt x="59665" y="44287"/>
                    <a:pt x="59617" y="44287"/>
                  </a:cubicBezTo>
                  <a:lnTo>
                    <a:pt x="59606" y="44287"/>
                  </a:lnTo>
                  <a:cubicBezTo>
                    <a:pt x="59617" y="44192"/>
                    <a:pt x="59606" y="44073"/>
                    <a:pt x="59546" y="43978"/>
                  </a:cubicBezTo>
                  <a:lnTo>
                    <a:pt x="59546" y="43978"/>
                  </a:lnTo>
                  <a:cubicBezTo>
                    <a:pt x="59719" y="44002"/>
                    <a:pt x="59876" y="44014"/>
                    <a:pt x="60024" y="44014"/>
                  </a:cubicBezTo>
                  <a:cubicBezTo>
                    <a:pt x="60171" y="44014"/>
                    <a:pt x="60308" y="44002"/>
                    <a:pt x="60439" y="43978"/>
                  </a:cubicBezTo>
                  <a:lnTo>
                    <a:pt x="60439" y="43978"/>
                  </a:lnTo>
                  <a:cubicBezTo>
                    <a:pt x="63499" y="47562"/>
                    <a:pt x="61689" y="52193"/>
                    <a:pt x="60403" y="56170"/>
                  </a:cubicBezTo>
                  <a:cubicBezTo>
                    <a:pt x="60308" y="56122"/>
                    <a:pt x="60201" y="56098"/>
                    <a:pt x="60070" y="56098"/>
                  </a:cubicBezTo>
                  <a:cubicBezTo>
                    <a:pt x="59725" y="56098"/>
                    <a:pt x="59510" y="56301"/>
                    <a:pt x="59427" y="56551"/>
                  </a:cubicBezTo>
                  <a:cubicBezTo>
                    <a:pt x="58355" y="56825"/>
                    <a:pt x="57272" y="57063"/>
                    <a:pt x="56200" y="57301"/>
                  </a:cubicBezTo>
                  <a:lnTo>
                    <a:pt x="56200" y="57194"/>
                  </a:lnTo>
                  <a:cubicBezTo>
                    <a:pt x="56200" y="57093"/>
                    <a:pt x="56117" y="57042"/>
                    <a:pt x="56034" y="57042"/>
                  </a:cubicBezTo>
                  <a:cubicBezTo>
                    <a:pt x="55950" y="57042"/>
                    <a:pt x="55867" y="57093"/>
                    <a:pt x="55867" y="57194"/>
                  </a:cubicBezTo>
                  <a:lnTo>
                    <a:pt x="55867" y="57325"/>
                  </a:lnTo>
                  <a:cubicBezTo>
                    <a:pt x="55867" y="57349"/>
                    <a:pt x="55867" y="57360"/>
                    <a:pt x="55891" y="57372"/>
                  </a:cubicBezTo>
                  <a:cubicBezTo>
                    <a:pt x="55593" y="57432"/>
                    <a:pt x="55295" y="57503"/>
                    <a:pt x="54998" y="57563"/>
                  </a:cubicBezTo>
                  <a:cubicBezTo>
                    <a:pt x="54998" y="57360"/>
                    <a:pt x="54974" y="57134"/>
                    <a:pt x="54974" y="56920"/>
                  </a:cubicBezTo>
                  <a:cubicBezTo>
                    <a:pt x="54974" y="56825"/>
                    <a:pt x="54900" y="56777"/>
                    <a:pt x="54825" y="56777"/>
                  </a:cubicBezTo>
                  <a:cubicBezTo>
                    <a:pt x="54751" y="56777"/>
                    <a:pt x="54676" y="56825"/>
                    <a:pt x="54676" y="56920"/>
                  </a:cubicBezTo>
                  <a:cubicBezTo>
                    <a:pt x="54676" y="57146"/>
                    <a:pt x="54664" y="57384"/>
                    <a:pt x="54664" y="57622"/>
                  </a:cubicBezTo>
                  <a:cubicBezTo>
                    <a:pt x="54569" y="57658"/>
                    <a:pt x="54450" y="57670"/>
                    <a:pt x="54343" y="57682"/>
                  </a:cubicBezTo>
                  <a:cubicBezTo>
                    <a:pt x="54426" y="57087"/>
                    <a:pt x="54248" y="56360"/>
                    <a:pt x="54129" y="55789"/>
                  </a:cubicBezTo>
                  <a:cubicBezTo>
                    <a:pt x="54110" y="55715"/>
                    <a:pt x="54060" y="55684"/>
                    <a:pt x="54006" y="55684"/>
                  </a:cubicBezTo>
                  <a:cubicBezTo>
                    <a:pt x="53921" y="55684"/>
                    <a:pt x="53828" y="55763"/>
                    <a:pt x="53843" y="55872"/>
                  </a:cubicBezTo>
                  <a:cubicBezTo>
                    <a:pt x="53902" y="56241"/>
                    <a:pt x="53950" y="56610"/>
                    <a:pt x="53962" y="56979"/>
                  </a:cubicBezTo>
                  <a:cubicBezTo>
                    <a:pt x="53986" y="57241"/>
                    <a:pt x="53950" y="57491"/>
                    <a:pt x="53986" y="57741"/>
                  </a:cubicBezTo>
                  <a:cubicBezTo>
                    <a:pt x="53664" y="57801"/>
                    <a:pt x="53343" y="57861"/>
                    <a:pt x="53033" y="57920"/>
                  </a:cubicBezTo>
                  <a:cubicBezTo>
                    <a:pt x="53093" y="57313"/>
                    <a:pt x="53045" y="56670"/>
                    <a:pt x="52986" y="56098"/>
                  </a:cubicBezTo>
                  <a:cubicBezTo>
                    <a:pt x="52980" y="56051"/>
                    <a:pt x="52947" y="56027"/>
                    <a:pt x="52916" y="56027"/>
                  </a:cubicBezTo>
                  <a:cubicBezTo>
                    <a:pt x="52884" y="56027"/>
                    <a:pt x="52855" y="56051"/>
                    <a:pt x="52855" y="56098"/>
                  </a:cubicBezTo>
                  <a:cubicBezTo>
                    <a:pt x="52878" y="56729"/>
                    <a:pt x="52807" y="57360"/>
                    <a:pt x="52748" y="57980"/>
                  </a:cubicBezTo>
                  <a:cubicBezTo>
                    <a:pt x="52557" y="58015"/>
                    <a:pt x="52355" y="58063"/>
                    <a:pt x="52152" y="58099"/>
                  </a:cubicBezTo>
                  <a:cubicBezTo>
                    <a:pt x="52557" y="54789"/>
                    <a:pt x="52200" y="51360"/>
                    <a:pt x="51462" y="48121"/>
                  </a:cubicBezTo>
                  <a:cubicBezTo>
                    <a:pt x="51447" y="48045"/>
                    <a:pt x="51395" y="48013"/>
                    <a:pt x="51340" y="48013"/>
                  </a:cubicBezTo>
                  <a:cubicBezTo>
                    <a:pt x="51256" y="48013"/>
                    <a:pt x="51166" y="48086"/>
                    <a:pt x="51188" y="48193"/>
                  </a:cubicBezTo>
                  <a:cubicBezTo>
                    <a:pt x="51843" y="51574"/>
                    <a:pt x="51878" y="54801"/>
                    <a:pt x="51735" y="58182"/>
                  </a:cubicBezTo>
                  <a:cubicBezTo>
                    <a:pt x="47866" y="58873"/>
                    <a:pt x="43985" y="59396"/>
                    <a:pt x="40020" y="59777"/>
                  </a:cubicBezTo>
                  <a:lnTo>
                    <a:pt x="40020" y="59468"/>
                  </a:lnTo>
                  <a:cubicBezTo>
                    <a:pt x="40020" y="59379"/>
                    <a:pt x="39948" y="59334"/>
                    <a:pt x="39877" y="59334"/>
                  </a:cubicBezTo>
                  <a:cubicBezTo>
                    <a:pt x="39805" y="59334"/>
                    <a:pt x="39734" y="59379"/>
                    <a:pt x="39734" y="59468"/>
                  </a:cubicBezTo>
                  <a:lnTo>
                    <a:pt x="39734" y="59813"/>
                  </a:lnTo>
                  <a:cubicBezTo>
                    <a:pt x="39555" y="59825"/>
                    <a:pt x="39401" y="59837"/>
                    <a:pt x="39222" y="59861"/>
                  </a:cubicBezTo>
                  <a:cubicBezTo>
                    <a:pt x="39115" y="59873"/>
                    <a:pt x="39020" y="59873"/>
                    <a:pt x="38924" y="59885"/>
                  </a:cubicBezTo>
                  <a:cubicBezTo>
                    <a:pt x="38889" y="59742"/>
                    <a:pt x="38865" y="59575"/>
                    <a:pt x="38829" y="59420"/>
                  </a:cubicBezTo>
                  <a:cubicBezTo>
                    <a:pt x="38819" y="59343"/>
                    <a:pt x="38752" y="59308"/>
                    <a:pt x="38683" y="59308"/>
                  </a:cubicBezTo>
                  <a:cubicBezTo>
                    <a:pt x="38593" y="59308"/>
                    <a:pt x="38499" y="59367"/>
                    <a:pt x="38520" y="59468"/>
                  </a:cubicBezTo>
                  <a:lnTo>
                    <a:pt x="38567" y="59920"/>
                  </a:lnTo>
                  <a:cubicBezTo>
                    <a:pt x="38293" y="59944"/>
                    <a:pt x="38031" y="59956"/>
                    <a:pt x="37758" y="59980"/>
                  </a:cubicBezTo>
                  <a:cubicBezTo>
                    <a:pt x="37746" y="59885"/>
                    <a:pt x="37710" y="59777"/>
                    <a:pt x="37698" y="59694"/>
                  </a:cubicBezTo>
                  <a:cubicBezTo>
                    <a:pt x="37689" y="59628"/>
                    <a:pt x="37645" y="59599"/>
                    <a:pt x="37598" y="59599"/>
                  </a:cubicBezTo>
                  <a:cubicBezTo>
                    <a:pt x="37526" y="59599"/>
                    <a:pt x="37446" y="59665"/>
                    <a:pt x="37460" y="59766"/>
                  </a:cubicBezTo>
                  <a:cubicBezTo>
                    <a:pt x="37472" y="59837"/>
                    <a:pt x="37472" y="59920"/>
                    <a:pt x="37496" y="60004"/>
                  </a:cubicBezTo>
                  <a:cubicBezTo>
                    <a:pt x="37341" y="60016"/>
                    <a:pt x="37198" y="60039"/>
                    <a:pt x="37043" y="60039"/>
                  </a:cubicBezTo>
                  <a:cubicBezTo>
                    <a:pt x="37019" y="59825"/>
                    <a:pt x="36972" y="59623"/>
                    <a:pt x="36924" y="59420"/>
                  </a:cubicBezTo>
                  <a:cubicBezTo>
                    <a:pt x="36914" y="59353"/>
                    <a:pt x="36856" y="59322"/>
                    <a:pt x="36795" y="59322"/>
                  </a:cubicBezTo>
                  <a:cubicBezTo>
                    <a:pt x="36716" y="59322"/>
                    <a:pt x="36632" y="59374"/>
                    <a:pt x="36638" y="59468"/>
                  </a:cubicBezTo>
                  <a:cubicBezTo>
                    <a:pt x="36674" y="59658"/>
                    <a:pt x="36674" y="59873"/>
                    <a:pt x="36698" y="60075"/>
                  </a:cubicBezTo>
                  <a:cubicBezTo>
                    <a:pt x="36555" y="60099"/>
                    <a:pt x="36424" y="60099"/>
                    <a:pt x="36269" y="60111"/>
                  </a:cubicBezTo>
                  <a:lnTo>
                    <a:pt x="36269" y="58670"/>
                  </a:lnTo>
                  <a:cubicBezTo>
                    <a:pt x="36269" y="58646"/>
                    <a:pt x="36251" y="58634"/>
                    <a:pt x="36234" y="58634"/>
                  </a:cubicBezTo>
                  <a:cubicBezTo>
                    <a:pt x="36216" y="58634"/>
                    <a:pt x="36198" y="58646"/>
                    <a:pt x="36198" y="58670"/>
                  </a:cubicBezTo>
                  <a:lnTo>
                    <a:pt x="36198" y="60111"/>
                  </a:lnTo>
                  <a:cubicBezTo>
                    <a:pt x="36031" y="60123"/>
                    <a:pt x="35864" y="60135"/>
                    <a:pt x="35710" y="60135"/>
                  </a:cubicBezTo>
                  <a:cubicBezTo>
                    <a:pt x="35626" y="57980"/>
                    <a:pt x="35555" y="55836"/>
                    <a:pt x="35591" y="53681"/>
                  </a:cubicBezTo>
                  <a:cubicBezTo>
                    <a:pt x="35591" y="53586"/>
                    <a:pt x="35516" y="53539"/>
                    <a:pt x="35442" y="53539"/>
                  </a:cubicBezTo>
                  <a:cubicBezTo>
                    <a:pt x="35367" y="53539"/>
                    <a:pt x="35293" y="53586"/>
                    <a:pt x="35293" y="53681"/>
                  </a:cubicBezTo>
                  <a:cubicBezTo>
                    <a:pt x="35210" y="55836"/>
                    <a:pt x="35174" y="58015"/>
                    <a:pt x="35245" y="60170"/>
                  </a:cubicBezTo>
                  <a:cubicBezTo>
                    <a:pt x="31626" y="60420"/>
                    <a:pt x="27971" y="60647"/>
                    <a:pt x="24363" y="61075"/>
                  </a:cubicBezTo>
                  <a:cubicBezTo>
                    <a:pt x="24375" y="61051"/>
                    <a:pt x="24399" y="61016"/>
                    <a:pt x="24411" y="61004"/>
                  </a:cubicBezTo>
                  <a:cubicBezTo>
                    <a:pt x="24470" y="60968"/>
                    <a:pt x="24530" y="60944"/>
                    <a:pt x="24577" y="60873"/>
                  </a:cubicBezTo>
                  <a:cubicBezTo>
                    <a:pt x="24792" y="60420"/>
                    <a:pt x="24946" y="59980"/>
                    <a:pt x="25006" y="59551"/>
                  </a:cubicBezTo>
                  <a:cubicBezTo>
                    <a:pt x="25423" y="57968"/>
                    <a:pt x="25530" y="56337"/>
                    <a:pt x="25268" y="54694"/>
                  </a:cubicBezTo>
                  <a:cubicBezTo>
                    <a:pt x="25196" y="54193"/>
                    <a:pt x="25089" y="53420"/>
                    <a:pt x="24827" y="52789"/>
                  </a:cubicBezTo>
                  <a:lnTo>
                    <a:pt x="24827" y="52789"/>
                  </a:lnTo>
                  <a:cubicBezTo>
                    <a:pt x="25490" y="52882"/>
                    <a:pt x="26144" y="52948"/>
                    <a:pt x="26788" y="52948"/>
                  </a:cubicBezTo>
                  <a:cubicBezTo>
                    <a:pt x="26885" y="52948"/>
                    <a:pt x="26981" y="52946"/>
                    <a:pt x="27078" y="52943"/>
                  </a:cubicBezTo>
                  <a:cubicBezTo>
                    <a:pt x="27101" y="52943"/>
                    <a:pt x="27113" y="52919"/>
                    <a:pt x="27137" y="52908"/>
                  </a:cubicBezTo>
                  <a:cubicBezTo>
                    <a:pt x="27613" y="52860"/>
                    <a:pt x="28042" y="52658"/>
                    <a:pt x="28233" y="52205"/>
                  </a:cubicBezTo>
                  <a:cubicBezTo>
                    <a:pt x="28294" y="52061"/>
                    <a:pt x="28205" y="51855"/>
                    <a:pt x="28049" y="51855"/>
                  </a:cubicBezTo>
                  <a:cubicBezTo>
                    <a:pt x="28025" y="51855"/>
                    <a:pt x="27998" y="51860"/>
                    <a:pt x="27971" y="51872"/>
                  </a:cubicBezTo>
                  <a:cubicBezTo>
                    <a:pt x="27887" y="51896"/>
                    <a:pt x="27816" y="51931"/>
                    <a:pt x="27756" y="51955"/>
                  </a:cubicBezTo>
                  <a:cubicBezTo>
                    <a:pt x="27804" y="51907"/>
                    <a:pt x="27852" y="51884"/>
                    <a:pt x="27875" y="51836"/>
                  </a:cubicBezTo>
                  <a:lnTo>
                    <a:pt x="27911" y="51836"/>
                  </a:lnTo>
                  <a:cubicBezTo>
                    <a:pt x="27916" y="51836"/>
                    <a:pt x="27921" y="51837"/>
                    <a:pt x="27926" y="51837"/>
                  </a:cubicBezTo>
                  <a:cubicBezTo>
                    <a:pt x="28071" y="51837"/>
                    <a:pt x="28148" y="51665"/>
                    <a:pt x="28102" y="51538"/>
                  </a:cubicBezTo>
                  <a:cubicBezTo>
                    <a:pt x="28364" y="51074"/>
                    <a:pt x="28459" y="50479"/>
                    <a:pt x="28340" y="49979"/>
                  </a:cubicBezTo>
                  <a:cubicBezTo>
                    <a:pt x="28233" y="49490"/>
                    <a:pt x="27947" y="49086"/>
                    <a:pt x="27578" y="48788"/>
                  </a:cubicBezTo>
                  <a:cubicBezTo>
                    <a:pt x="28268" y="48609"/>
                    <a:pt x="29006" y="48478"/>
                    <a:pt x="29435" y="47966"/>
                  </a:cubicBezTo>
                  <a:cubicBezTo>
                    <a:pt x="29459" y="47972"/>
                    <a:pt x="29483" y="47975"/>
                    <a:pt x="29507" y="47975"/>
                  </a:cubicBezTo>
                  <a:cubicBezTo>
                    <a:pt x="29530" y="47975"/>
                    <a:pt x="29554" y="47972"/>
                    <a:pt x="29578" y="47966"/>
                  </a:cubicBezTo>
                  <a:cubicBezTo>
                    <a:pt x="33948" y="46002"/>
                    <a:pt x="38543" y="44847"/>
                    <a:pt x="43163" y="43573"/>
                  </a:cubicBezTo>
                  <a:cubicBezTo>
                    <a:pt x="43580" y="43454"/>
                    <a:pt x="44008" y="43335"/>
                    <a:pt x="44425" y="43216"/>
                  </a:cubicBezTo>
                  <a:close/>
                  <a:moveTo>
                    <a:pt x="17838" y="60861"/>
                  </a:moveTo>
                  <a:cubicBezTo>
                    <a:pt x="17993" y="60932"/>
                    <a:pt x="18172" y="61004"/>
                    <a:pt x="18338" y="61075"/>
                  </a:cubicBezTo>
                  <a:cubicBezTo>
                    <a:pt x="18315" y="61111"/>
                    <a:pt x="18279" y="61159"/>
                    <a:pt x="18255" y="61182"/>
                  </a:cubicBezTo>
                  <a:lnTo>
                    <a:pt x="18065" y="61135"/>
                  </a:lnTo>
                  <a:cubicBezTo>
                    <a:pt x="17957" y="61099"/>
                    <a:pt x="17850" y="61051"/>
                    <a:pt x="17731" y="61004"/>
                  </a:cubicBezTo>
                  <a:cubicBezTo>
                    <a:pt x="17803" y="60992"/>
                    <a:pt x="17838" y="60920"/>
                    <a:pt x="17838" y="60861"/>
                  </a:cubicBezTo>
                  <a:close/>
                  <a:moveTo>
                    <a:pt x="24184" y="59277"/>
                  </a:moveTo>
                  <a:cubicBezTo>
                    <a:pt x="24232" y="59325"/>
                    <a:pt x="24292" y="59349"/>
                    <a:pt x="24351" y="59349"/>
                  </a:cubicBezTo>
                  <a:cubicBezTo>
                    <a:pt x="24244" y="59766"/>
                    <a:pt x="24125" y="60182"/>
                    <a:pt x="23982" y="60599"/>
                  </a:cubicBezTo>
                  <a:cubicBezTo>
                    <a:pt x="23934" y="60718"/>
                    <a:pt x="23982" y="60825"/>
                    <a:pt x="24053" y="60897"/>
                  </a:cubicBezTo>
                  <a:cubicBezTo>
                    <a:pt x="24030" y="60968"/>
                    <a:pt x="24006" y="61063"/>
                    <a:pt x="23982" y="61135"/>
                  </a:cubicBezTo>
                  <a:cubicBezTo>
                    <a:pt x="23792" y="61170"/>
                    <a:pt x="23613" y="61182"/>
                    <a:pt x="23411" y="61218"/>
                  </a:cubicBezTo>
                  <a:cubicBezTo>
                    <a:pt x="23744" y="60647"/>
                    <a:pt x="23994" y="59968"/>
                    <a:pt x="24184" y="59277"/>
                  </a:cubicBezTo>
                  <a:close/>
                  <a:moveTo>
                    <a:pt x="20017" y="60885"/>
                  </a:moveTo>
                  <a:cubicBezTo>
                    <a:pt x="20160" y="60956"/>
                    <a:pt x="20291" y="61028"/>
                    <a:pt x="20434" y="61063"/>
                  </a:cubicBezTo>
                  <a:lnTo>
                    <a:pt x="20458" y="61063"/>
                  </a:lnTo>
                  <a:cubicBezTo>
                    <a:pt x="20351" y="61159"/>
                    <a:pt x="20243" y="61242"/>
                    <a:pt x="20112" y="61313"/>
                  </a:cubicBezTo>
                  <a:cubicBezTo>
                    <a:pt x="20136" y="61230"/>
                    <a:pt x="20112" y="61123"/>
                    <a:pt x="19993" y="61075"/>
                  </a:cubicBezTo>
                  <a:cubicBezTo>
                    <a:pt x="19982" y="61063"/>
                    <a:pt x="19946" y="61063"/>
                    <a:pt x="19934" y="61051"/>
                  </a:cubicBezTo>
                  <a:cubicBezTo>
                    <a:pt x="19982" y="61004"/>
                    <a:pt x="20005" y="60944"/>
                    <a:pt x="20017" y="60885"/>
                  </a:cubicBezTo>
                  <a:close/>
                  <a:moveTo>
                    <a:pt x="21017" y="52300"/>
                  </a:moveTo>
                  <a:cubicBezTo>
                    <a:pt x="21053" y="52312"/>
                    <a:pt x="21077" y="52324"/>
                    <a:pt x="21125" y="52336"/>
                  </a:cubicBezTo>
                  <a:cubicBezTo>
                    <a:pt x="21529" y="52431"/>
                    <a:pt x="21910" y="52479"/>
                    <a:pt x="22315" y="52515"/>
                  </a:cubicBezTo>
                  <a:cubicBezTo>
                    <a:pt x="22315" y="52538"/>
                    <a:pt x="22327" y="52562"/>
                    <a:pt x="22327" y="52598"/>
                  </a:cubicBezTo>
                  <a:cubicBezTo>
                    <a:pt x="22684" y="53229"/>
                    <a:pt x="22970" y="53920"/>
                    <a:pt x="23196" y="54622"/>
                  </a:cubicBezTo>
                  <a:cubicBezTo>
                    <a:pt x="23351" y="55182"/>
                    <a:pt x="23387" y="55789"/>
                    <a:pt x="23625" y="56325"/>
                  </a:cubicBezTo>
                  <a:cubicBezTo>
                    <a:pt x="23637" y="56372"/>
                    <a:pt x="23684" y="56384"/>
                    <a:pt x="23732" y="56408"/>
                  </a:cubicBezTo>
                  <a:cubicBezTo>
                    <a:pt x="23744" y="56646"/>
                    <a:pt x="23756" y="56884"/>
                    <a:pt x="23744" y="57134"/>
                  </a:cubicBezTo>
                  <a:cubicBezTo>
                    <a:pt x="23637" y="57849"/>
                    <a:pt x="23434" y="58551"/>
                    <a:pt x="23172" y="59265"/>
                  </a:cubicBezTo>
                  <a:cubicBezTo>
                    <a:pt x="22875" y="59718"/>
                    <a:pt x="22494" y="60123"/>
                    <a:pt x="22041" y="60551"/>
                  </a:cubicBezTo>
                  <a:cubicBezTo>
                    <a:pt x="22017" y="60587"/>
                    <a:pt x="21982" y="60635"/>
                    <a:pt x="21982" y="60694"/>
                  </a:cubicBezTo>
                  <a:cubicBezTo>
                    <a:pt x="21744" y="60825"/>
                    <a:pt x="21506" y="60944"/>
                    <a:pt x="21327" y="61135"/>
                  </a:cubicBezTo>
                  <a:cubicBezTo>
                    <a:pt x="21255" y="61206"/>
                    <a:pt x="21244" y="61325"/>
                    <a:pt x="21255" y="61432"/>
                  </a:cubicBezTo>
                  <a:cubicBezTo>
                    <a:pt x="21196" y="61480"/>
                    <a:pt x="21136" y="61528"/>
                    <a:pt x="21077" y="61587"/>
                  </a:cubicBezTo>
                  <a:cubicBezTo>
                    <a:pt x="20958" y="61599"/>
                    <a:pt x="20839" y="61623"/>
                    <a:pt x="20720" y="61647"/>
                  </a:cubicBezTo>
                  <a:cubicBezTo>
                    <a:pt x="20827" y="61587"/>
                    <a:pt x="20886" y="61551"/>
                    <a:pt x="20946" y="61492"/>
                  </a:cubicBezTo>
                  <a:cubicBezTo>
                    <a:pt x="21005" y="61456"/>
                    <a:pt x="21005" y="61373"/>
                    <a:pt x="20970" y="61313"/>
                  </a:cubicBezTo>
                  <a:cubicBezTo>
                    <a:pt x="23339" y="59813"/>
                    <a:pt x="22089" y="54324"/>
                    <a:pt x="20874" y="52455"/>
                  </a:cubicBezTo>
                  <a:cubicBezTo>
                    <a:pt x="20946" y="52431"/>
                    <a:pt x="20994" y="52372"/>
                    <a:pt x="21017" y="52300"/>
                  </a:cubicBezTo>
                  <a:close/>
                  <a:moveTo>
                    <a:pt x="27875" y="0"/>
                  </a:moveTo>
                  <a:cubicBezTo>
                    <a:pt x="27799" y="0"/>
                    <a:pt x="27725" y="34"/>
                    <a:pt x="27685" y="115"/>
                  </a:cubicBezTo>
                  <a:cubicBezTo>
                    <a:pt x="25970" y="3509"/>
                    <a:pt x="24565" y="7140"/>
                    <a:pt x="23399" y="10891"/>
                  </a:cubicBezTo>
                  <a:cubicBezTo>
                    <a:pt x="23137" y="9974"/>
                    <a:pt x="22815" y="9081"/>
                    <a:pt x="22518" y="8164"/>
                  </a:cubicBezTo>
                  <a:cubicBezTo>
                    <a:pt x="22494" y="8094"/>
                    <a:pt x="22439" y="8065"/>
                    <a:pt x="22383" y="8065"/>
                  </a:cubicBezTo>
                  <a:cubicBezTo>
                    <a:pt x="22295" y="8065"/>
                    <a:pt x="22207" y="8138"/>
                    <a:pt x="22244" y="8247"/>
                  </a:cubicBezTo>
                  <a:cubicBezTo>
                    <a:pt x="22577" y="9224"/>
                    <a:pt x="22922" y="10224"/>
                    <a:pt x="23315" y="11188"/>
                  </a:cubicBezTo>
                  <a:cubicBezTo>
                    <a:pt x="23101" y="11891"/>
                    <a:pt x="22899" y="12593"/>
                    <a:pt x="22696" y="13284"/>
                  </a:cubicBezTo>
                  <a:cubicBezTo>
                    <a:pt x="22482" y="12295"/>
                    <a:pt x="22137" y="11295"/>
                    <a:pt x="21863" y="10331"/>
                  </a:cubicBezTo>
                  <a:cubicBezTo>
                    <a:pt x="21848" y="10268"/>
                    <a:pt x="21800" y="10240"/>
                    <a:pt x="21751" y="10240"/>
                  </a:cubicBezTo>
                  <a:cubicBezTo>
                    <a:pt x="21678" y="10240"/>
                    <a:pt x="21603" y="10299"/>
                    <a:pt x="21625" y="10390"/>
                  </a:cubicBezTo>
                  <a:cubicBezTo>
                    <a:pt x="21946" y="11486"/>
                    <a:pt x="22184" y="12641"/>
                    <a:pt x="22577" y="13712"/>
                  </a:cubicBezTo>
                  <a:cubicBezTo>
                    <a:pt x="22518" y="13950"/>
                    <a:pt x="22446" y="14177"/>
                    <a:pt x="22387" y="14427"/>
                  </a:cubicBezTo>
                  <a:cubicBezTo>
                    <a:pt x="22148" y="13534"/>
                    <a:pt x="21791" y="12665"/>
                    <a:pt x="21601" y="11760"/>
                  </a:cubicBezTo>
                  <a:cubicBezTo>
                    <a:pt x="21586" y="11697"/>
                    <a:pt x="21538" y="11669"/>
                    <a:pt x="21489" y="11669"/>
                  </a:cubicBezTo>
                  <a:cubicBezTo>
                    <a:pt x="21417" y="11669"/>
                    <a:pt x="21341" y="11727"/>
                    <a:pt x="21363" y="11819"/>
                  </a:cubicBezTo>
                  <a:cubicBezTo>
                    <a:pt x="21565" y="12819"/>
                    <a:pt x="21791" y="13950"/>
                    <a:pt x="22279" y="14855"/>
                  </a:cubicBezTo>
                  <a:cubicBezTo>
                    <a:pt x="22220" y="15058"/>
                    <a:pt x="22184" y="15272"/>
                    <a:pt x="22137" y="15474"/>
                  </a:cubicBezTo>
                  <a:cubicBezTo>
                    <a:pt x="21922" y="14522"/>
                    <a:pt x="21613" y="13569"/>
                    <a:pt x="21363" y="12629"/>
                  </a:cubicBezTo>
                  <a:cubicBezTo>
                    <a:pt x="21344" y="12569"/>
                    <a:pt x="21298" y="12543"/>
                    <a:pt x="21250" y="12543"/>
                  </a:cubicBezTo>
                  <a:cubicBezTo>
                    <a:pt x="21174" y="12543"/>
                    <a:pt x="21095" y="12610"/>
                    <a:pt x="21125" y="12712"/>
                  </a:cubicBezTo>
                  <a:cubicBezTo>
                    <a:pt x="21255" y="13343"/>
                    <a:pt x="21363" y="14022"/>
                    <a:pt x="21494" y="14677"/>
                  </a:cubicBezTo>
                  <a:cubicBezTo>
                    <a:pt x="21196" y="13879"/>
                    <a:pt x="20886" y="13105"/>
                    <a:pt x="20577" y="12367"/>
                  </a:cubicBezTo>
                  <a:cubicBezTo>
                    <a:pt x="20547" y="12286"/>
                    <a:pt x="20482" y="12257"/>
                    <a:pt x="20413" y="12257"/>
                  </a:cubicBezTo>
                  <a:cubicBezTo>
                    <a:pt x="20400" y="12257"/>
                    <a:pt x="20387" y="12258"/>
                    <a:pt x="20374" y="12260"/>
                  </a:cubicBezTo>
                  <a:cubicBezTo>
                    <a:pt x="21982" y="7950"/>
                    <a:pt x="24387" y="3902"/>
                    <a:pt x="27423" y="389"/>
                  </a:cubicBezTo>
                  <a:cubicBezTo>
                    <a:pt x="27478" y="315"/>
                    <a:pt x="27419" y="220"/>
                    <a:pt x="27345" y="220"/>
                  </a:cubicBezTo>
                  <a:cubicBezTo>
                    <a:pt x="27324" y="220"/>
                    <a:pt x="27301" y="228"/>
                    <a:pt x="27280" y="246"/>
                  </a:cubicBezTo>
                  <a:cubicBezTo>
                    <a:pt x="23101" y="4675"/>
                    <a:pt x="20184" y="9998"/>
                    <a:pt x="18636" y="15891"/>
                  </a:cubicBezTo>
                  <a:cubicBezTo>
                    <a:pt x="17898" y="18737"/>
                    <a:pt x="17493" y="21654"/>
                    <a:pt x="17434" y="24583"/>
                  </a:cubicBezTo>
                  <a:cubicBezTo>
                    <a:pt x="17398" y="26202"/>
                    <a:pt x="17445" y="27857"/>
                    <a:pt x="17672" y="29464"/>
                  </a:cubicBezTo>
                  <a:cubicBezTo>
                    <a:pt x="17748" y="30054"/>
                    <a:pt x="18575" y="33226"/>
                    <a:pt x="17712" y="33226"/>
                  </a:cubicBezTo>
                  <a:cubicBezTo>
                    <a:pt x="17634" y="33226"/>
                    <a:pt x="17541" y="33200"/>
                    <a:pt x="17434" y="33143"/>
                  </a:cubicBezTo>
                  <a:cubicBezTo>
                    <a:pt x="17397" y="33124"/>
                    <a:pt x="17356" y="33115"/>
                    <a:pt x="17315" y="33115"/>
                  </a:cubicBezTo>
                  <a:cubicBezTo>
                    <a:pt x="17157" y="33115"/>
                    <a:pt x="16998" y="33249"/>
                    <a:pt x="17064" y="33429"/>
                  </a:cubicBezTo>
                  <a:cubicBezTo>
                    <a:pt x="17362" y="34215"/>
                    <a:pt x="17326" y="34239"/>
                    <a:pt x="17517" y="34524"/>
                  </a:cubicBezTo>
                  <a:cubicBezTo>
                    <a:pt x="17612" y="34953"/>
                    <a:pt x="17719" y="35405"/>
                    <a:pt x="17815" y="35846"/>
                  </a:cubicBezTo>
                  <a:cubicBezTo>
                    <a:pt x="17815" y="35894"/>
                    <a:pt x="17815" y="35941"/>
                    <a:pt x="17850" y="35965"/>
                  </a:cubicBezTo>
                  <a:cubicBezTo>
                    <a:pt x="18100" y="36953"/>
                    <a:pt x="18434" y="37906"/>
                    <a:pt x="18886" y="38787"/>
                  </a:cubicBezTo>
                  <a:cubicBezTo>
                    <a:pt x="14409" y="39382"/>
                    <a:pt x="9956" y="40120"/>
                    <a:pt x="5634" y="41144"/>
                  </a:cubicBezTo>
                  <a:lnTo>
                    <a:pt x="5515" y="41144"/>
                  </a:lnTo>
                  <a:cubicBezTo>
                    <a:pt x="5450" y="41079"/>
                    <a:pt x="5362" y="41048"/>
                    <a:pt x="5276" y="41048"/>
                  </a:cubicBezTo>
                  <a:cubicBezTo>
                    <a:pt x="5098" y="41048"/>
                    <a:pt x="4931" y="41181"/>
                    <a:pt x="5003" y="41406"/>
                  </a:cubicBezTo>
                  <a:cubicBezTo>
                    <a:pt x="5158" y="41847"/>
                    <a:pt x="5301" y="42275"/>
                    <a:pt x="5456" y="42728"/>
                  </a:cubicBezTo>
                  <a:cubicBezTo>
                    <a:pt x="5468" y="42787"/>
                    <a:pt x="5480" y="42835"/>
                    <a:pt x="5492" y="42894"/>
                  </a:cubicBezTo>
                  <a:cubicBezTo>
                    <a:pt x="5492" y="43025"/>
                    <a:pt x="5515" y="43144"/>
                    <a:pt x="5575" y="43275"/>
                  </a:cubicBezTo>
                  <a:cubicBezTo>
                    <a:pt x="5587" y="43311"/>
                    <a:pt x="5634" y="43335"/>
                    <a:pt x="5670" y="43335"/>
                  </a:cubicBezTo>
                  <a:cubicBezTo>
                    <a:pt x="5754" y="43466"/>
                    <a:pt x="5837" y="43609"/>
                    <a:pt x="5992" y="43680"/>
                  </a:cubicBezTo>
                  <a:cubicBezTo>
                    <a:pt x="6004" y="43692"/>
                    <a:pt x="6027" y="43692"/>
                    <a:pt x="6051" y="43692"/>
                  </a:cubicBezTo>
                  <a:cubicBezTo>
                    <a:pt x="4658" y="43704"/>
                    <a:pt x="3170" y="44287"/>
                    <a:pt x="1884" y="44895"/>
                  </a:cubicBezTo>
                  <a:cubicBezTo>
                    <a:pt x="1563" y="44811"/>
                    <a:pt x="1265" y="44716"/>
                    <a:pt x="955" y="44633"/>
                  </a:cubicBezTo>
                  <a:cubicBezTo>
                    <a:pt x="934" y="44626"/>
                    <a:pt x="913" y="44623"/>
                    <a:pt x="894" y="44623"/>
                  </a:cubicBezTo>
                  <a:cubicBezTo>
                    <a:pt x="716" y="44623"/>
                    <a:pt x="667" y="44903"/>
                    <a:pt x="872" y="44978"/>
                  </a:cubicBezTo>
                  <a:cubicBezTo>
                    <a:pt x="932" y="44990"/>
                    <a:pt x="991" y="45014"/>
                    <a:pt x="1051" y="45038"/>
                  </a:cubicBezTo>
                  <a:cubicBezTo>
                    <a:pt x="848" y="45169"/>
                    <a:pt x="848" y="45550"/>
                    <a:pt x="991" y="45764"/>
                  </a:cubicBezTo>
                  <a:cubicBezTo>
                    <a:pt x="1171" y="46081"/>
                    <a:pt x="1510" y="46173"/>
                    <a:pt x="1842" y="46173"/>
                  </a:cubicBezTo>
                  <a:cubicBezTo>
                    <a:pt x="1884" y="46173"/>
                    <a:pt x="1926" y="46171"/>
                    <a:pt x="1967" y="46169"/>
                  </a:cubicBezTo>
                  <a:cubicBezTo>
                    <a:pt x="1967" y="46301"/>
                    <a:pt x="2026" y="46440"/>
                    <a:pt x="2154" y="46440"/>
                  </a:cubicBezTo>
                  <a:cubicBezTo>
                    <a:pt x="2198" y="46440"/>
                    <a:pt x="2251" y="46423"/>
                    <a:pt x="2313" y="46383"/>
                  </a:cubicBezTo>
                  <a:cubicBezTo>
                    <a:pt x="2336" y="46371"/>
                    <a:pt x="2372" y="46347"/>
                    <a:pt x="2420" y="46323"/>
                  </a:cubicBezTo>
                  <a:lnTo>
                    <a:pt x="2444" y="46300"/>
                  </a:lnTo>
                  <a:cubicBezTo>
                    <a:pt x="2456" y="46312"/>
                    <a:pt x="2456" y="46323"/>
                    <a:pt x="2491" y="46359"/>
                  </a:cubicBezTo>
                  <a:cubicBezTo>
                    <a:pt x="2515" y="46442"/>
                    <a:pt x="2539" y="46538"/>
                    <a:pt x="2551" y="46621"/>
                  </a:cubicBezTo>
                  <a:cubicBezTo>
                    <a:pt x="2575" y="46788"/>
                    <a:pt x="2598" y="46943"/>
                    <a:pt x="2575" y="47097"/>
                  </a:cubicBezTo>
                  <a:cubicBezTo>
                    <a:pt x="2575" y="47324"/>
                    <a:pt x="2539" y="47550"/>
                    <a:pt x="2503" y="47776"/>
                  </a:cubicBezTo>
                  <a:cubicBezTo>
                    <a:pt x="2479" y="47776"/>
                    <a:pt x="2456" y="47776"/>
                    <a:pt x="2432" y="47752"/>
                  </a:cubicBezTo>
                  <a:cubicBezTo>
                    <a:pt x="2253" y="47728"/>
                    <a:pt x="2086" y="47669"/>
                    <a:pt x="1908" y="47633"/>
                  </a:cubicBezTo>
                  <a:cubicBezTo>
                    <a:pt x="1790" y="47619"/>
                    <a:pt x="1670" y="47607"/>
                    <a:pt x="1550" y="47607"/>
                  </a:cubicBezTo>
                  <a:cubicBezTo>
                    <a:pt x="1368" y="47607"/>
                    <a:pt x="1187" y="47635"/>
                    <a:pt x="1015" y="47728"/>
                  </a:cubicBezTo>
                  <a:cubicBezTo>
                    <a:pt x="812" y="47847"/>
                    <a:pt x="658" y="48050"/>
                    <a:pt x="610" y="48288"/>
                  </a:cubicBezTo>
                  <a:cubicBezTo>
                    <a:pt x="527" y="48276"/>
                    <a:pt x="431" y="48252"/>
                    <a:pt x="348" y="48228"/>
                  </a:cubicBezTo>
                  <a:cubicBezTo>
                    <a:pt x="326" y="48223"/>
                    <a:pt x="305" y="48220"/>
                    <a:pt x="286" y="48220"/>
                  </a:cubicBezTo>
                  <a:cubicBezTo>
                    <a:pt x="61" y="48220"/>
                    <a:pt x="0" y="48568"/>
                    <a:pt x="241" y="48633"/>
                  </a:cubicBezTo>
                  <a:cubicBezTo>
                    <a:pt x="408" y="48681"/>
                    <a:pt x="551" y="48740"/>
                    <a:pt x="717" y="48800"/>
                  </a:cubicBezTo>
                  <a:cubicBezTo>
                    <a:pt x="753" y="48848"/>
                    <a:pt x="789" y="48883"/>
                    <a:pt x="836" y="48931"/>
                  </a:cubicBezTo>
                  <a:cubicBezTo>
                    <a:pt x="884" y="48967"/>
                    <a:pt x="937" y="48984"/>
                    <a:pt x="988" y="48984"/>
                  </a:cubicBezTo>
                  <a:cubicBezTo>
                    <a:pt x="1039" y="48984"/>
                    <a:pt x="1086" y="48967"/>
                    <a:pt x="1122" y="48931"/>
                  </a:cubicBezTo>
                  <a:cubicBezTo>
                    <a:pt x="2027" y="49240"/>
                    <a:pt x="2991" y="49586"/>
                    <a:pt x="3944" y="49860"/>
                  </a:cubicBezTo>
                  <a:cubicBezTo>
                    <a:pt x="3932" y="49883"/>
                    <a:pt x="3920" y="49931"/>
                    <a:pt x="3932" y="49979"/>
                  </a:cubicBezTo>
                  <a:cubicBezTo>
                    <a:pt x="4099" y="50586"/>
                    <a:pt x="4301" y="51169"/>
                    <a:pt x="4301" y="51800"/>
                  </a:cubicBezTo>
                  <a:cubicBezTo>
                    <a:pt x="4301" y="51919"/>
                    <a:pt x="4289" y="52062"/>
                    <a:pt x="4289" y="52181"/>
                  </a:cubicBezTo>
                  <a:cubicBezTo>
                    <a:pt x="4241" y="52217"/>
                    <a:pt x="4230" y="52277"/>
                    <a:pt x="4277" y="52336"/>
                  </a:cubicBezTo>
                  <a:cubicBezTo>
                    <a:pt x="4218" y="52789"/>
                    <a:pt x="4099" y="53217"/>
                    <a:pt x="3968" y="53646"/>
                  </a:cubicBezTo>
                  <a:lnTo>
                    <a:pt x="3968" y="53681"/>
                  </a:lnTo>
                  <a:cubicBezTo>
                    <a:pt x="3622" y="53467"/>
                    <a:pt x="3265" y="53277"/>
                    <a:pt x="2920" y="53050"/>
                  </a:cubicBezTo>
                  <a:cubicBezTo>
                    <a:pt x="2898" y="53038"/>
                    <a:pt x="2877" y="53032"/>
                    <a:pt x="2856" y="53032"/>
                  </a:cubicBezTo>
                  <a:cubicBezTo>
                    <a:pt x="2741" y="53032"/>
                    <a:pt x="2658" y="53206"/>
                    <a:pt x="2789" y="53277"/>
                  </a:cubicBezTo>
                  <a:cubicBezTo>
                    <a:pt x="2801" y="53289"/>
                    <a:pt x="2837" y="53312"/>
                    <a:pt x="2848" y="53324"/>
                  </a:cubicBezTo>
                  <a:cubicBezTo>
                    <a:pt x="2753" y="53336"/>
                    <a:pt x="2694" y="53467"/>
                    <a:pt x="2801" y="53527"/>
                  </a:cubicBezTo>
                  <a:cubicBezTo>
                    <a:pt x="2813" y="53551"/>
                    <a:pt x="2837" y="53551"/>
                    <a:pt x="2848" y="53562"/>
                  </a:cubicBezTo>
                  <a:cubicBezTo>
                    <a:pt x="2777" y="53586"/>
                    <a:pt x="2717" y="53693"/>
                    <a:pt x="2801" y="53765"/>
                  </a:cubicBezTo>
                  <a:cubicBezTo>
                    <a:pt x="6015" y="56479"/>
                    <a:pt x="10016" y="58408"/>
                    <a:pt x="13862" y="60051"/>
                  </a:cubicBezTo>
                  <a:cubicBezTo>
                    <a:pt x="15314" y="60674"/>
                    <a:pt x="17492" y="62044"/>
                    <a:pt x="19293" y="62044"/>
                  </a:cubicBezTo>
                  <a:cubicBezTo>
                    <a:pt x="19353" y="62044"/>
                    <a:pt x="19411" y="62043"/>
                    <a:pt x="19470" y="62040"/>
                  </a:cubicBezTo>
                  <a:cubicBezTo>
                    <a:pt x="19481" y="62075"/>
                    <a:pt x="19517" y="62099"/>
                    <a:pt x="19565" y="62099"/>
                  </a:cubicBezTo>
                  <a:lnTo>
                    <a:pt x="20541" y="62099"/>
                  </a:lnTo>
                  <a:cubicBezTo>
                    <a:pt x="20493" y="62282"/>
                    <a:pt x="20624" y="62481"/>
                    <a:pt x="20821" y="62481"/>
                  </a:cubicBezTo>
                  <a:cubicBezTo>
                    <a:pt x="20867" y="62481"/>
                    <a:pt x="20917" y="62470"/>
                    <a:pt x="20970" y="62444"/>
                  </a:cubicBezTo>
                  <a:cubicBezTo>
                    <a:pt x="21077" y="62397"/>
                    <a:pt x="21172" y="62337"/>
                    <a:pt x="21267" y="62278"/>
                  </a:cubicBezTo>
                  <a:cubicBezTo>
                    <a:pt x="22089" y="62206"/>
                    <a:pt x="22910" y="62123"/>
                    <a:pt x="23732" y="62040"/>
                  </a:cubicBezTo>
                  <a:cubicBezTo>
                    <a:pt x="23743" y="62050"/>
                    <a:pt x="23758" y="62056"/>
                    <a:pt x="23774" y="62056"/>
                  </a:cubicBezTo>
                  <a:cubicBezTo>
                    <a:pt x="23794" y="62056"/>
                    <a:pt x="23814" y="62047"/>
                    <a:pt x="23827" y="62028"/>
                  </a:cubicBezTo>
                  <a:cubicBezTo>
                    <a:pt x="23994" y="62016"/>
                    <a:pt x="24161" y="62004"/>
                    <a:pt x="24339" y="61980"/>
                  </a:cubicBezTo>
                  <a:cubicBezTo>
                    <a:pt x="26851" y="61849"/>
                    <a:pt x="29399" y="61611"/>
                    <a:pt x="31923" y="61349"/>
                  </a:cubicBezTo>
                  <a:cubicBezTo>
                    <a:pt x="38555" y="60789"/>
                    <a:pt x="45128" y="60230"/>
                    <a:pt x="51688" y="59146"/>
                  </a:cubicBezTo>
                  <a:lnTo>
                    <a:pt x="51688" y="59146"/>
                  </a:lnTo>
                  <a:cubicBezTo>
                    <a:pt x="51688" y="59218"/>
                    <a:pt x="51676" y="59301"/>
                    <a:pt x="51676" y="59385"/>
                  </a:cubicBezTo>
                  <a:cubicBezTo>
                    <a:pt x="51669" y="59472"/>
                    <a:pt x="51757" y="59525"/>
                    <a:pt x="51839" y="59525"/>
                  </a:cubicBezTo>
                  <a:cubicBezTo>
                    <a:pt x="51903" y="59525"/>
                    <a:pt x="51963" y="59493"/>
                    <a:pt x="51974" y="59420"/>
                  </a:cubicBezTo>
                  <a:cubicBezTo>
                    <a:pt x="51986" y="59301"/>
                    <a:pt x="52009" y="59206"/>
                    <a:pt x="52021" y="59087"/>
                  </a:cubicBezTo>
                  <a:cubicBezTo>
                    <a:pt x="54641" y="58634"/>
                    <a:pt x="57248" y="58111"/>
                    <a:pt x="59844" y="57480"/>
                  </a:cubicBezTo>
                  <a:cubicBezTo>
                    <a:pt x="59903" y="57491"/>
                    <a:pt x="59987" y="57503"/>
                    <a:pt x="60058" y="57503"/>
                  </a:cubicBezTo>
                  <a:cubicBezTo>
                    <a:pt x="60260" y="57503"/>
                    <a:pt x="60427" y="57432"/>
                    <a:pt x="60546" y="57301"/>
                  </a:cubicBezTo>
                  <a:cubicBezTo>
                    <a:pt x="60582" y="57277"/>
                    <a:pt x="60618" y="57277"/>
                    <a:pt x="60653" y="57265"/>
                  </a:cubicBezTo>
                  <a:cubicBezTo>
                    <a:pt x="60975" y="57194"/>
                    <a:pt x="60975" y="56825"/>
                    <a:pt x="60796" y="56646"/>
                  </a:cubicBezTo>
                  <a:cubicBezTo>
                    <a:pt x="62796" y="53062"/>
                    <a:pt x="63987" y="46550"/>
                    <a:pt x="60796" y="43549"/>
                  </a:cubicBezTo>
                  <a:cubicBezTo>
                    <a:pt x="60736" y="43493"/>
                    <a:pt x="60672" y="43469"/>
                    <a:pt x="60611" y="43469"/>
                  </a:cubicBezTo>
                  <a:cubicBezTo>
                    <a:pt x="60492" y="43469"/>
                    <a:pt x="60387" y="43562"/>
                    <a:pt x="60356" y="43680"/>
                  </a:cubicBezTo>
                  <a:cubicBezTo>
                    <a:pt x="59665" y="43371"/>
                    <a:pt x="58855" y="43264"/>
                    <a:pt x="58141" y="43085"/>
                  </a:cubicBezTo>
                  <a:cubicBezTo>
                    <a:pt x="57297" y="42862"/>
                    <a:pt x="56418" y="42489"/>
                    <a:pt x="55562" y="42489"/>
                  </a:cubicBezTo>
                  <a:cubicBezTo>
                    <a:pt x="55548" y="42489"/>
                    <a:pt x="55535" y="42489"/>
                    <a:pt x="55522" y="42490"/>
                  </a:cubicBezTo>
                  <a:cubicBezTo>
                    <a:pt x="55415" y="42490"/>
                    <a:pt x="55355" y="42537"/>
                    <a:pt x="55307" y="42609"/>
                  </a:cubicBezTo>
                  <a:cubicBezTo>
                    <a:pt x="55236" y="42561"/>
                    <a:pt x="55141" y="42537"/>
                    <a:pt x="55069" y="42490"/>
                  </a:cubicBezTo>
                  <a:lnTo>
                    <a:pt x="55057" y="42490"/>
                  </a:lnTo>
                  <a:cubicBezTo>
                    <a:pt x="55069" y="42478"/>
                    <a:pt x="55105" y="42478"/>
                    <a:pt x="55117" y="42466"/>
                  </a:cubicBezTo>
                  <a:cubicBezTo>
                    <a:pt x="55379" y="42347"/>
                    <a:pt x="55367" y="41978"/>
                    <a:pt x="55141" y="41894"/>
                  </a:cubicBezTo>
                  <a:cubicBezTo>
                    <a:pt x="55498" y="41466"/>
                    <a:pt x="55522" y="40894"/>
                    <a:pt x="55343" y="40347"/>
                  </a:cubicBezTo>
                  <a:cubicBezTo>
                    <a:pt x="55355" y="39787"/>
                    <a:pt x="55105" y="39454"/>
                    <a:pt x="54700" y="39287"/>
                  </a:cubicBezTo>
                  <a:cubicBezTo>
                    <a:pt x="54581" y="39168"/>
                    <a:pt x="54450" y="39049"/>
                    <a:pt x="54331" y="38977"/>
                  </a:cubicBezTo>
                  <a:cubicBezTo>
                    <a:pt x="54318" y="38970"/>
                    <a:pt x="54304" y="38966"/>
                    <a:pt x="54292" y="38966"/>
                  </a:cubicBezTo>
                  <a:cubicBezTo>
                    <a:pt x="54228" y="38966"/>
                    <a:pt x="54188" y="39056"/>
                    <a:pt x="54248" y="39096"/>
                  </a:cubicBezTo>
                  <a:cubicBezTo>
                    <a:pt x="54200" y="39084"/>
                    <a:pt x="54149" y="39078"/>
                    <a:pt x="54097" y="39078"/>
                  </a:cubicBezTo>
                  <a:cubicBezTo>
                    <a:pt x="54045" y="39078"/>
                    <a:pt x="53992" y="39084"/>
                    <a:pt x="53938" y="39096"/>
                  </a:cubicBezTo>
                  <a:cubicBezTo>
                    <a:pt x="53974" y="38775"/>
                    <a:pt x="53950" y="38453"/>
                    <a:pt x="53891" y="38132"/>
                  </a:cubicBezTo>
                  <a:cubicBezTo>
                    <a:pt x="53926" y="38037"/>
                    <a:pt x="53926" y="37918"/>
                    <a:pt x="53891" y="37834"/>
                  </a:cubicBezTo>
                  <a:cubicBezTo>
                    <a:pt x="53914" y="37727"/>
                    <a:pt x="53867" y="37632"/>
                    <a:pt x="53795" y="37584"/>
                  </a:cubicBezTo>
                  <a:cubicBezTo>
                    <a:pt x="53760" y="37537"/>
                    <a:pt x="53736" y="37501"/>
                    <a:pt x="53688" y="37477"/>
                  </a:cubicBezTo>
                  <a:cubicBezTo>
                    <a:pt x="53677" y="37256"/>
                    <a:pt x="53543" y="37045"/>
                    <a:pt x="53275" y="37045"/>
                  </a:cubicBezTo>
                  <a:cubicBezTo>
                    <a:pt x="53255" y="37045"/>
                    <a:pt x="53234" y="37046"/>
                    <a:pt x="53212" y="37048"/>
                  </a:cubicBezTo>
                  <a:cubicBezTo>
                    <a:pt x="50735" y="37194"/>
                    <a:pt x="48265" y="37227"/>
                    <a:pt x="45796" y="37227"/>
                  </a:cubicBezTo>
                  <a:cubicBezTo>
                    <a:pt x="43750" y="37227"/>
                    <a:pt x="41704" y="37204"/>
                    <a:pt x="39658" y="37204"/>
                  </a:cubicBezTo>
                  <a:cubicBezTo>
                    <a:pt x="38109" y="37204"/>
                    <a:pt x="36559" y="37217"/>
                    <a:pt x="35007" y="37263"/>
                  </a:cubicBezTo>
                  <a:cubicBezTo>
                    <a:pt x="35007" y="37096"/>
                    <a:pt x="34904" y="36951"/>
                    <a:pt x="34697" y="36951"/>
                  </a:cubicBezTo>
                  <a:cubicBezTo>
                    <a:pt x="34682" y="36951"/>
                    <a:pt x="34666" y="36952"/>
                    <a:pt x="34650" y="36953"/>
                  </a:cubicBezTo>
                  <a:cubicBezTo>
                    <a:pt x="30114" y="37453"/>
                    <a:pt x="25518" y="37918"/>
                    <a:pt x="20934" y="38501"/>
                  </a:cubicBezTo>
                  <a:cubicBezTo>
                    <a:pt x="21113" y="37441"/>
                    <a:pt x="21779" y="36477"/>
                    <a:pt x="21946" y="35405"/>
                  </a:cubicBezTo>
                  <a:cubicBezTo>
                    <a:pt x="22029" y="34858"/>
                    <a:pt x="22017" y="34286"/>
                    <a:pt x="22029" y="33739"/>
                  </a:cubicBezTo>
                  <a:cubicBezTo>
                    <a:pt x="22029" y="33369"/>
                    <a:pt x="22029" y="32988"/>
                    <a:pt x="22041" y="32643"/>
                  </a:cubicBezTo>
                  <a:cubicBezTo>
                    <a:pt x="22006" y="32536"/>
                    <a:pt x="21982" y="32429"/>
                    <a:pt x="21958" y="32322"/>
                  </a:cubicBezTo>
                  <a:cubicBezTo>
                    <a:pt x="21982" y="32262"/>
                    <a:pt x="22017" y="32191"/>
                    <a:pt x="22029" y="32131"/>
                  </a:cubicBezTo>
                  <a:cubicBezTo>
                    <a:pt x="22065" y="32060"/>
                    <a:pt x="21982" y="32012"/>
                    <a:pt x="21922" y="32012"/>
                  </a:cubicBezTo>
                  <a:cubicBezTo>
                    <a:pt x="21946" y="31834"/>
                    <a:pt x="22017" y="31703"/>
                    <a:pt x="22137" y="31595"/>
                  </a:cubicBezTo>
                  <a:lnTo>
                    <a:pt x="22137" y="31595"/>
                  </a:lnTo>
                  <a:cubicBezTo>
                    <a:pt x="22137" y="31667"/>
                    <a:pt x="22125" y="31738"/>
                    <a:pt x="22125" y="31798"/>
                  </a:cubicBezTo>
                  <a:cubicBezTo>
                    <a:pt x="22125" y="31926"/>
                    <a:pt x="22231" y="32000"/>
                    <a:pt x="22334" y="32000"/>
                  </a:cubicBezTo>
                  <a:cubicBezTo>
                    <a:pt x="22414" y="32000"/>
                    <a:pt x="22492" y="31956"/>
                    <a:pt x="22518" y="31857"/>
                  </a:cubicBezTo>
                  <a:lnTo>
                    <a:pt x="22613" y="31464"/>
                  </a:lnTo>
                  <a:lnTo>
                    <a:pt x="22613" y="31643"/>
                  </a:lnTo>
                  <a:cubicBezTo>
                    <a:pt x="22613" y="31673"/>
                    <a:pt x="22640" y="31688"/>
                    <a:pt x="22666" y="31688"/>
                  </a:cubicBezTo>
                  <a:cubicBezTo>
                    <a:pt x="22693" y="31688"/>
                    <a:pt x="22720" y="31673"/>
                    <a:pt x="22720" y="31643"/>
                  </a:cubicBezTo>
                  <a:lnTo>
                    <a:pt x="22720" y="31441"/>
                  </a:lnTo>
                  <a:cubicBezTo>
                    <a:pt x="22720" y="31409"/>
                    <a:pt x="22697" y="31394"/>
                    <a:pt x="22673" y="31394"/>
                  </a:cubicBezTo>
                  <a:cubicBezTo>
                    <a:pt x="22652" y="31394"/>
                    <a:pt x="22630" y="31406"/>
                    <a:pt x="22625" y="31429"/>
                  </a:cubicBezTo>
                  <a:cubicBezTo>
                    <a:pt x="23994" y="25416"/>
                    <a:pt x="24958" y="19689"/>
                    <a:pt x="27482" y="13938"/>
                  </a:cubicBezTo>
                  <a:cubicBezTo>
                    <a:pt x="27542" y="13796"/>
                    <a:pt x="27447" y="13629"/>
                    <a:pt x="27328" y="13569"/>
                  </a:cubicBezTo>
                  <a:cubicBezTo>
                    <a:pt x="27792" y="13403"/>
                    <a:pt x="28054" y="13022"/>
                    <a:pt x="28113" y="12379"/>
                  </a:cubicBezTo>
                  <a:cubicBezTo>
                    <a:pt x="28198" y="12232"/>
                    <a:pt x="28087" y="12047"/>
                    <a:pt x="27928" y="12047"/>
                  </a:cubicBezTo>
                  <a:cubicBezTo>
                    <a:pt x="27907" y="12047"/>
                    <a:pt x="27886" y="12050"/>
                    <a:pt x="27863" y="12057"/>
                  </a:cubicBezTo>
                  <a:cubicBezTo>
                    <a:pt x="27840" y="12058"/>
                    <a:pt x="27817" y="12059"/>
                    <a:pt x="27795" y="12059"/>
                  </a:cubicBezTo>
                  <a:cubicBezTo>
                    <a:pt x="27366" y="12059"/>
                    <a:pt x="27399" y="11833"/>
                    <a:pt x="27863" y="11402"/>
                  </a:cubicBezTo>
                  <a:cubicBezTo>
                    <a:pt x="27904" y="11433"/>
                    <a:pt x="27951" y="11450"/>
                    <a:pt x="27996" y="11450"/>
                  </a:cubicBezTo>
                  <a:cubicBezTo>
                    <a:pt x="28057" y="11450"/>
                    <a:pt x="28115" y="11418"/>
                    <a:pt x="28149" y="11343"/>
                  </a:cubicBezTo>
                  <a:cubicBezTo>
                    <a:pt x="29602" y="8021"/>
                    <a:pt x="29840" y="3937"/>
                    <a:pt x="27959" y="746"/>
                  </a:cubicBezTo>
                  <a:cubicBezTo>
                    <a:pt x="28018" y="592"/>
                    <a:pt x="28054" y="449"/>
                    <a:pt x="28113" y="294"/>
                  </a:cubicBezTo>
                  <a:cubicBezTo>
                    <a:pt x="28176" y="129"/>
                    <a:pt x="28021" y="0"/>
                    <a:pt x="27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84700" y="2761450"/>
              <a:ext cx="577725" cy="51075"/>
            </a:xfrm>
            <a:custGeom>
              <a:avLst/>
              <a:gdLst/>
              <a:ahLst/>
              <a:cxnLst/>
              <a:rect l="l" t="t" r="r" b="b"/>
              <a:pathLst>
                <a:path w="23109" h="2043" extrusionOk="0">
                  <a:moveTo>
                    <a:pt x="179" y="0"/>
                  </a:moveTo>
                  <a:cubicBezTo>
                    <a:pt x="0" y="0"/>
                    <a:pt x="18" y="277"/>
                    <a:pt x="201" y="311"/>
                  </a:cubicBezTo>
                  <a:cubicBezTo>
                    <a:pt x="7047" y="1182"/>
                    <a:pt x="14209" y="2043"/>
                    <a:pt x="21149" y="2043"/>
                  </a:cubicBezTo>
                  <a:cubicBezTo>
                    <a:pt x="21704" y="2043"/>
                    <a:pt x="22259" y="2037"/>
                    <a:pt x="22811" y="2026"/>
                  </a:cubicBezTo>
                  <a:cubicBezTo>
                    <a:pt x="23109" y="2002"/>
                    <a:pt x="23085" y="1609"/>
                    <a:pt x="22811" y="1561"/>
                  </a:cubicBezTo>
                  <a:cubicBezTo>
                    <a:pt x="15370" y="633"/>
                    <a:pt x="7702" y="442"/>
                    <a:pt x="201" y="2"/>
                  </a:cubicBezTo>
                  <a:cubicBezTo>
                    <a:pt x="194" y="1"/>
                    <a:pt x="186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170400" y="2793300"/>
              <a:ext cx="22100" cy="12600"/>
            </a:xfrm>
            <a:custGeom>
              <a:avLst/>
              <a:gdLst/>
              <a:ahLst/>
              <a:cxnLst/>
              <a:rect l="l" t="t" r="r" b="b"/>
              <a:pathLst>
                <a:path w="884" h="504" extrusionOk="0">
                  <a:moveTo>
                    <a:pt x="295" y="0"/>
                  </a:moveTo>
                  <a:cubicBezTo>
                    <a:pt x="0" y="0"/>
                    <a:pt x="0" y="503"/>
                    <a:pt x="295" y="503"/>
                  </a:cubicBezTo>
                  <a:cubicBezTo>
                    <a:pt x="304" y="503"/>
                    <a:pt x="314" y="503"/>
                    <a:pt x="324" y="502"/>
                  </a:cubicBezTo>
                  <a:cubicBezTo>
                    <a:pt x="407" y="490"/>
                    <a:pt x="503" y="490"/>
                    <a:pt x="586" y="478"/>
                  </a:cubicBezTo>
                  <a:cubicBezTo>
                    <a:pt x="884" y="454"/>
                    <a:pt x="884" y="61"/>
                    <a:pt x="586" y="37"/>
                  </a:cubicBezTo>
                  <a:cubicBezTo>
                    <a:pt x="503" y="14"/>
                    <a:pt x="407" y="14"/>
                    <a:pt x="324" y="2"/>
                  </a:cubicBezTo>
                  <a:cubicBezTo>
                    <a:pt x="314" y="1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02975" y="3135050"/>
              <a:ext cx="2400" cy="1800"/>
            </a:xfrm>
            <a:custGeom>
              <a:avLst/>
              <a:gdLst/>
              <a:ahLst/>
              <a:cxnLst/>
              <a:rect l="l" t="t" r="r" b="b"/>
              <a:pathLst>
                <a:path w="96" h="72" extrusionOk="0">
                  <a:moveTo>
                    <a:pt x="48" y="0"/>
                  </a:moveTo>
                  <a:cubicBezTo>
                    <a:pt x="0" y="12"/>
                    <a:pt x="0" y="71"/>
                    <a:pt x="48" y="71"/>
                  </a:cubicBezTo>
                  <a:cubicBezTo>
                    <a:pt x="96" y="71"/>
                    <a:pt x="96" y="0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80025" y="2817150"/>
              <a:ext cx="5700" cy="4775"/>
            </a:xfrm>
            <a:custGeom>
              <a:avLst/>
              <a:gdLst/>
              <a:ahLst/>
              <a:cxnLst/>
              <a:rect l="l" t="t" r="r" b="b"/>
              <a:pathLst>
                <a:path w="228" h="191" extrusionOk="0">
                  <a:moveTo>
                    <a:pt x="108" y="0"/>
                  </a:moveTo>
                  <a:cubicBezTo>
                    <a:pt x="1" y="12"/>
                    <a:pt x="1" y="191"/>
                    <a:pt x="108" y="191"/>
                  </a:cubicBezTo>
                  <a:cubicBezTo>
                    <a:pt x="227" y="191"/>
                    <a:pt x="227" y="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280400" y="2872400"/>
              <a:ext cx="21825" cy="48850"/>
            </a:xfrm>
            <a:custGeom>
              <a:avLst/>
              <a:gdLst/>
              <a:ahLst/>
              <a:cxnLst/>
              <a:rect l="l" t="t" r="r" b="b"/>
              <a:pathLst>
                <a:path w="873" h="1954" extrusionOk="0">
                  <a:moveTo>
                    <a:pt x="225" y="0"/>
                  </a:moveTo>
                  <a:cubicBezTo>
                    <a:pt x="113" y="0"/>
                    <a:pt x="1" y="88"/>
                    <a:pt x="44" y="231"/>
                  </a:cubicBezTo>
                  <a:cubicBezTo>
                    <a:pt x="210" y="791"/>
                    <a:pt x="317" y="1374"/>
                    <a:pt x="591" y="1886"/>
                  </a:cubicBezTo>
                  <a:cubicBezTo>
                    <a:pt x="614" y="1932"/>
                    <a:pt x="663" y="1953"/>
                    <a:pt x="713" y="1953"/>
                  </a:cubicBezTo>
                  <a:cubicBezTo>
                    <a:pt x="791" y="1953"/>
                    <a:pt x="872" y="1902"/>
                    <a:pt x="865" y="1815"/>
                  </a:cubicBezTo>
                  <a:cubicBezTo>
                    <a:pt x="782" y="1231"/>
                    <a:pt x="579" y="683"/>
                    <a:pt x="401" y="124"/>
                  </a:cubicBezTo>
                  <a:cubicBezTo>
                    <a:pt x="372" y="39"/>
                    <a:pt x="299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710100" y="2747200"/>
              <a:ext cx="13425" cy="10425"/>
            </a:xfrm>
            <a:custGeom>
              <a:avLst/>
              <a:gdLst/>
              <a:ahLst/>
              <a:cxnLst/>
              <a:rect l="l" t="t" r="r" b="b"/>
              <a:pathLst>
                <a:path w="537" h="417" extrusionOk="0">
                  <a:moveTo>
                    <a:pt x="262" y="0"/>
                  </a:moveTo>
                  <a:cubicBezTo>
                    <a:pt x="1" y="0"/>
                    <a:pt x="1" y="417"/>
                    <a:pt x="262" y="417"/>
                  </a:cubicBezTo>
                  <a:cubicBezTo>
                    <a:pt x="536" y="417"/>
                    <a:pt x="536" y="0"/>
                    <a:pt x="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963375" y="1930425"/>
              <a:ext cx="21775" cy="51650"/>
            </a:xfrm>
            <a:custGeom>
              <a:avLst/>
              <a:gdLst/>
              <a:ahLst/>
              <a:cxnLst/>
              <a:rect l="l" t="t" r="r" b="b"/>
              <a:pathLst>
                <a:path w="871" h="2066" extrusionOk="0">
                  <a:moveTo>
                    <a:pt x="203" y="1"/>
                  </a:moveTo>
                  <a:cubicBezTo>
                    <a:pt x="103" y="1"/>
                    <a:pt x="1" y="80"/>
                    <a:pt x="44" y="203"/>
                  </a:cubicBezTo>
                  <a:cubicBezTo>
                    <a:pt x="235" y="798"/>
                    <a:pt x="413" y="1394"/>
                    <a:pt x="628" y="1989"/>
                  </a:cubicBezTo>
                  <a:cubicBezTo>
                    <a:pt x="642" y="2042"/>
                    <a:pt x="688" y="2066"/>
                    <a:pt x="734" y="2066"/>
                  </a:cubicBezTo>
                  <a:cubicBezTo>
                    <a:pt x="802" y="2066"/>
                    <a:pt x="870" y="2014"/>
                    <a:pt x="842" y="1929"/>
                  </a:cubicBezTo>
                  <a:cubicBezTo>
                    <a:pt x="699" y="1310"/>
                    <a:pt x="521" y="715"/>
                    <a:pt x="354" y="108"/>
                  </a:cubicBezTo>
                  <a:cubicBezTo>
                    <a:pt x="331" y="33"/>
                    <a:pt x="267" y="1"/>
                    <a:pt x="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990425" y="1905225"/>
              <a:ext cx="19450" cy="42700"/>
            </a:xfrm>
            <a:custGeom>
              <a:avLst/>
              <a:gdLst/>
              <a:ahLst/>
              <a:cxnLst/>
              <a:rect l="l" t="t" r="r" b="b"/>
              <a:pathLst>
                <a:path w="778" h="1708" extrusionOk="0">
                  <a:moveTo>
                    <a:pt x="102" y="1"/>
                  </a:moveTo>
                  <a:cubicBezTo>
                    <a:pt x="52" y="1"/>
                    <a:pt x="1" y="39"/>
                    <a:pt x="22" y="104"/>
                  </a:cubicBezTo>
                  <a:cubicBezTo>
                    <a:pt x="201" y="604"/>
                    <a:pt x="379" y="1116"/>
                    <a:pt x="558" y="1640"/>
                  </a:cubicBezTo>
                  <a:cubicBezTo>
                    <a:pt x="572" y="1687"/>
                    <a:pt x="612" y="1708"/>
                    <a:pt x="653" y="1708"/>
                  </a:cubicBezTo>
                  <a:cubicBezTo>
                    <a:pt x="715" y="1708"/>
                    <a:pt x="777" y="1659"/>
                    <a:pt x="748" y="1580"/>
                  </a:cubicBezTo>
                  <a:cubicBezTo>
                    <a:pt x="558" y="1068"/>
                    <a:pt x="379" y="568"/>
                    <a:pt x="177" y="56"/>
                  </a:cubicBezTo>
                  <a:cubicBezTo>
                    <a:pt x="167" y="18"/>
                    <a:pt x="135" y="1"/>
                    <a:pt x="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958525" y="2306950"/>
              <a:ext cx="5975" cy="5100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19" y="1"/>
                  </a:moveTo>
                  <a:cubicBezTo>
                    <a:pt x="0" y="1"/>
                    <a:pt x="0" y="203"/>
                    <a:pt x="119" y="203"/>
                  </a:cubicBezTo>
                  <a:cubicBezTo>
                    <a:pt x="238" y="203"/>
                    <a:pt x="238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28125" y="1867250"/>
              <a:ext cx="87800" cy="113250"/>
            </a:xfrm>
            <a:custGeom>
              <a:avLst/>
              <a:gdLst/>
              <a:ahLst/>
              <a:cxnLst/>
              <a:rect l="l" t="t" r="r" b="b"/>
              <a:pathLst>
                <a:path w="3512" h="4530" extrusionOk="0">
                  <a:moveTo>
                    <a:pt x="3255" y="1"/>
                  </a:moveTo>
                  <a:cubicBezTo>
                    <a:pt x="3202" y="1"/>
                    <a:pt x="3148" y="23"/>
                    <a:pt x="3110" y="75"/>
                  </a:cubicBezTo>
                  <a:cubicBezTo>
                    <a:pt x="2074" y="1480"/>
                    <a:pt x="979" y="2849"/>
                    <a:pt x="62" y="4302"/>
                  </a:cubicBezTo>
                  <a:cubicBezTo>
                    <a:pt x="0" y="4416"/>
                    <a:pt x="100" y="4529"/>
                    <a:pt x="200" y="4529"/>
                  </a:cubicBezTo>
                  <a:cubicBezTo>
                    <a:pt x="236" y="4529"/>
                    <a:pt x="272" y="4515"/>
                    <a:pt x="300" y="4480"/>
                  </a:cubicBezTo>
                  <a:cubicBezTo>
                    <a:pt x="1407" y="3135"/>
                    <a:pt x="2395" y="1670"/>
                    <a:pt x="3419" y="253"/>
                  </a:cubicBezTo>
                  <a:cubicBezTo>
                    <a:pt x="3512" y="127"/>
                    <a:pt x="3384" y="1"/>
                    <a:pt x="3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896000" y="2230750"/>
              <a:ext cx="2125" cy="1825"/>
            </a:xfrm>
            <a:custGeom>
              <a:avLst/>
              <a:gdLst/>
              <a:ahLst/>
              <a:cxnLst/>
              <a:rect l="l" t="t" r="r" b="b"/>
              <a:pathLst>
                <a:path w="85" h="73" extrusionOk="0">
                  <a:moveTo>
                    <a:pt x="49" y="1"/>
                  </a:moveTo>
                  <a:cubicBezTo>
                    <a:pt x="1" y="1"/>
                    <a:pt x="1" y="72"/>
                    <a:pt x="49" y="72"/>
                  </a:cubicBezTo>
                  <a:cubicBezTo>
                    <a:pt x="84" y="72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423025" y="3226125"/>
              <a:ext cx="436100" cy="19075"/>
            </a:xfrm>
            <a:custGeom>
              <a:avLst/>
              <a:gdLst/>
              <a:ahLst/>
              <a:cxnLst/>
              <a:rect l="l" t="t" r="r" b="b"/>
              <a:pathLst>
                <a:path w="17444" h="763" extrusionOk="0">
                  <a:moveTo>
                    <a:pt x="15634" y="0"/>
                  </a:moveTo>
                  <a:cubicBezTo>
                    <a:pt x="10419" y="60"/>
                    <a:pt x="5216" y="179"/>
                    <a:pt x="1" y="358"/>
                  </a:cubicBezTo>
                  <a:cubicBezTo>
                    <a:pt x="5823" y="548"/>
                    <a:pt x="11621" y="679"/>
                    <a:pt x="17444" y="762"/>
                  </a:cubicBezTo>
                  <a:cubicBezTo>
                    <a:pt x="16836" y="548"/>
                    <a:pt x="16205" y="286"/>
                    <a:pt x="15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03175" y="3221950"/>
              <a:ext cx="1064150" cy="25625"/>
            </a:xfrm>
            <a:custGeom>
              <a:avLst/>
              <a:gdLst/>
              <a:ahLst/>
              <a:cxnLst/>
              <a:rect l="l" t="t" r="r" b="b"/>
              <a:pathLst>
                <a:path w="42566" h="1025" extrusionOk="0">
                  <a:moveTo>
                    <a:pt x="10943" y="1"/>
                  </a:moveTo>
                  <a:cubicBezTo>
                    <a:pt x="8847" y="191"/>
                    <a:pt x="6728" y="370"/>
                    <a:pt x="4620" y="548"/>
                  </a:cubicBezTo>
                  <a:cubicBezTo>
                    <a:pt x="3084" y="727"/>
                    <a:pt x="1537" y="882"/>
                    <a:pt x="1" y="1001"/>
                  </a:cubicBezTo>
                  <a:cubicBezTo>
                    <a:pt x="2561" y="1013"/>
                    <a:pt x="5120" y="1013"/>
                    <a:pt x="7680" y="1025"/>
                  </a:cubicBezTo>
                  <a:cubicBezTo>
                    <a:pt x="13502" y="1013"/>
                    <a:pt x="19301" y="1001"/>
                    <a:pt x="25123" y="906"/>
                  </a:cubicBezTo>
                  <a:cubicBezTo>
                    <a:pt x="30945" y="846"/>
                    <a:pt x="36743" y="715"/>
                    <a:pt x="42566" y="513"/>
                  </a:cubicBezTo>
                  <a:cubicBezTo>
                    <a:pt x="36743" y="310"/>
                    <a:pt x="30945" y="179"/>
                    <a:pt x="25123" y="108"/>
                  </a:cubicBezTo>
                  <a:cubicBezTo>
                    <a:pt x="20396" y="48"/>
                    <a:pt x="15657" y="13"/>
                    <a:pt x="109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391300" y="3197250"/>
              <a:ext cx="786450" cy="23825"/>
            </a:xfrm>
            <a:custGeom>
              <a:avLst/>
              <a:gdLst/>
              <a:ahLst/>
              <a:cxnLst/>
              <a:rect l="l" t="t" r="r" b="b"/>
              <a:pathLst>
                <a:path w="31458" h="953" extrusionOk="0">
                  <a:moveTo>
                    <a:pt x="8478" y="0"/>
                  </a:moveTo>
                  <a:cubicBezTo>
                    <a:pt x="5668" y="381"/>
                    <a:pt x="2835" y="691"/>
                    <a:pt x="1" y="953"/>
                  </a:cubicBezTo>
                  <a:cubicBezTo>
                    <a:pt x="2918" y="941"/>
                    <a:pt x="5811" y="929"/>
                    <a:pt x="8716" y="893"/>
                  </a:cubicBezTo>
                  <a:cubicBezTo>
                    <a:pt x="10383" y="882"/>
                    <a:pt x="13443" y="858"/>
                    <a:pt x="15098" y="822"/>
                  </a:cubicBezTo>
                  <a:cubicBezTo>
                    <a:pt x="20551" y="751"/>
                    <a:pt x="26016" y="631"/>
                    <a:pt x="31457" y="453"/>
                  </a:cubicBezTo>
                  <a:cubicBezTo>
                    <a:pt x="26016" y="262"/>
                    <a:pt x="20551" y="143"/>
                    <a:pt x="15098" y="84"/>
                  </a:cubicBezTo>
                  <a:cubicBezTo>
                    <a:pt x="13431" y="48"/>
                    <a:pt x="10371" y="24"/>
                    <a:pt x="87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401900" y="3199925"/>
              <a:ext cx="395025" cy="17875"/>
            </a:xfrm>
            <a:custGeom>
              <a:avLst/>
              <a:gdLst/>
              <a:ahLst/>
              <a:cxnLst/>
              <a:rect l="l" t="t" r="r" b="b"/>
              <a:pathLst>
                <a:path w="15801" h="715" extrusionOk="0">
                  <a:moveTo>
                    <a:pt x="14288" y="1"/>
                  </a:moveTo>
                  <a:cubicBezTo>
                    <a:pt x="9526" y="84"/>
                    <a:pt x="4763" y="179"/>
                    <a:pt x="1" y="346"/>
                  </a:cubicBezTo>
                  <a:cubicBezTo>
                    <a:pt x="5263" y="524"/>
                    <a:pt x="10538" y="644"/>
                    <a:pt x="15800" y="715"/>
                  </a:cubicBezTo>
                  <a:cubicBezTo>
                    <a:pt x="15372" y="513"/>
                    <a:pt x="14967" y="298"/>
                    <a:pt x="14598" y="155"/>
                  </a:cubicBezTo>
                  <a:cubicBezTo>
                    <a:pt x="14514" y="96"/>
                    <a:pt x="14407" y="48"/>
                    <a:pt x="142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381075" y="3174325"/>
              <a:ext cx="356300" cy="16400"/>
            </a:xfrm>
            <a:custGeom>
              <a:avLst/>
              <a:gdLst/>
              <a:ahLst/>
              <a:cxnLst/>
              <a:rect l="l" t="t" r="r" b="b"/>
              <a:pathLst>
                <a:path w="14252" h="656" extrusionOk="0">
                  <a:moveTo>
                    <a:pt x="12823" y="1"/>
                  </a:moveTo>
                  <a:cubicBezTo>
                    <a:pt x="8537" y="72"/>
                    <a:pt x="4274" y="167"/>
                    <a:pt x="0" y="310"/>
                  </a:cubicBezTo>
                  <a:cubicBezTo>
                    <a:pt x="4751" y="477"/>
                    <a:pt x="9513" y="584"/>
                    <a:pt x="14252" y="656"/>
                  </a:cubicBezTo>
                  <a:cubicBezTo>
                    <a:pt x="13776" y="453"/>
                    <a:pt x="13299" y="227"/>
                    <a:pt x="128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631825" y="3172250"/>
              <a:ext cx="556925" cy="20850"/>
            </a:xfrm>
            <a:custGeom>
              <a:avLst/>
              <a:gdLst/>
              <a:ahLst/>
              <a:cxnLst/>
              <a:rect l="l" t="t" r="r" b="b"/>
              <a:pathLst>
                <a:path w="22277" h="834" extrusionOk="0">
                  <a:moveTo>
                    <a:pt x="5132" y="0"/>
                  </a:moveTo>
                  <a:cubicBezTo>
                    <a:pt x="4620" y="84"/>
                    <a:pt x="4084" y="191"/>
                    <a:pt x="3560" y="274"/>
                  </a:cubicBezTo>
                  <a:cubicBezTo>
                    <a:pt x="3548" y="393"/>
                    <a:pt x="3524" y="512"/>
                    <a:pt x="3513" y="619"/>
                  </a:cubicBezTo>
                  <a:cubicBezTo>
                    <a:pt x="3502" y="691"/>
                    <a:pt x="3446" y="723"/>
                    <a:pt x="3385" y="723"/>
                  </a:cubicBezTo>
                  <a:cubicBezTo>
                    <a:pt x="3304" y="723"/>
                    <a:pt x="3215" y="667"/>
                    <a:pt x="3215" y="572"/>
                  </a:cubicBezTo>
                  <a:cubicBezTo>
                    <a:pt x="3215" y="500"/>
                    <a:pt x="3227" y="417"/>
                    <a:pt x="3227" y="334"/>
                  </a:cubicBezTo>
                  <a:lnTo>
                    <a:pt x="3227" y="334"/>
                  </a:lnTo>
                  <a:cubicBezTo>
                    <a:pt x="2155" y="512"/>
                    <a:pt x="1072" y="679"/>
                    <a:pt x="0" y="834"/>
                  </a:cubicBezTo>
                  <a:lnTo>
                    <a:pt x="48" y="834"/>
                  </a:lnTo>
                  <a:cubicBezTo>
                    <a:pt x="1429" y="810"/>
                    <a:pt x="5632" y="774"/>
                    <a:pt x="7013" y="739"/>
                  </a:cubicBezTo>
                  <a:cubicBezTo>
                    <a:pt x="12097" y="667"/>
                    <a:pt x="17193" y="560"/>
                    <a:pt x="22277" y="381"/>
                  </a:cubicBezTo>
                  <a:cubicBezTo>
                    <a:pt x="17193" y="203"/>
                    <a:pt x="12097" y="96"/>
                    <a:pt x="7013" y="24"/>
                  </a:cubicBezTo>
                  <a:cubicBezTo>
                    <a:pt x="6596" y="24"/>
                    <a:pt x="5906" y="12"/>
                    <a:pt x="5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359925" y="3148725"/>
              <a:ext cx="318825" cy="14925"/>
            </a:xfrm>
            <a:custGeom>
              <a:avLst/>
              <a:gdLst/>
              <a:ahLst/>
              <a:cxnLst/>
              <a:rect l="l" t="t" r="r" b="b"/>
              <a:pathLst>
                <a:path w="12753" h="597" extrusionOk="0">
                  <a:moveTo>
                    <a:pt x="11562" y="1"/>
                  </a:moveTo>
                  <a:cubicBezTo>
                    <a:pt x="7704" y="60"/>
                    <a:pt x="3846" y="144"/>
                    <a:pt x="1" y="286"/>
                  </a:cubicBezTo>
                  <a:cubicBezTo>
                    <a:pt x="4251" y="429"/>
                    <a:pt x="8490" y="525"/>
                    <a:pt x="12752" y="596"/>
                  </a:cubicBezTo>
                  <a:cubicBezTo>
                    <a:pt x="12348" y="406"/>
                    <a:pt x="11967" y="203"/>
                    <a:pt x="115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801475" y="3147550"/>
              <a:ext cx="398000" cy="16675"/>
            </a:xfrm>
            <a:custGeom>
              <a:avLst/>
              <a:gdLst/>
              <a:ahLst/>
              <a:cxnLst/>
              <a:rect l="l" t="t" r="r" b="b"/>
              <a:pathLst>
                <a:path w="15920" h="667" extrusionOk="0">
                  <a:moveTo>
                    <a:pt x="3144" y="0"/>
                  </a:moveTo>
                  <a:cubicBezTo>
                    <a:pt x="2096" y="238"/>
                    <a:pt x="1048" y="464"/>
                    <a:pt x="1" y="667"/>
                  </a:cubicBezTo>
                  <a:cubicBezTo>
                    <a:pt x="775" y="667"/>
                    <a:pt x="1418" y="667"/>
                    <a:pt x="1727" y="655"/>
                  </a:cubicBezTo>
                  <a:cubicBezTo>
                    <a:pt x="6466" y="584"/>
                    <a:pt x="11181" y="476"/>
                    <a:pt x="15919" y="310"/>
                  </a:cubicBezTo>
                  <a:cubicBezTo>
                    <a:pt x="11657" y="167"/>
                    <a:pt x="7395" y="72"/>
                    <a:pt x="3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338500" y="3122525"/>
              <a:ext cx="286675" cy="14025"/>
            </a:xfrm>
            <a:custGeom>
              <a:avLst/>
              <a:gdLst/>
              <a:ahLst/>
              <a:cxnLst/>
              <a:rect l="l" t="t" r="r" b="b"/>
              <a:pathLst>
                <a:path w="11467" h="561" extrusionOk="0">
                  <a:moveTo>
                    <a:pt x="10502" y="1"/>
                  </a:moveTo>
                  <a:cubicBezTo>
                    <a:pt x="7013" y="84"/>
                    <a:pt x="3513" y="156"/>
                    <a:pt x="1" y="275"/>
                  </a:cubicBezTo>
                  <a:cubicBezTo>
                    <a:pt x="3834" y="406"/>
                    <a:pt x="7656" y="477"/>
                    <a:pt x="11466" y="561"/>
                  </a:cubicBezTo>
                  <a:cubicBezTo>
                    <a:pt x="11133" y="370"/>
                    <a:pt x="10823" y="203"/>
                    <a:pt x="10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933050" y="3123125"/>
              <a:ext cx="276850" cy="13425"/>
            </a:xfrm>
            <a:custGeom>
              <a:avLst/>
              <a:gdLst/>
              <a:ahLst/>
              <a:cxnLst/>
              <a:rect l="l" t="t" r="r" b="b"/>
              <a:pathLst>
                <a:path w="11074" h="537" extrusionOk="0">
                  <a:moveTo>
                    <a:pt x="381" y="1"/>
                  </a:moveTo>
                  <a:lnTo>
                    <a:pt x="381" y="1"/>
                  </a:lnTo>
                  <a:cubicBezTo>
                    <a:pt x="453" y="156"/>
                    <a:pt x="393" y="394"/>
                    <a:pt x="143" y="453"/>
                  </a:cubicBezTo>
                  <a:cubicBezTo>
                    <a:pt x="107" y="477"/>
                    <a:pt x="72" y="477"/>
                    <a:pt x="36" y="489"/>
                  </a:cubicBezTo>
                  <a:lnTo>
                    <a:pt x="0" y="537"/>
                  </a:lnTo>
                  <a:cubicBezTo>
                    <a:pt x="3679" y="453"/>
                    <a:pt x="7382" y="382"/>
                    <a:pt x="11073" y="263"/>
                  </a:cubicBezTo>
                  <a:cubicBezTo>
                    <a:pt x="7513" y="144"/>
                    <a:pt x="3941" y="72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317675" y="3096650"/>
              <a:ext cx="261350" cy="12525"/>
            </a:xfrm>
            <a:custGeom>
              <a:avLst/>
              <a:gdLst/>
              <a:ahLst/>
              <a:cxnLst/>
              <a:rect l="l" t="t" r="r" b="b"/>
              <a:pathLst>
                <a:path w="10454" h="501" extrusionOk="0">
                  <a:moveTo>
                    <a:pt x="9644" y="0"/>
                  </a:moveTo>
                  <a:cubicBezTo>
                    <a:pt x="6429" y="72"/>
                    <a:pt x="3215" y="131"/>
                    <a:pt x="0" y="250"/>
                  </a:cubicBezTo>
                  <a:cubicBezTo>
                    <a:pt x="3489" y="369"/>
                    <a:pt x="6965" y="441"/>
                    <a:pt x="10454" y="500"/>
                  </a:cubicBezTo>
                  <a:cubicBezTo>
                    <a:pt x="10180" y="345"/>
                    <a:pt x="9918" y="179"/>
                    <a:pt x="9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944950" y="3096350"/>
              <a:ext cx="275650" cy="13425"/>
            </a:xfrm>
            <a:custGeom>
              <a:avLst/>
              <a:gdLst/>
              <a:ahLst/>
              <a:cxnLst/>
              <a:rect l="l" t="t" r="r" b="b"/>
              <a:pathLst>
                <a:path w="11026" h="537" extrusionOk="0">
                  <a:moveTo>
                    <a:pt x="262" y="0"/>
                  </a:moveTo>
                  <a:cubicBezTo>
                    <a:pt x="179" y="191"/>
                    <a:pt x="84" y="369"/>
                    <a:pt x="1" y="536"/>
                  </a:cubicBezTo>
                  <a:cubicBezTo>
                    <a:pt x="3691" y="453"/>
                    <a:pt x="7359" y="381"/>
                    <a:pt x="11026" y="262"/>
                  </a:cubicBezTo>
                  <a:cubicBezTo>
                    <a:pt x="7442" y="143"/>
                    <a:pt x="3846" y="72"/>
                    <a:pt x="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957450" y="3069850"/>
              <a:ext cx="273875" cy="13425"/>
            </a:xfrm>
            <a:custGeom>
              <a:avLst/>
              <a:gdLst/>
              <a:ahLst/>
              <a:cxnLst/>
              <a:rect l="l" t="t" r="r" b="b"/>
              <a:pathLst>
                <a:path w="10955" h="537" extrusionOk="0">
                  <a:moveTo>
                    <a:pt x="215" y="1"/>
                  </a:moveTo>
                  <a:cubicBezTo>
                    <a:pt x="132" y="179"/>
                    <a:pt x="72" y="370"/>
                    <a:pt x="1" y="536"/>
                  </a:cubicBezTo>
                  <a:lnTo>
                    <a:pt x="24" y="536"/>
                  </a:lnTo>
                  <a:cubicBezTo>
                    <a:pt x="3680" y="441"/>
                    <a:pt x="7311" y="382"/>
                    <a:pt x="10954" y="263"/>
                  </a:cubicBezTo>
                  <a:cubicBezTo>
                    <a:pt x="7371" y="143"/>
                    <a:pt x="3787" y="72"/>
                    <a:pt x="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296525" y="3070450"/>
              <a:ext cx="241425" cy="11925"/>
            </a:xfrm>
            <a:custGeom>
              <a:avLst/>
              <a:gdLst/>
              <a:ahLst/>
              <a:cxnLst/>
              <a:rect l="l" t="t" r="r" b="b"/>
              <a:pathLst>
                <a:path w="9657" h="477" extrusionOk="0">
                  <a:moveTo>
                    <a:pt x="8990" y="0"/>
                  </a:moveTo>
                  <a:cubicBezTo>
                    <a:pt x="6001" y="84"/>
                    <a:pt x="2989" y="143"/>
                    <a:pt x="1" y="239"/>
                  </a:cubicBezTo>
                  <a:cubicBezTo>
                    <a:pt x="3215" y="358"/>
                    <a:pt x="6442" y="417"/>
                    <a:pt x="9657" y="477"/>
                  </a:cubicBezTo>
                  <a:cubicBezTo>
                    <a:pt x="9442" y="310"/>
                    <a:pt x="9216" y="167"/>
                    <a:pt x="8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75400" y="3044550"/>
              <a:ext cx="226825" cy="11625"/>
            </a:xfrm>
            <a:custGeom>
              <a:avLst/>
              <a:gdLst/>
              <a:ahLst/>
              <a:cxnLst/>
              <a:rect l="l" t="t" r="r" b="b"/>
              <a:pathLst>
                <a:path w="9073" h="465" extrusionOk="0">
                  <a:moveTo>
                    <a:pt x="8573" y="1"/>
                  </a:moveTo>
                  <a:cubicBezTo>
                    <a:pt x="5715" y="72"/>
                    <a:pt x="2858" y="120"/>
                    <a:pt x="0" y="227"/>
                  </a:cubicBezTo>
                  <a:cubicBezTo>
                    <a:pt x="3013" y="322"/>
                    <a:pt x="6061" y="382"/>
                    <a:pt x="9073" y="465"/>
                  </a:cubicBezTo>
                  <a:cubicBezTo>
                    <a:pt x="8918" y="346"/>
                    <a:pt x="8751" y="227"/>
                    <a:pt x="8597" y="84"/>
                  </a:cubicBezTo>
                  <a:cubicBezTo>
                    <a:pt x="8585" y="60"/>
                    <a:pt x="8573" y="24"/>
                    <a:pt x="85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967575" y="3043350"/>
              <a:ext cx="274450" cy="13425"/>
            </a:xfrm>
            <a:custGeom>
              <a:avLst/>
              <a:gdLst/>
              <a:ahLst/>
              <a:cxnLst/>
              <a:rect l="l" t="t" r="r" b="b"/>
              <a:pathLst>
                <a:path w="10978" h="537" extrusionOk="0">
                  <a:moveTo>
                    <a:pt x="167" y="1"/>
                  </a:moveTo>
                  <a:cubicBezTo>
                    <a:pt x="108" y="180"/>
                    <a:pt x="48" y="358"/>
                    <a:pt x="0" y="537"/>
                  </a:cubicBezTo>
                  <a:lnTo>
                    <a:pt x="1143" y="525"/>
                  </a:lnTo>
                  <a:cubicBezTo>
                    <a:pt x="4418" y="430"/>
                    <a:pt x="7692" y="394"/>
                    <a:pt x="10978" y="263"/>
                  </a:cubicBezTo>
                  <a:cubicBezTo>
                    <a:pt x="7704" y="156"/>
                    <a:pt x="4430" y="108"/>
                    <a:pt x="1143" y="1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19175" y="3043650"/>
              <a:ext cx="625" cy="475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1" y="1"/>
                  </a:moveTo>
                  <a:cubicBezTo>
                    <a:pt x="7" y="13"/>
                    <a:pt x="13" y="19"/>
                    <a:pt x="17" y="19"/>
                  </a:cubicBezTo>
                  <a:cubicBezTo>
                    <a:pt x="21" y="19"/>
                    <a:pt x="24" y="13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2"/>
          <p:cNvGrpSpPr/>
          <p:nvPr/>
        </p:nvGrpSpPr>
        <p:grpSpPr>
          <a:xfrm>
            <a:off x="4671017" y="1409635"/>
            <a:ext cx="4783422" cy="3799313"/>
            <a:chOff x="3275400" y="1702825"/>
            <a:chExt cx="1966625" cy="1562025"/>
          </a:xfrm>
        </p:grpSpPr>
        <p:sp>
          <p:nvSpPr>
            <p:cNvPr id="42" name="Google Shape;42;p2"/>
            <p:cNvSpPr/>
            <p:nvPr/>
          </p:nvSpPr>
          <p:spPr>
            <a:xfrm>
              <a:off x="3420000" y="1702825"/>
              <a:ext cx="1599675" cy="1562025"/>
            </a:xfrm>
            <a:custGeom>
              <a:avLst/>
              <a:gdLst/>
              <a:ahLst/>
              <a:cxnLst/>
              <a:rect l="l" t="t" r="r" b="b"/>
              <a:pathLst>
                <a:path w="63987" h="62481" extrusionOk="0">
                  <a:moveTo>
                    <a:pt x="24024" y="12626"/>
                  </a:moveTo>
                  <a:cubicBezTo>
                    <a:pt x="23911" y="12764"/>
                    <a:pt x="23798" y="12922"/>
                    <a:pt x="23684" y="13069"/>
                  </a:cubicBezTo>
                  <a:cubicBezTo>
                    <a:pt x="23684" y="13057"/>
                    <a:pt x="23696" y="13022"/>
                    <a:pt x="23708" y="12986"/>
                  </a:cubicBezTo>
                  <a:cubicBezTo>
                    <a:pt x="23810" y="12862"/>
                    <a:pt x="23922" y="12749"/>
                    <a:pt x="24024" y="12626"/>
                  </a:cubicBezTo>
                  <a:close/>
                  <a:moveTo>
                    <a:pt x="22077" y="21892"/>
                  </a:moveTo>
                  <a:lnTo>
                    <a:pt x="22077" y="21892"/>
                  </a:lnTo>
                  <a:cubicBezTo>
                    <a:pt x="21791" y="22416"/>
                    <a:pt x="21529" y="22952"/>
                    <a:pt x="21315" y="23487"/>
                  </a:cubicBezTo>
                  <a:cubicBezTo>
                    <a:pt x="21375" y="23094"/>
                    <a:pt x="21446" y="22713"/>
                    <a:pt x="21529" y="22309"/>
                  </a:cubicBezTo>
                  <a:cubicBezTo>
                    <a:pt x="21560" y="22357"/>
                    <a:pt x="21612" y="22388"/>
                    <a:pt x="21669" y="22388"/>
                  </a:cubicBezTo>
                  <a:cubicBezTo>
                    <a:pt x="21723" y="22388"/>
                    <a:pt x="21781" y="22360"/>
                    <a:pt x="21827" y="22297"/>
                  </a:cubicBezTo>
                  <a:cubicBezTo>
                    <a:pt x="21910" y="22166"/>
                    <a:pt x="21982" y="22023"/>
                    <a:pt x="22077" y="21892"/>
                  </a:cubicBezTo>
                  <a:close/>
                  <a:moveTo>
                    <a:pt x="20279" y="12522"/>
                  </a:moveTo>
                  <a:cubicBezTo>
                    <a:pt x="20708" y="13974"/>
                    <a:pt x="21148" y="15522"/>
                    <a:pt x="21779" y="16927"/>
                  </a:cubicBezTo>
                  <a:cubicBezTo>
                    <a:pt x="21267" y="19153"/>
                    <a:pt x="20851" y="21404"/>
                    <a:pt x="20529" y="23666"/>
                  </a:cubicBezTo>
                  <a:cubicBezTo>
                    <a:pt x="19946" y="21773"/>
                    <a:pt x="19231" y="19939"/>
                    <a:pt x="18731" y="18022"/>
                  </a:cubicBezTo>
                  <a:cubicBezTo>
                    <a:pt x="18731" y="18010"/>
                    <a:pt x="18731" y="18010"/>
                    <a:pt x="18708" y="18010"/>
                  </a:cubicBezTo>
                  <a:cubicBezTo>
                    <a:pt x="19089" y="16153"/>
                    <a:pt x="19624" y="14308"/>
                    <a:pt x="20279" y="12522"/>
                  </a:cubicBezTo>
                  <a:close/>
                  <a:moveTo>
                    <a:pt x="18588" y="18689"/>
                  </a:moveTo>
                  <a:cubicBezTo>
                    <a:pt x="19029" y="20558"/>
                    <a:pt x="19517" y="22440"/>
                    <a:pt x="20363" y="24154"/>
                  </a:cubicBezTo>
                  <a:cubicBezTo>
                    <a:pt x="20374" y="24202"/>
                    <a:pt x="20410" y="24214"/>
                    <a:pt x="20434" y="24225"/>
                  </a:cubicBezTo>
                  <a:cubicBezTo>
                    <a:pt x="20410" y="24452"/>
                    <a:pt x="20374" y="24690"/>
                    <a:pt x="20351" y="24916"/>
                  </a:cubicBezTo>
                  <a:cubicBezTo>
                    <a:pt x="19767" y="23475"/>
                    <a:pt x="19053" y="22070"/>
                    <a:pt x="18410" y="20677"/>
                  </a:cubicBezTo>
                  <a:cubicBezTo>
                    <a:pt x="18386" y="20618"/>
                    <a:pt x="18338" y="20582"/>
                    <a:pt x="18291" y="20582"/>
                  </a:cubicBezTo>
                  <a:cubicBezTo>
                    <a:pt x="18386" y="19939"/>
                    <a:pt x="18469" y="19320"/>
                    <a:pt x="18588" y="18689"/>
                  </a:cubicBezTo>
                  <a:close/>
                  <a:moveTo>
                    <a:pt x="19898" y="26357"/>
                  </a:moveTo>
                  <a:lnTo>
                    <a:pt x="19898" y="26357"/>
                  </a:lnTo>
                  <a:cubicBezTo>
                    <a:pt x="19958" y="26511"/>
                    <a:pt x="20041" y="26654"/>
                    <a:pt x="20124" y="26785"/>
                  </a:cubicBezTo>
                  <a:cubicBezTo>
                    <a:pt x="20112" y="26928"/>
                    <a:pt x="20101" y="27047"/>
                    <a:pt x="20077" y="27142"/>
                  </a:cubicBezTo>
                  <a:cubicBezTo>
                    <a:pt x="20017" y="26881"/>
                    <a:pt x="19958" y="26631"/>
                    <a:pt x="19898" y="26357"/>
                  </a:cubicBezTo>
                  <a:close/>
                  <a:moveTo>
                    <a:pt x="18231" y="21094"/>
                  </a:moveTo>
                  <a:cubicBezTo>
                    <a:pt x="18886" y="22606"/>
                    <a:pt x="19505" y="24166"/>
                    <a:pt x="20279" y="25630"/>
                  </a:cubicBezTo>
                  <a:cubicBezTo>
                    <a:pt x="20255" y="25773"/>
                    <a:pt x="20232" y="25928"/>
                    <a:pt x="20220" y="26071"/>
                  </a:cubicBezTo>
                  <a:cubicBezTo>
                    <a:pt x="20053" y="25714"/>
                    <a:pt x="19874" y="25357"/>
                    <a:pt x="19720" y="24999"/>
                  </a:cubicBezTo>
                  <a:cubicBezTo>
                    <a:pt x="19398" y="24261"/>
                    <a:pt x="19065" y="23499"/>
                    <a:pt x="18743" y="22761"/>
                  </a:cubicBezTo>
                  <a:cubicBezTo>
                    <a:pt x="18719" y="22708"/>
                    <a:pt x="18671" y="22686"/>
                    <a:pt x="18622" y="22686"/>
                  </a:cubicBezTo>
                  <a:cubicBezTo>
                    <a:pt x="18525" y="22686"/>
                    <a:pt x="18422" y="22770"/>
                    <a:pt x="18469" y="22880"/>
                  </a:cubicBezTo>
                  <a:cubicBezTo>
                    <a:pt x="18791" y="23630"/>
                    <a:pt x="19100" y="24380"/>
                    <a:pt x="19410" y="25142"/>
                  </a:cubicBezTo>
                  <a:cubicBezTo>
                    <a:pt x="19577" y="25916"/>
                    <a:pt x="19755" y="26690"/>
                    <a:pt x="19922" y="27464"/>
                  </a:cubicBezTo>
                  <a:cubicBezTo>
                    <a:pt x="19931" y="27518"/>
                    <a:pt x="19973" y="27544"/>
                    <a:pt x="20019" y="27544"/>
                  </a:cubicBezTo>
                  <a:cubicBezTo>
                    <a:pt x="20034" y="27544"/>
                    <a:pt x="20050" y="27541"/>
                    <a:pt x="20065" y="27535"/>
                  </a:cubicBezTo>
                  <a:lnTo>
                    <a:pt x="20065" y="27535"/>
                  </a:lnTo>
                  <a:cubicBezTo>
                    <a:pt x="19958" y="28547"/>
                    <a:pt x="19874" y="29559"/>
                    <a:pt x="19803" y="30571"/>
                  </a:cubicBezTo>
                  <a:cubicBezTo>
                    <a:pt x="19410" y="29559"/>
                    <a:pt x="18946" y="28595"/>
                    <a:pt x="18505" y="27595"/>
                  </a:cubicBezTo>
                  <a:cubicBezTo>
                    <a:pt x="18481" y="27535"/>
                    <a:pt x="18427" y="27510"/>
                    <a:pt x="18370" y="27510"/>
                  </a:cubicBezTo>
                  <a:cubicBezTo>
                    <a:pt x="18255" y="27510"/>
                    <a:pt x="18124" y="27607"/>
                    <a:pt x="18172" y="27726"/>
                  </a:cubicBezTo>
                  <a:cubicBezTo>
                    <a:pt x="18648" y="28857"/>
                    <a:pt x="19089" y="30000"/>
                    <a:pt x="19648" y="31095"/>
                  </a:cubicBezTo>
                  <a:cubicBezTo>
                    <a:pt x="19684" y="31131"/>
                    <a:pt x="19708" y="31167"/>
                    <a:pt x="19755" y="31167"/>
                  </a:cubicBezTo>
                  <a:cubicBezTo>
                    <a:pt x="19720" y="31512"/>
                    <a:pt x="19708" y="31845"/>
                    <a:pt x="19696" y="32203"/>
                  </a:cubicBezTo>
                  <a:cubicBezTo>
                    <a:pt x="19291" y="31155"/>
                    <a:pt x="18803" y="30107"/>
                    <a:pt x="18350" y="29071"/>
                  </a:cubicBezTo>
                  <a:cubicBezTo>
                    <a:pt x="18333" y="29027"/>
                    <a:pt x="18295" y="29003"/>
                    <a:pt x="18253" y="29003"/>
                  </a:cubicBezTo>
                  <a:cubicBezTo>
                    <a:pt x="18238" y="29003"/>
                    <a:pt x="18223" y="29006"/>
                    <a:pt x="18207" y="29012"/>
                  </a:cubicBezTo>
                  <a:cubicBezTo>
                    <a:pt x="17910" y="26357"/>
                    <a:pt x="17934" y="23714"/>
                    <a:pt x="18231" y="21094"/>
                  </a:cubicBezTo>
                  <a:close/>
                  <a:moveTo>
                    <a:pt x="18565" y="31572"/>
                  </a:moveTo>
                  <a:lnTo>
                    <a:pt x="18565" y="31572"/>
                  </a:lnTo>
                  <a:cubicBezTo>
                    <a:pt x="18684" y="31881"/>
                    <a:pt x="18803" y="32179"/>
                    <a:pt x="18922" y="32488"/>
                  </a:cubicBezTo>
                  <a:cubicBezTo>
                    <a:pt x="18862" y="32369"/>
                    <a:pt x="18815" y="32250"/>
                    <a:pt x="18755" y="32131"/>
                  </a:cubicBezTo>
                  <a:cubicBezTo>
                    <a:pt x="18743" y="32072"/>
                    <a:pt x="18696" y="32048"/>
                    <a:pt x="18648" y="32024"/>
                  </a:cubicBezTo>
                  <a:cubicBezTo>
                    <a:pt x="18624" y="31881"/>
                    <a:pt x="18588" y="31714"/>
                    <a:pt x="18565" y="31572"/>
                  </a:cubicBezTo>
                  <a:close/>
                  <a:moveTo>
                    <a:pt x="18279" y="29571"/>
                  </a:moveTo>
                  <a:lnTo>
                    <a:pt x="18279" y="29571"/>
                  </a:lnTo>
                  <a:cubicBezTo>
                    <a:pt x="18731" y="30679"/>
                    <a:pt x="19148" y="31786"/>
                    <a:pt x="19684" y="32857"/>
                  </a:cubicBezTo>
                  <a:cubicBezTo>
                    <a:pt x="19648" y="32917"/>
                    <a:pt x="19648" y="32977"/>
                    <a:pt x="19648" y="33060"/>
                  </a:cubicBezTo>
                  <a:cubicBezTo>
                    <a:pt x="19303" y="32286"/>
                    <a:pt x="18910" y="31512"/>
                    <a:pt x="18565" y="30750"/>
                  </a:cubicBezTo>
                  <a:cubicBezTo>
                    <a:pt x="18529" y="30691"/>
                    <a:pt x="18469" y="30679"/>
                    <a:pt x="18434" y="30679"/>
                  </a:cubicBezTo>
                  <a:cubicBezTo>
                    <a:pt x="18374" y="30298"/>
                    <a:pt x="18327" y="29929"/>
                    <a:pt x="18279" y="29571"/>
                  </a:cubicBezTo>
                  <a:close/>
                  <a:moveTo>
                    <a:pt x="27863" y="973"/>
                  </a:moveTo>
                  <a:lnTo>
                    <a:pt x="27863" y="973"/>
                  </a:lnTo>
                  <a:cubicBezTo>
                    <a:pt x="28995" y="4425"/>
                    <a:pt x="29292" y="7676"/>
                    <a:pt x="27792" y="11117"/>
                  </a:cubicBezTo>
                  <a:cubicBezTo>
                    <a:pt x="27756" y="11117"/>
                    <a:pt x="27744" y="11129"/>
                    <a:pt x="27732" y="11152"/>
                  </a:cubicBezTo>
                  <a:cubicBezTo>
                    <a:pt x="27387" y="11581"/>
                    <a:pt x="27078" y="11986"/>
                    <a:pt x="26744" y="12426"/>
                  </a:cubicBezTo>
                  <a:cubicBezTo>
                    <a:pt x="26638" y="12574"/>
                    <a:pt x="26786" y="12770"/>
                    <a:pt x="26946" y="12770"/>
                  </a:cubicBezTo>
                  <a:cubicBezTo>
                    <a:pt x="26966" y="12770"/>
                    <a:pt x="26986" y="12766"/>
                    <a:pt x="27006" y="12760"/>
                  </a:cubicBezTo>
                  <a:lnTo>
                    <a:pt x="27006" y="12760"/>
                  </a:lnTo>
                  <a:cubicBezTo>
                    <a:pt x="27256" y="13319"/>
                    <a:pt x="27090" y="13843"/>
                    <a:pt x="26506" y="14308"/>
                  </a:cubicBezTo>
                  <a:cubicBezTo>
                    <a:pt x="26408" y="14486"/>
                    <a:pt x="26577" y="14698"/>
                    <a:pt x="26748" y="14698"/>
                  </a:cubicBezTo>
                  <a:cubicBezTo>
                    <a:pt x="26806" y="14698"/>
                    <a:pt x="26863" y="14674"/>
                    <a:pt x="26911" y="14617"/>
                  </a:cubicBezTo>
                  <a:lnTo>
                    <a:pt x="26911" y="14617"/>
                  </a:lnTo>
                  <a:cubicBezTo>
                    <a:pt x="25292" y="16605"/>
                    <a:pt x="24482" y="19975"/>
                    <a:pt x="23792" y="22523"/>
                  </a:cubicBezTo>
                  <a:cubicBezTo>
                    <a:pt x="22994" y="25333"/>
                    <a:pt x="22279" y="28297"/>
                    <a:pt x="22148" y="31226"/>
                  </a:cubicBezTo>
                  <a:cubicBezTo>
                    <a:pt x="21887" y="31488"/>
                    <a:pt x="21732" y="31953"/>
                    <a:pt x="21660" y="32488"/>
                  </a:cubicBezTo>
                  <a:cubicBezTo>
                    <a:pt x="21077" y="33715"/>
                    <a:pt x="20422" y="34989"/>
                    <a:pt x="20041" y="36286"/>
                  </a:cubicBezTo>
                  <a:cubicBezTo>
                    <a:pt x="20053" y="35894"/>
                    <a:pt x="20077" y="35513"/>
                    <a:pt x="20101" y="35120"/>
                  </a:cubicBezTo>
                  <a:cubicBezTo>
                    <a:pt x="20874" y="33691"/>
                    <a:pt x="21482" y="32131"/>
                    <a:pt x="22148" y="30655"/>
                  </a:cubicBezTo>
                  <a:cubicBezTo>
                    <a:pt x="22213" y="30526"/>
                    <a:pt x="22103" y="30408"/>
                    <a:pt x="21995" y="30408"/>
                  </a:cubicBezTo>
                  <a:cubicBezTo>
                    <a:pt x="21944" y="30408"/>
                    <a:pt x="21893" y="30435"/>
                    <a:pt x="21863" y="30500"/>
                  </a:cubicBezTo>
                  <a:cubicBezTo>
                    <a:pt x="21315" y="31607"/>
                    <a:pt x="20708" y="32715"/>
                    <a:pt x="20172" y="33846"/>
                  </a:cubicBezTo>
                  <a:cubicBezTo>
                    <a:pt x="20398" y="30405"/>
                    <a:pt x="20755" y="27000"/>
                    <a:pt x="21291" y="23606"/>
                  </a:cubicBezTo>
                  <a:cubicBezTo>
                    <a:pt x="21298" y="23686"/>
                    <a:pt x="21385" y="23739"/>
                    <a:pt x="21470" y="23739"/>
                  </a:cubicBezTo>
                  <a:cubicBezTo>
                    <a:pt x="21525" y="23739"/>
                    <a:pt x="21580" y="23717"/>
                    <a:pt x="21613" y="23666"/>
                  </a:cubicBezTo>
                  <a:cubicBezTo>
                    <a:pt x="21698" y="23520"/>
                    <a:pt x="21784" y="23381"/>
                    <a:pt x="21865" y="23243"/>
                  </a:cubicBezTo>
                  <a:lnTo>
                    <a:pt x="21865" y="23243"/>
                  </a:lnTo>
                  <a:cubicBezTo>
                    <a:pt x="21670" y="23580"/>
                    <a:pt x="21478" y="23912"/>
                    <a:pt x="21303" y="24261"/>
                  </a:cubicBezTo>
                  <a:cubicBezTo>
                    <a:pt x="21267" y="24333"/>
                    <a:pt x="21333" y="24425"/>
                    <a:pt x="21403" y="24425"/>
                  </a:cubicBezTo>
                  <a:cubicBezTo>
                    <a:pt x="21426" y="24425"/>
                    <a:pt x="21449" y="24416"/>
                    <a:pt x="21470" y="24392"/>
                  </a:cubicBezTo>
                  <a:cubicBezTo>
                    <a:pt x="21982" y="23785"/>
                    <a:pt x="22327" y="23035"/>
                    <a:pt x="22660" y="22309"/>
                  </a:cubicBezTo>
                  <a:cubicBezTo>
                    <a:pt x="22691" y="22205"/>
                    <a:pt x="22624" y="22111"/>
                    <a:pt x="22543" y="22111"/>
                  </a:cubicBezTo>
                  <a:cubicBezTo>
                    <a:pt x="22531" y="22111"/>
                    <a:pt x="22518" y="22113"/>
                    <a:pt x="22506" y="22118"/>
                  </a:cubicBezTo>
                  <a:cubicBezTo>
                    <a:pt x="22982" y="21249"/>
                    <a:pt x="23446" y="20392"/>
                    <a:pt x="23970" y="19558"/>
                  </a:cubicBezTo>
                  <a:cubicBezTo>
                    <a:pt x="24061" y="19402"/>
                    <a:pt x="23923" y="19262"/>
                    <a:pt x="23787" y="19262"/>
                  </a:cubicBezTo>
                  <a:cubicBezTo>
                    <a:pt x="23726" y="19262"/>
                    <a:pt x="23665" y="19290"/>
                    <a:pt x="23625" y="19356"/>
                  </a:cubicBezTo>
                  <a:cubicBezTo>
                    <a:pt x="23411" y="19677"/>
                    <a:pt x="23220" y="19999"/>
                    <a:pt x="23018" y="20332"/>
                  </a:cubicBezTo>
                  <a:cubicBezTo>
                    <a:pt x="23637" y="19272"/>
                    <a:pt x="24232" y="18201"/>
                    <a:pt x="24863" y="17129"/>
                  </a:cubicBezTo>
                  <a:cubicBezTo>
                    <a:pt x="24945" y="16982"/>
                    <a:pt x="24812" y="16840"/>
                    <a:pt x="24683" y="16840"/>
                  </a:cubicBezTo>
                  <a:cubicBezTo>
                    <a:pt x="24624" y="16840"/>
                    <a:pt x="24567" y="16869"/>
                    <a:pt x="24530" y="16939"/>
                  </a:cubicBezTo>
                  <a:cubicBezTo>
                    <a:pt x="23530" y="18630"/>
                    <a:pt x="22506" y="20296"/>
                    <a:pt x="21565" y="22023"/>
                  </a:cubicBezTo>
                  <a:cubicBezTo>
                    <a:pt x="21648" y="21618"/>
                    <a:pt x="21720" y="21201"/>
                    <a:pt x="21791" y="20808"/>
                  </a:cubicBezTo>
                  <a:cubicBezTo>
                    <a:pt x="23041" y="18868"/>
                    <a:pt x="24280" y="16939"/>
                    <a:pt x="25530" y="14998"/>
                  </a:cubicBezTo>
                  <a:cubicBezTo>
                    <a:pt x="25630" y="14831"/>
                    <a:pt x="25478" y="14681"/>
                    <a:pt x="25329" y="14681"/>
                  </a:cubicBezTo>
                  <a:cubicBezTo>
                    <a:pt x="25266" y="14681"/>
                    <a:pt x="25203" y="14708"/>
                    <a:pt x="25161" y="14772"/>
                  </a:cubicBezTo>
                  <a:cubicBezTo>
                    <a:pt x="24113" y="16355"/>
                    <a:pt x="23089" y="17951"/>
                    <a:pt x="22041" y="19523"/>
                  </a:cubicBezTo>
                  <a:cubicBezTo>
                    <a:pt x="22101" y="19261"/>
                    <a:pt x="22148" y="18975"/>
                    <a:pt x="22208" y="18701"/>
                  </a:cubicBezTo>
                  <a:cubicBezTo>
                    <a:pt x="22375" y="17975"/>
                    <a:pt x="22541" y="17260"/>
                    <a:pt x="22732" y="16534"/>
                  </a:cubicBezTo>
                  <a:cubicBezTo>
                    <a:pt x="22756" y="16522"/>
                    <a:pt x="22791" y="16498"/>
                    <a:pt x="22815" y="16475"/>
                  </a:cubicBezTo>
                  <a:cubicBezTo>
                    <a:pt x="23934" y="15105"/>
                    <a:pt x="24839" y="13522"/>
                    <a:pt x="25935" y="12129"/>
                  </a:cubicBezTo>
                  <a:cubicBezTo>
                    <a:pt x="26034" y="11993"/>
                    <a:pt x="25921" y="11817"/>
                    <a:pt x="25794" y="11817"/>
                  </a:cubicBezTo>
                  <a:cubicBezTo>
                    <a:pt x="25753" y="11817"/>
                    <a:pt x="25710" y="11835"/>
                    <a:pt x="25673" y="11879"/>
                  </a:cubicBezTo>
                  <a:cubicBezTo>
                    <a:pt x="24815" y="12915"/>
                    <a:pt x="23863" y="13998"/>
                    <a:pt x="23101" y="15165"/>
                  </a:cubicBezTo>
                  <a:cubicBezTo>
                    <a:pt x="23172" y="14879"/>
                    <a:pt x="23256" y="14581"/>
                    <a:pt x="23339" y="14296"/>
                  </a:cubicBezTo>
                  <a:cubicBezTo>
                    <a:pt x="24530" y="12891"/>
                    <a:pt x="25530" y="11200"/>
                    <a:pt x="26613" y="9712"/>
                  </a:cubicBezTo>
                  <a:cubicBezTo>
                    <a:pt x="26656" y="9652"/>
                    <a:pt x="26601" y="9599"/>
                    <a:pt x="26541" y="9599"/>
                  </a:cubicBezTo>
                  <a:cubicBezTo>
                    <a:pt x="26517" y="9599"/>
                    <a:pt x="26491" y="9608"/>
                    <a:pt x="26470" y="9628"/>
                  </a:cubicBezTo>
                  <a:cubicBezTo>
                    <a:pt x="25881" y="10377"/>
                    <a:pt x="25259" y="11114"/>
                    <a:pt x="24656" y="11882"/>
                  </a:cubicBezTo>
                  <a:lnTo>
                    <a:pt x="24656" y="11882"/>
                  </a:lnTo>
                  <a:cubicBezTo>
                    <a:pt x="25575" y="10704"/>
                    <a:pt x="26452" y="9495"/>
                    <a:pt x="27340" y="8331"/>
                  </a:cubicBezTo>
                  <a:cubicBezTo>
                    <a:pt x="27430" y="8204"/>
                    <a:pt x="27329" y="8051"/>
                    <a:pt x="27223" y="8051"/>
                  </a:cubicBezTo>
                  <a:cubicBezTo>
                    <a:pt x="27189" y="8051"/>
                    <a:pt x="27154" y="8067"/>
                    <a:pt x="27125" y="8104"/>
                  </a:cubicBezTo>
                  <a:cubicBezTo>
                    <a:pt x="26125" y="9355"/>
                    <a:pt x="25065" y="10581"/>
                    <a:pt x="24065" y="11843"/>
                  </a:cubicBezTo>
                  <a:cubicBezTo>
                    <a:pt x="25208" y="8152"/>
                    <a:pt x="26554" y="4580"/>
                    <a:pt x="27863" y="973"/>
                  </a:cubicBezTo>
                  <a:close/>
                  <a:moveTo>
                    <a:pt x="21589" y="33262"/>
                  </a:moveTo>
                  <a:lnTo>
                    <a:pt x="21589" y="33262"/>
                  </a:lnTo>
                  <a:cubicBezTo>
                    <a:pt x="21541" y="34048"/>
                    <a:pt x="21553" y="34846"/>
                    <a:pt x="21434" y="35298"/>
                  </a:cubicBezTo>
                  <a:cubicBezTo>
                    <a:pt x="21148" y="36429"/>
                    <a:pt x="20196" y="37465"/>
                    <a:pt x="20232" y="38596"/>
                  </a:cubicBezTo>
                  <a:cubicBezTo>
                    <a:pt x="20136" y="38608"/>
                    <a:pt x="20041" y="38620"/>
                    <a:pt x="19946" y="38620"/>
                  </a:cubicBezTo>
                  <a:cubicBezTo>
                    <a:pt x="19958" y="38037"/>
                    <a:pt x="19993" y="37441"/>
                    <a:pt x="20017" y="36870"/>
                  </a:cubicBezTo>
                  <a:cubicBezTo>
                    <a:pt x="20028" y="36873"/>
                    <a:pt x="20039" y="36874"/>
                    <a:pt x="20051" y="36874"/>
                  </a:cubicBezTo>
                  <a:cubicBezTo>
                    <a:pt x="20090" y="36874"/>
                    <a:pt x="20132" y="36857"/>
                    <a:pt x="20160" y="36810"/>
                  </a:cubicBezTo>
                  <a:cubicBezTo>
                    <a:pt x="20172" y="36763"/>
                    <a:pt x="20196" y="36715"/>
                    <a:pt x="20220" y="36691"/>
                  </a:cubicBezTo>
                  <a:lnTo>
                    <a:pt x="20220" y="36691"/>
                  </a:lnTo>
                  <a:cubicBezTo>
                    <a:pt x="20184" y="36822"/>
                    <a:pt x="20160" y="36965"/>
                    <a:pt x="20136" y="37108"/>
                  </a:cubicBezTo>
                  <a:cubicBezTo>
                    <a:pt x="20129" y="37205"/>
                    <a:pt x="20224" y="37274"/>
                    <a:pt x="20317" y="37274"/>
                  </a:cubicBezTo>
                  <a:cubicBezTo>
                    <a:pt x="20372" y="37274"/>
                    <a:pt x="20427" y="37249"/>
                    <a:pt x="20458" y="37191"/>
                  </a:cubicBezTo>
                  <a:cubicBezTo>
                    <a:pt x="20613" y="36882"/>
                    <a:pt x="20672" y="36525"/>
                    <a:pt x="20779" y="36191"/>
                  </a:cubicBezTo>
                  <a:cubicBezTo>
                    <a:pt x="20910" y="35798"/>
                    <a:pt x="21077" y="35405"/>
                    <a:pt x="21244" y="35024"/>
                  </a:cubicBezTo>
                  <a:cubicBezTo>
                    <a:pt x="21293" y="34910"/>
                    <a:pt x="21201" y="34813"/>
                    <a:pt x="21113" y="34813"/>
                  </a:cubicBezTo>
                  <a:cubicBezTo>
                    <a:pt x="21072" y="34813"/>
                    <a:pt x="21032" y="34833"/>
                    <a:pt x="21005" y="34882"/>
                  </a:cubicBezTo>
                  <a:cubicBezTo>
                    <a:pt x="20994" y="34917"/>
                    <a:pt x="20958" y="34965"/>
                    <a:pt x="20946" y="34989"/>
                  </a:cubicBezTo>
                  <a:cubicBezTo>
                    <a:pt x="21172" y="34429"/>
                    <a:pt x="21363" y="33846"/>
                    <a:pt x="21589" y="33262"/>
                  </a:cubicBezTo>
                  <a:close/>
                  <a:moveTo>
                    <a:pt x="19005" y="33608"/>
                  </a:moveTo>
                  <a:cubicBezTo>
                    <a:pt x="19148" y="33881"/>
                    <a:pt x="19291" y="34155"/>
                    <a:pt x="19470" y="34393"/>
                  </a:cubicBezTo>
                  <a:cubicBezTo>
                    <a:pt x="19505" y="34441"/>
                    <a:pt x="19541" y="34453"/>
                    <a:pt x="19589" y="34453"/>
                  </a:cubicBezTo>
                  <a:cubicBezTo>
                    <a:pt x="19589" y="34691"/>
                    <a:pt x="19577" y="34929"/>
                    <a:pt x="19577" y="35167"/>
                  </a:cubicBezTo>
                  <a:cubicBezTo>
                    <a:pt x="19553" y="35215"/>
                    <a:pt x="19553" y="35263"/>
                    <a:pt x="19577" y="35286"/>
                  </a:cubicBezTo>
                  <a:cubicBezTo>
                    <a:pt x="19541" y="36417"/>
                    <a:pt x="19541" y="37549"/>
                    <a:pt x="19553" y="38668"/>
                  </a:cubicBezTo>
                  <a:cubicBezTo>
                    <a:pt x="19517" y="38668"/>
                    <a:pt x="19458" y="38680"/>
                    <a:pt x="19410" y="38680"/>
                  </a:cubicBezTo>
                  <a:cubicBezTo>
                    <a:pt x="19410" y="38680"/>
                    <a:pt x="19410" y="38668"/>
                    <a:pt x="19398" y="38632"/>
                  </a:cubicBezTo>
                  <a:cubicBezTo>
                    <a:pt x="18946" y="37441"/>
                    <a:pt x="18410" y="36310"/>
                    <a:pt x="17969" y="35143"/>
                  </a:cubicBezTo>
                  <a:lnTo>
                    <a:pt x="17969" y="35143"/>
                  </a:lnTo>
                  <a:cubicBezTo>
                    <a:pt x="18017" y="35198"/>
                    <a:pt x="18077" y="35221"/>
                    <a:pt x="18136" y="35221"/>
                  </a:cubicBezTo>
                  <a:cubicBezTo>
                    <a:pt x="18283" y="35221"/>
                    <a:pt x="18420" y="35075"/>
                    <a:pt x="18327" y="34905"/>
                  </a:cubicBezTo>
                  <a:cubicBezTo>
                    <a:pt x="17849" y="34068"/>
                    <a:pt x="17758" y="33910"/>
                    <a:pt x="18045" y="33910"/>
                  </a:cubicBezTo>
                  <a:cubicBezTo>
                    <a:pt x="18195" y="33910"/>
                    <a:pt x="18448" y="33953"/>
                    <a:pt x="18803" y="33965"/>
                  </a:cubicBezTo>
                  <a:cubicBezTo>
                    <a:pt x="18946" y="33965"/>
                    <a:pt x="19065" y="33810"/>
                    <a:pt x="19029" y="33667"/>
                  </a:cubicBezTo>
                  <a:cubicBezTo>
                    <a:pt x="19029" y="33643"/>
                    <a:pt x="19005" y="33619"/>
                    <a:pt x="19005" y="33608"/>
                  </a:cubicBezTo>
                  <a:close/>
                  <a:moveTo>
                    <a:pt x="53236" y="38513"/>
                  </a:moveTo>
                  <a:lnTo>
                    <a:pt x="53236" y="38513"/>
                  </a:lnTo>
                  <a:cubicBezTo>
                    <a:pt x="53224" y="38596"/>
                    <a:pt x="53212" y="38680"/>
                    <a:pt x="53200" y="38751"/>
                  </a:cubicBezTo>
                  <a:cubicBezTo>
                    <a:pt x="53164" y="38811"/>
                    <a:pt x="53152" y="38894"/>
                    <a:pt x="53140" y="38977"/>
                  </a:cubicBezTo>
                  <a:lnTo>
                    <a:pt x="53140" y="39013"/>
                  </a:lnTo>
                  <a:cubicBezTo>
                    <a:pt x="53117" y="39073"/>
                    <a:pt x="53105" y="39132"/>
                    <a:pt x="53081" y="39192"/>
                  </a:cubicBezTo>
                  <a:cubicBezTo>
                    <a:pt x="53057" y="39215"/>
                    <a:pt x="53081" y="39227"/>
                    <a:pt x="53057" y="39239"/>
                  </a:cubicBezTo>
                  <a:lnTo>
                    <a:pt x="53057" y="39263"/>
                  </a:lnTo>
                  <a:cubicBezTo>
                    <a:pt x="52998" y="39275"/>
                    <a:pt x="52926" y="39287"/>
                    <a:pt x="52867" y="39311"/>
                  </a:cubicBezTo>
                  <a:cubicBezTo>
                    <a:pt x="52828" y="39234"/>
                    <a:pt x="52760" y="39181"/>
                    <a:pt x="52673" y="39181"/>
                  </a:cubicBezTo>
                  <a:cubicBezTo>
                    <a:pt x="52651" y="39181"/>
                    <a:pt x="52628" y="39184"/>
                    <a:pt x="52605" y="39192"/>
                  </a:cubicBezTo>
                  <a:cubicBezTo>
                    <a:pt x="52557" y="39204"/>
                    <a:pt x="52521" y="39204"/>
                    <a:pt x="52486" y="39215"/>
                  </a:cubicBezTo>
                  <a:cubicBezTo>
                    <a:pt x="52509" y="39168"/>
                    <a:pt x="52497" y="39108"/>
                    <a:pt x="52450" y="39084"/>
                  </a:cubicBezTo>
                  <a:lnTo>
                    <a:pt x="52188" y="38953"/>
                  </a:lnTo>
                  <a:cubicBezTo>
                    <a:pt x="52171" y="38945"/>
                    <a:pt x="52155" y="38941"/>
                    <a:pt x="52140" y="38941"/>
                  </a:cubicBezTo>
                  <a:cubicBezTo>
                    <a:pt x="52046" y="38941"/>
                    <a:pt x="51989" y="39081"/>
                    <a:pt x="52081" y="39132"/>
                  </a:cubicBezTo>
                  <a:cubicBezTo>
                    <a:pt x="52164" y="39168"/>
                    <a:pt x="52247" y="39215"/>
                    <a:pt x="52331" y="39263"/>
                  </a:cubicBezTo>
                  <a:cubicBezTo>
                    <a:pt x="52212" y="39287"/>
                    <a:pt x="52105" y="39323"/>
                    <a:pt x="51986" y="39334"/>
                  </a:cubicBezTo>
                  <a:cubicBezTo>
                    <a:pt x="51914" y="39204"/>
                    <a:pt x="51795" y="39084"/>
                    <a:pt x="51676" y="38977"/>
                  </a:cubicBezTo>
                  <a:cubicBezTo>
                    <a:pt x="52200" y="38834"/>
                    <a:pt x="52724" y="38680"/>
                    <a:pt x="53236" y="38513"/>
                  </a:cubicBezTo>
                  <a:close/>
                  <a:moveTo>
                    <a:pt x="51176" y="39132"/>
                  </a:moveTo>
                  <a:lnTo>
                    <a:pt x="51188" y="39144"/>
                  </a:lnTo>
                  <a:cubicBezTo>
                    <a:pt x="51307" y="39227"/>
                    <a:pt x="51366" y="39346"/>
                    <a:pt x="51426" y="39454"/>
                  </a:cubicBezTo>
                  <a:cubicBezTo>
                    <a:pt x="51200" y="39513"/>
                    <a:pt x="50985" y="39573"/>
                    <a:pt x="50771" y="39632"/>
                  </a:cubicBezTo>
                  <a:cubicBezTo>
                    <a:pt x="50831" y="39513"/>
                    <a:pt x="50843" y="39370"/>
                    <a:pt x="50843" y="39215"/>
                  </a:cubicBezTo>
                  <a:cubicBezTo>
                    <a:pt x="50950" y="39192"/>
                    <a:pt x="51069" y="39156"/>
                    <a:pt x="51176" y="39132"/>
                  </a:cubicBezTo>
                  <a:close/>
                  <a:moveTo>
                    <a:pt x="49426" y="39585"/>
                  </a:moveTo>
                  <a:cubicBezTo>
                    <a:pt x="49485" y="39739"/>
                    <a:pt x="49580" y="39858"/>
                    <a:pt x="49688" y="39966"/>
                  </a:cubicBezTo>
                  <a:cubicBezTo>
                    <a:pt x="49592" y="39989"/>
                    <a:pt x="49485" y="40025"/>
                    <a:pt x="49402" y="40049"/>
                  </a:cubicBezTo>
                  <a:cubicBezTo>
                    <a:pt x="49426" y="39966"/>
                    <a:pt x="49438" y="39870"/>
                    <a:pt x="49414" y="39763"/>
                  </a:cubicBezTo>
                  <a:cubicBezTo>
                    <a:pt x="49402" y="39704"/>
                    <a:pt x="49342" y="39644"/>
                    <a:pt x="49283" y="39620"/>
                  </a:cubicBezTo>
                  <a:cubicBezTo>
                    <a:pt x="49307" y="39620"/>
                    <a:pt x="49366" y="39608"/>
                    <a:pt x="49426" y="39585"/>
                  </a:cubicBezTo>
                  <a:close/>
                  <a:moveTo>
                    <a:pt x="47271" y="40096"/>
                  </a:moveTo>
                  <a:cubicBezTo>
                    <a:pt x="47306" y="40156"/>
                    <a:pt x="47330" y="40239"/>
                    <a:pt x="47342" y="40335"/>
                  </a:cubicBezTo>
                  <a:cubicBezTo>
                    <a:pt x="47326" y="40326"/>
                    <a:pt x="47304" y="40312"/>
                    <a:pt x="47284" y="40312"/>
                  </a:cubicBezTo>
                  <a:cubicBezTo>
                    <a:pt x="47275" y="40312"/>
                    <a:pt x="47266" y="40315"/>
                    <a:pt x="47259" y="40323"/>
                  </a:cubicBezTo>
                  <a:cubicBezTo>
                    <a:pt x="47244" y="40324"/>
                    <a:pt x="47229" y="40324"/>
                    <a:pt x="47215" y="40324"/>
                  </a:cubicBezTo>
                  <a:cubicBezTo>
                    <a:pt x="47064" y="40324"/>
                    <a:pt x="46980" y="40266"/>
                    <a:pt x="46925" y="40168"/>
                  </a:cubicBezTo>
                  <a:cubicBezTo>
                    <a:pt x="47033" y="40144"/>
                    <a:pt x="47152" y="40108"/>
                    <a:pt x="47271" y="40096"/>
                  </a:cubicBezTo>
                  <a:close/>
                  <a:moveTo>
                    <a:pt x="48390" y="39846"/>
                  </a:moveTo>
                  <a:cubicBezTo>
                    <a:pt x="48426" y="40037"/>
                    <a:pt x="48521" y="40204"/>
                    <a:pt x="48699" y="40287"/>
                  </a:cubicBezTo>
                  <a:cubicBezTo>
                    <a:pt x="48616" y="40323"/>
                    <a:pt x="48509" y="40347"/>
                    <a:pt x="48414" y="40382"/>
                  </a:cubicBezTo>
                  <a:cubicBezTo>
                    <a:pt x="48402" y="40323"/>
                    <a:pt x="48366" y="40239"/>
                    <a:pt x="48330" y="40180"/>
                  </a:cubicBezTo>
                  <a:cubicBezTo>
                    <a:pt x="48287" y="40130"/>
                    <a:pt x="48228" y="40110"/>
                    <a:pt x="48166" y="40110"/>
                  </a:cubicBezTo>
                  <a:cubicBezTo>
                    <a:pt x="48108" y="40110"/>
                    <a:pt x="48048" y="40127"/>
                    <a:pt x="47997" y="40156"/>
                  </a:cubicBezTo>
                  <a:cubicBezTo>
                    <a:pt x="47985" y="40120"/>
                    <a:pt x="47985" y="40096"/>
                    <a:pt x="47973" y="40061"/>
                  </a:cubicBezTo>
                  <a:cubicBezTo>
                    <a:pt x="47949" y="40037"/>
                    <a:pt x="47937" y="39989"/>
                    <a:pt x="47925" y="39966"/>
                  </a:cubicBezTo>
                  <a:cubicBezTo>
                    <a:pt x="48080" y="39918"/>
                    <a:pt x="48235" y="39870"/>
                    <a:pt x="48390" y="39846"/>
                  </a:cubicBezTo>
                  <a:close/>
                  <a:moveTo>
                    <a:pt x="47449" y="40692"/>
                  </a:moveTo>
                  <a:cubicBezTo>
                    <a:pt x="47449" y="40692"/>
                    <a:pt x="47449" y="40704"/>
                    <a:pt x="47461" y="40704"/>
                  </a:cubicBezTo>
                  <a:cubicBezTo>
                    <a:pt x="47449" y="40704"/>
                    <a:pt x="47449" y="40704"/>
                    <a:pt x="47437" y="40716"/>
                  </a:cubicBezTo>
                  <a:cubicBezTo>
                    <a:pt x="47437" y="40704"/>
                    <a:pt x="47449" y="40704"/>
                    <a:pt x="47449" y="40692"/>
                  </a:cubicBezTo>
                  <a:close/>
                  <a:moveTo>
                    <a:pt x="46294" y="40299"/>
                  </a:moveTo>
                  <a:cubicBezTo>
                    <a:pt x="46354" y="40537"/>
                    <a:pt x="46473" y="40763"/>
                    <a:pt x="46687" y="40882"/>
                  </a:cubicBezTo>
                  <a:cubicBezTo>
                    <a:pt x="46735" y="40906"/>
                    <a:pt x="46782" y="40906"/>
                    <a:pt x="46830" y="40930"/>
                  </a:cubicBezTo>
                  <a:cubicBezTo>
                    <a:pt x="46675" y="40989"/>
                    <a:pt x="46532" y="41025"/>
                    <a:pt x="46366" y="41097"/>
                  </a:cubicBezTo>
                  <a:cubicBezTo>
                    <a:pt x="46330" y="40989"/>
                    <a:pt x="46271" y="40894"/>
                    <a:pt x="46151" y="40858"/>
                  </a:cubicBezTo>
                  <a:cubicBezTo>
                    <a:pt x="46140" y="40835"/>
                    <a:pt x="46140" y="40835"/>
                    <a:pt x="46140" y="40823"/>
                  </a:cubicBezTo>
                  <a:cubicBezTo>
                    <a:pt x="46092" y="40751"/>
                    <a:pt x="46068" y="40692"/>
                    <a:pt x="46032" y="40620"/>
                  </a:cubicBezTo>
                  <a:cubicBezTo>
                    <a:pt x="45997" y="40537"/>
                    <a:pt x="45961" y="40454"/>
                    <a:pt x="45937" y="40358"/>
                  </a:cubicBezTo>
                  <a:cubicBezTo>
                    <a:pt x="46044" y="40347"/>
                    <a:pt x="46175" y="40323"/>
                    <a:pt x="46294" y="40299"/>
                  </a:cubicBezTo>
                  <a:close/>
                  <a:moveTo>
                    <a:pt x="45294" y="40501"/>
                  </a:moveTo>
                  <a:cubicBezTo>
                    <a:pt x="45354" y="40775"/>
                    <a:pt x="45425" y="41168"/>
                    <a:pt x="45604" y="41359"/>
                  </a:cubicBezTo>
                  <a:cubicBezTo>
                    <a:pt x="45544" y="41394"/>
                    <a:pt x="45473" y="41406"/>
                    <a:pt x="45413" y="41430"/>
                  </a:cubicBezTo>
                  <a:cubicBezTo>
                    <a:pt x="45401" y="41406"/>
                    <a:pt x="45378" y="41359"/>
                    <a:pt x="45366" y="41335"/>
                  </a:cubicBezTo>
                  <a:cubicBezTo>
                    <a:pt x="45342" y="41287"/>
                    <a:pt x="45306" y="41251"/>
                    <a:pt x="45258" y="41228"/>
                  </a:cubicBezTo>
                  <a:cubicBezTo>
                    <a:pt x="45175" y="41013"/>
                    <a:pt x="45104" y="40799"/>
                    <a:pt x="45044" y="40573"/>
                  </a:cubicBezTo>
                  <a:cubicBezTo>
                    <a:pt x="45044" y="40573"/>
                    <a:pt x="45044" y="40561"/>
                    <a:pt x="45020" y="40561"/>
                  </a:cubicBezTo>
                  <a:cubicBezTo>
                    <a:pt x="45116" y="40525"/>
                    <a:pt x="45199" y="40513"/>
                    <a:pt x="45294" y="40501"/>
                  </a:cubicBezTo>
                  <a:close/>
                  <a:moveTo>
                    <a:pt x="34340" y="37739"/>
                  </a:moveTo>
                  <a:cubicBezTo>
                    <a:pt x="37386" y="38305"/>
                    <a:pt x="40571" y="38507"/>
                    <a:pt x="43764" y="38507"/>
                  </a:cubicBezTo>
                  <a:cubicBezTo>
                    <a:pt x="45613" y="38507"/>
                    <a:pt x="47465" y="38439"/>
                    <a:pt x="49295" y="38334"/>
                  </a:cubicBezTo>
                  <a:lnTo>
                    <a:pt x="49295" y="38334"/>
                  </a:lnTo>
                  <a:cubicBezTo>
                    <a:pt x="43568" y="39489"/>
                    <a:pt x="37865" y="40739"/>
                    <a:pt x="32078" y="41609"/>
                  </a:cubicBezTo>
                  <a:cubicBezTo>
                    <a:pt x="32043" y="41597"/>
                    <a:pt x="32007" y="41585"/>
                    <a:pt x="31959" y="41585"/>
                  </a:cubicBezTo>
                  <a:cubicBezTo>
                    <a:pt x="26328" y="41573"/>
                    <a:pt x="20672" y="41239"/>
                    <a:pt x="15017" y="41108"/>
                  </a:cubicBezTo>
                  <a:cubicBezTo>
                    <a:pt x="13877" y="41049"/>
                    <a:pt x="12723" y="40993"/>
                    <a:pt x="11576" y="40993"/>
                  </a:cubicBezTo>
                  <a:cubicBezTo>
                    <a:pt x="10902" y="40993"/>
                    <a:pt x="10229" y="41012"/>
                    <a:pt x="9564" y="41061"/>
                  </a:cubicBezTo>
                  <a:lnTo>
                    <a:pt x="9147" y="41061"/>
                  </a:lnTo>
                  <a:cubicBezTo>
                    <a:pt x="17553" y="40168"/>
                    <a:pt x="25935" y="38692"/>
                    <a:pt x="34340" y="37739"/>
                  </a:cubicBezTo>
                  <a:close/>
                  <a:moveTo>
                    <a:pt x="6135" y="41537"/>
                  </a:moveTo>
                  <a:cubicBezTo>
                    <a:pt x="6182" y="41537"/>
                    <a:pt x="6242" y="41549"/>
                    <a:pt x="6289" y="41549"/>
                  </a:cubicBezTo>
                  <a:cubicBezTo>
                    <a:pt x="6123" y="41597"/>
                    <a:pt x="5944" y="41644"/>
                    <a:pt x="5777" y="41704"/>
                  </a:cubicBezTo>
                  <a:cubicBezTo>
                    <a:pt x="5777" y="41704"/>
                    <a:pt x="5777" y="41692"/>
                    <a:pt x="5765" y="41656"/>
                  </a:cubicBezTo>
                  <a:cubicBezTo>
                    <a:pt x="5754" y="41632"/>
                    <a:pt x="5754" y="41597"/>
                    <a:pt x="5730" y="41573"/>
                  </a:cubicBezTo>
                  <a:cubicBezTo>
                    <a:pt x="5849" y="41573"/>
                    <a:pt x="5992" y="41573"/>
                    <a:pt x="6111" y="41549"/>
                  </a:cubicBezTo>
                  <a:cubicBezTo>
                    <a:pt x="6123" y="41549"/>
                    <a:pt x="6123" y="41537"/>
                    <a:pt x="6135" y="41537"/>
                  </a:cubicBezTo>
                  <a:close/>
                  <a:moveTo>
                    <a:pt x="44449" y="40644"/>
                  </a:moveTo>
                  <a:cubicBezTo>
                    <a:pt x="44473" y="41001"/>
                    <a:pt x="44544" y="41347"/>
                    <a:pt x="44675" y="41692"/>
                  </a:cubicBezTo>
                  <a:cubicBezTo>
                    <a:pt x="44616" y="41704"/>
                    <a:pt x="44580" y="41716"/>
                    <a:pt x="44520" y="41751"/>
                  </a:cubicBezTo>
                  <a:cubicBezTo>
                    <a:pt x="44449" y="41466"/>
                    <a:pt x="44163" y="41251"/>
                    <a:pt x="44068" y="40978"/>
                  </a:cubicBezTo>
                  <a:cubicBezTo>
                    <a:pt x="44032" y="40835"/>
                    <a:pt x="43937" y="40775"/>
                    <a:pt x="43830" y="40763"/>
                  </a:cubicBezTo>
                  <a:cubicBezTo>
                    <a:pt x="44044" y="40716"/>
                    <a:pt x="44246" y="40692"/>
                    <a:pt x="44449" y="40644"/>
                  </a:cubicBezTo>
                  <a:close/>
                  <a:moveTo>
                    <a:pt x="43663" y="40763"/>
                  </a:moveTo>
                  <a:cubicBezTo>
                    <a:pt x="43568" y="40835"/>
                    <a:pt x="43461" y="40954"/>
                    <a:pt x="43508" y="41120"/>
                  </a:cubicBezTo>
                  <a:cubicBezTo>
                    <a:pt x="43568" y="41370"/>
                    <a:pt x="43711" y="41751"/>
                    <a:pt x="43949" y="41942"/>
                  </a:cubicBezTo>
                  <a:cubicBezTo>
                    <a:pt x="43830" y="41978"/>
                    <a:pt x="43699" y="42013"/>
                    <a:pt x="43580" y="42061"/>
                  </a:cubicBezTo>
                  <a:cubicBezTo>
                    <a:pt x="43532" y="41894"/>
                    <a:pt x="43401" y="41799"/>
                    <a:pt x="43294" y="41656"/>
                  </a:cubicBezTo>
                  <a:cubicBezTo>
                    <a:pt x="43163" y="41478"/>
                    <a:pt x="43068" y="41251"/>
                    <a:pt x="43044" y="41025"/>
                  </a:cubicBezTo>
                  <a:cubicBezTo>
                    <a:pt x="43044" y="40978"/>
                    <a:pt x="43008" y="40930"/>
                    <a:pt x="42984" y="40882"/>
                  </a:cubicBezTo>
                  <a:cubicBezTo>
                    <a:pt x="43211" y="40835"/>
                    <a:pt x="43449" y="40811"/>
                    <a:pt x="43663" y="40763"/>
                  </a:cubicBezTo>
                  <a:close/>
                  <a:moveTo>
                    <a:pt x="42461" y="40989"/>
                  </a:moveTo>
                  <a:cubicBezTo>
                    <a:pt x="42461" y="41001"/>
                    <a:pt x="42449" y="41013"/>
                    <a:pt x="42461" y="41049"/>
                  </a:cubicBezTo>
                  <a:cubicBezTo>
                    <a:pt x="42472" y="41406"/>
                    <a:pt x="42627" y="41990"/>
                    <a:pt x="42937" y="42287"/>
                  </a:cubicBezTo>
                  <a:cubicBezTo>
                    <a:pt x="42782" y="42347"/>
                    <a:pt x="42615" y="42382"/>
                    <a:pt x="42449" y="42430"/>
                  </a:cubicBezTo>
                  <a:cubicBezTo>
                    <a:pt x="42389" y="42347"/>
                    <a:pt x="42318" y="42263"/>
                    <a:pt x="42258" y="42144"/>
                  </a:cubicBezTo>
                  <a:cubicBezTo>
                    <a:pt x="42091" y="41906"/>
                    <a:pt x="42020" y="41644"/>
                    <a:pt x="41960" y="41359"/>
                  </a:cubicBezTo>
                  <a:cubicBezTo>
                    <a:pt x="41934" y="41208"/>
                    <a:pt x="41806" y="41139"/>
                    <a:pt x="41674" y="41139"/>
                  </a:cubicBezTo>
                  <a:cubicBezTo>
                    <a:pt x="41503" y="41139"/>
                    <a:pt x="41326" y="41253"/>
                    <a:pt x="41353" y="41454"/>
                  </a:cubicBezTo>
                  <a:cubicBezTo>
                    <a:pt x="41389" y="41751"/>
                    <a:pt x="41508" y="42299"/>
                    <a:pt x="41746" y="42644"/>
                  </a:cubicBezTo>
                  <a:cubicBezTo>
                    <a:pt x="41568" y="42704"/>
                    <a:pt x="41389" y="42740"/>
                    <a:pt x="41210" y="42799"/>
                  </a:cubicBezTo>
                  <a:lnTo>
                    <a:pt x="41198" y="42799"/>
                  </a:lnTo>
                  <a:cubicBezTo>
                    <a:pt x="41175" y="42644"/>
                    <a:pt x="41079" y="42478"/>
                    <a:pt x="41008" y="42299"/>
                  </a:cubicBezTo>
                  <a:cubicBezTo>
                    <a:pt x="40877" y="41954"/>
                    <a:pt x="40722" y="41609"/>
                    <a:pt x="40591" y="41275"/>
                  </a:cubicBezTo>
                  <a:cubicBezTo>
                    <a:pt x="41210" y="41180"/>
                    <a:pt x="41841" y="41097"/>
                    <a:pt x="42461" y="40989"/>
                  </a:cubicBezTo>
                  <a:close/>
                  <a:moveTo>
                    <a:pt x="38293" y="42966"/>
                  </a:moveTo>
                  <a:lnTo>
                    <a:pt x="38293" y="42966"/>
                  </a:lnTo>
                  <a:cubicBezTo>
                    <a:pt x="38299" y="42972"/>
                    <a:pt x="38299" y="42975"/>
                    <a:pt x="38298" y="42975"/>
                  </a:cubicBezTo>
                  <a:cubicBezTo>
                    <a:pt x="38296" y="42975"/>
                    <a:pt x="38293" y="42972"/>
                    <a:pt x="38293" y="42966"/>
                  </a:cubicBezTo>
                  <a:close/>
                  <a:moveTo>
                    <a:pt x="39996" y="41347"/>
                  </a:moveTo>
                  <a:lnTo>
                    <a:pt x="39996" y="41394"/>
                  </a:lnTo>
                  <a:cubicBezTo>
                    <a:pt x="40127" y="41763"/>
                    <a:pt x="40258" y="42144"/>
                    <a:pt x="40401" y="42513"/>
                  </a:cubicBezTo>
                  <a:cubicBezTo>
                    <a:pt x="40436" y="42668"/>
                    <a:pt x="40484" y="42811"/>
                    <a:pt x="40556" y="42954"/>
                  </a:cubicBezTo>
                  <a:cubicBezTo>
                    <a:pt x="40341" y="43013"/>
                    <a:pt x="40127" y="43073"/>
                    <a:pt x="39901" y="43109"/>
                  </a:cubicBezTo>
                  <a:cubicBezTo>
                    <a:pt x="40020" y="42954"/>
                    <a:pt x="39913" y="42680"/>
                    <a:pt x="39794" y="42502"/>
                  </a:cubicBezTo>
                  <a:cubicBezTo>
                    <a:pt x="39567" y="42168"/>
                    <a:pt x="39413" y="41799"/>
                    <a:pt x="39305" y="41406"/>
                  </a:cubicBezTo>
                  <a:cubicBezTo>
                    <a:pt x="39532" y="41406"/>
                    <a:pt x="39758" y="41370"/>
                    <a:pt x="39996" y="41347"/>
                  </a:cubicBezTo>
                  <a:close/>
                  <a:moveTo>
                    <a:pt x="54164" y="42835"/>
                  </a:moveTo>
                  <a:lnTo>
                    <a:pt x="54164" y="42835"/>
                  </a:lnTo>
                  <a:cubicBezTo>
                    <a:pt x="54129" y="42918"/>
                    <a:pt x="54129" y="43013"/>
                    <a:pt x="54224" y="43061"/>
                  </a:cubicBezTo>
                  <a:lnTo>
                    <a:pt x="54355" y="43144"/>
                  </a:lnTo>
                  <a:lnTo>
                    <a:pt x="53950" y="42918"/>
                  </a:lnTo>
                  <a:cubicBezTo>
                    <a:pt x="54033" y="42894"/>
                    <a:pt x="54093" y="42859"/>
                    <a:pt x="54164" y="42835"/>
                  </a:cubicBezTo>
                  <a:close/>
                  <a:moveTo>
                    <a:pt x="38686" y="41513"/>
                  </a:moveTo>
                  <a:cubicBezTo>
                    <a:pt x="38722" y="41882"/>
                    <a:pt x="38829" y="42251"/>
                    <a:pt x="38984" y="42597"/>
                  </a:cubicBezTo>
                  <a:cubicBezTo>
                    <a:pt x="39091" y="42811"/>
                    <a:pt x="39234" y="43144"/>
                    <a:pt x="39472" y="43228"/>
                  </a:cubicBezTo>
                  <a:cubicBezTo>
                    <a:pt x="39186" y="43311"/>
                    <a:pt x="38901" y="43383"/>
                    <a:pt x="38627" y="43442"/>
                  </a:cubicBezTo>
                  <a:cubicBezTo>
                    <a:pt x="38651" y="43383"/>
                    <a:pt x="38686" y="43323"/>
                    <a:pt x="38686" y="43228"/>
                  </a:cubicBezTo>
                  <a:cubicBezTo>
                    <a:pt x="38686" y="43109"/>
                    <a:pt x="38603" y="43013"/>
                    <a:pt x="38520" y="42966"/>
                  </a:cubicBezTo>
                  <a:lnTo>
                    <a:pt x="38508" y="42954"/>
                  </a:lnTo>
                  <a:cubicBezTo>
                    <a:pt x="38460" y="42930"/>
                    <a:pt x="38436" y="42894"/>
                    <a:pt x="38436" y="42811"/>
                  </a:cubicBezTo>
                  <a:cubicBezTo>
                    <a:pt x="38341" y="42668"/>
                    <a:pt x="38281" y="42502"/>
                    <a:pt x="38210" y="42335"/>
                  </a:cubicBezTo>
                  <a:cubicBezTo>
                    <a:pt x="38091" y="42085"/>
                    <a:pt x="37972" y="41835"/>
                    <a:pt x="37841" y="41585"/>
                  </a:cubicBezTo>
                  <a:cubicBezTo>
                    <a:pt x="38115" y="41585"/>
                    <a:pt x="38400" y="41549"/>
                    <a:pt x="38686" y="41513"/>
                  </a:cubicBezTo>
                  <a:close/>
                  <a:moveTo>
                    <a:pt x="37150" y="41692"/>
                  </a:moveTo>
                  <a:cubicBezTo>
                    <a:pt x="37269" y="42013"/>
                    <a:pt x="37388" y="42323"/>
                    <a:pt x="37508" y="42656"/>
                  </a:cubicBezTo>
                  <a:cubicBezTo>
                    <a:pt x="37603" y="42906"/>
                    <a:pt x="37662" y="43252"/>
                    <a:pt x="37841" y="43454"/>
                  </a:cubicBezTo>
                  <a:cubicBezTo>
                    <a:pt x="37900" y="43514"/>
                    <a:pt x="37972" y="43561"/>
                    <a:pt x="38055" y="43597"/>
                  </a:cubicBezTo>
                  <a:cubicBezTo>
                    <a:pt x="37865" y="43633"/>
                    <a:pt x="37686" y="43680"/>
                    <a:pt x="37496" y="43728"/>
                  </a:cubicBezTo>
                  <a:cubicBezTo>
                    <a:pt x="37579" y="43514"/>
                    <a:pt x="37519" y="43275"/>
                    <a:pt x="37257" y="43240"/>
                  </a:cubicBezTo>
                  <a:cubicBezTo>
                    <a:pt x="37150" y="43025"/>
                    <a:pt x="37103" y="42716"/>
                    <a:pt x="37043" y="42537"/>
                  </a:cubicBezTo>
                  <a:cubicBezTo>
                    <a:pt x="36960" y="42263"/>
                    <a:pt x="36865" y="42001"/>
                    <a:pt x="36781" y="41716"/>
                  </a:cubicBezTo>
                  <a:cubicBezTo>
                    <a:pt x="36900" y="41716"/>
                    <a:pt x="37031" y="41704"/>
                    <a:pt x="37150" y="41692"/>
                  </a:cubicBezTo>
                  <a:close/>
                  <a:moveTo>
                    <a:pt x="54251" y="40194"/>
                  </a:moveTo>
                  <a:cubicBezTo>
                    <a:pt x="54540" y="40194"/>
                    <a:pt x="54758" y="40253"/>
                    <a:pt x="54867" y="40394"/>
                  </a:cubicBezTo>
                  <a:cubicBezTo>
                    <a:pt x="54819" y="40525"/>
                    <a:pt x="54795" y="40680"/>
                    <a:pt x="54783" y="40835"/>
                  </a:cubicBezTo>
                  <a:cubicBezTo>
                    <a:pt x="54760" y="41097"/>
                    <a:pt x="54700" y="41394"/>
                    <a:pt x="54783" y="41632"/>
                  </a:cubicBezTo>
                  <a:cubicBezTo>
                    <a:pt x="54795" y="41668"/>
                    <a:pt x="54831" y="41716"/>
                    <a:pt x="54879" y="41728"/>
                  </a:cubicBezTo>
                  <a:cubicBezTo>
                    <a:pt x="54879" y="41763"/>
                    <a:pt x="54867" y="41775"/>
                    <a:pt x="54867" y="41811"/>
                  </a:cubicBezTo>
                  <a:lnTo>
                    <a:pt x="54867" y="41835"/>
                  </a:lnTo>
                  <a:cubicBezTo>
                    <a:pt x="54831" y="41847"/>
                    <a:pt x="54819" y="41882"/>
                    <a:pt x="54819" y="41906"/>
                  </a:cubicBezTo>
                  <a:cubicBezTo>
                    <a:pt x="53629" y="42263"/>
                    <a:pt x="52462" y="42621"/>
                    <a:pt x="51307" y="43002"/>
                  </a:cubicBezTo>
                  <a:cubicBezTo>
                    <a:pt x="51319" y="42966"/>
                    <a:pt x="51331" y="42942"/>
                    <a:pt x="51319" y="42894"/>
                  </a:cubicBezTo>
                  <a:cubicBezTo>
                    <a:pt x="51295" y="42740"/>
                    <a:pt x="51259" y="42621"/>
                    <a:pt x="51212" y="42478"/>
                  </a:cubicBezTo>
                  <a:cubicBezTo>
                    <a:pt x="51183" y="42388"/>
                    <a:pt x="51110" y="42349"/>
                    <a:pt x="51037" y="42349"/>
                  </a:cubicBezTo>
                  <a:cubicBezTo>
                    <a:pt x="50925" y="42349"/>
                    <a:pt x="50811" y="42441"/>
                    <a:pt x="50854" y="42585"/>
                  </a:cubicBezTo>
                  <a:cubicBezTo>
                    <a:pt x="50902" y="42740"/>
                    <a:pt x="50962" y="42859"/>
                    <a:pt x="51033" y="43013"/>
                  </a:cubicBezTo>
                  <a:cubicBezTo>
                    <a:pt x="51045" y="43037"/>
                    <a:pt x="51069" y="43037"/>
                    <a:pt x="51093" y="43061"/>
                  </a:cubicBezTo>
                  <a:cubicBezTo>
                    <a:pt x="50164" y="43359"/>
                    <a:pt x="49223" y="43668"/>
                    <a:pt x="48283" y="43978"/>
                  </a:cubicBezTo>
                  <a:cubicBezTo>
                    <a:pt x="48199" y="43716"/>
                    <a:pt x="48045" y="43454"/>
                    <a:pt x="47937" y="43192"/>
                  </a:cubicBezTo>
                  <a:cubicBezTo>
                    <a:pt x="47830" y="42894"/>
                    <a:pt x="47747" y="42597"/>
                    <a:pt x="47675" y="42299"/>
                  </a:cubicBezTo>
                  <a:lnTo>
                    <a:pt x="49188" y="41811"/>
                  </a:lnTo>
                  <a:cubicBezTo>
                    <a:pt x="49584" y="41672"/>
                    <a:pt x="52808" y="40194"/>
                    <a:pt x="54251" y="40194"/>
                  </a:cubicBezTo>
                  <a:close/>
                  <a:moveTo>
                    <a:pt x="36031" y="41811"/>
                  </a:moveTo>
                  <a:cubicBezTo>
                    <a:pt x="36138" y="42216"/>
                    <a:pt x="36257" y="42621"/>
                    <a:pt x="36365" y="43037"/>
                  </a:cubicBezTo>
                  <a:cubicBezTo>
                    <a:pt x="36436" y="43323"/>
                    <a:pt x="36484" y="43740"/>
                    <a:pt x="36734" y="43930"/>
                  </a:cubicBezTo>
                  <a:cubicBezTo>
                    <a:pt x="36543" y="43978"/>
                    <a:pt x="36353" y="44037"/>
                    <a:pt x="36138" y="44085"/>
                  </a:cubicBezTo>
                  <a:cubicBezTo>
                    <a:pt x="36150" y="44061"/>
                    <a:pt x="36186" y="44049"/>
                    <a:pt x="36198" y="44026"/>
                  </a:cubicBezTo>
                  <a:cubicBezTo>
                    <a:pt x="36412" y="43728"/>
                    <a:pt x="36210" y="43406"/>
                    <a:pt x="36114" y="43097"/>
                  </a:cubicBezTo>
                  <a:lnTo>
                    <a:pt x="35757" y="42025"/>
                  </a:lnTo>
                  <a:cubicBezTo>
                    <a:pt x="35722" y="41942"/>
                    <a:pt x="35662" y="41882"/>
                    <a:pt x="35603" y="41835"/>
                  </a:cubicBezTo>
                  <a:cubicBezTo>
                    <a:pt x="35757" y="41835"/>
                    <a:pt x="35888" y="41823"/>
                    <a:pt x="36031" y="41811"/>
                  </a:cubicBezTo>
                  <a:close/>
                  <a:moveTo>
                    <a:pt x="35222" y="41882"/>
                  </a:moveTo>
                  <a:lnTo>
                    <a:pt x="35222" y="41882"/>
                  </a:lnTo>
                  <a:cubicBezTo>
                    <a:pt x="35126" y="41954"/>
                    <a:pt x="35079" y="42061"/>
                    <a:pt x="35114" y="42204"/>
                  </a:cubicBezTo>
                  <a:cubicBezTo>
                    <a:pt x="35198" y="42561"/>
                    <a:pt x="35305" y="42942"/>
                    <a:pt x="35400" y="43299"/>
                  </a:cubicBezTo>
                  <a:cubicBezTo>
                    <a:pt x="35472" y="43609"/>
                    <a:pt x="35483" y="43978"/>
                    <a:pt x="35817" y="44109"/>
                  </a:cubicBezTo>
                  <a:cubicBezTo>
                    <a:pt x="35841" y="44133"/>
                    <a:pt x="35876" y="44133"/>
                    <a:pt x="35900" y="44145"/>
                  </a:cubicBezTo>
                  <a:cubicBezTo>
                    <a:pt x="35769" y="44168"/>
                    <a:pt x="35626" y="44216"/>
                    <a:pt x="35495" y="44252"/>
                  </a:cubicBezTo>
                  <a:cubicBezTo>
                    <a:pt x="35579" y="43918"/>
                    <a:pt x="35352" y="43597"/>
                    <a:pt x="35222" y="43275"/>
                  </a:cubicBezTo>
                  <a:cubicBezTo>
                    <a:pt x="35031" y="42871"/>
                    <a:pt x="34876" y="42478"/>
                    <a:pt x="34698" y="42073"/>
                  </a:cubicBezTo>
                  <a:cubicBezTo>
                    <a:pt x="34662" y="42013"/>
                    <a:pt x="34626" y="41966"/>
                    <a:pt x="34579" y="41942"/>
                  </a:cubicBezTo>
                  <a:cubicBezTo>
                    <a:pt x="34781" y="41918"/>
                    <a:pt x="35007" y="41894"/>
                    <a:pt x="35222" y="41882"/>
                  </a:cubicBezTo>
                  <a:close/>
                  <a:moveTo>
                    <a:pt x="47342" y="42406"/>
                  </a:moveTo>
                  <a:cubicBezTo>
                    <a:pt x="47402" y="42728"/>
                    <a:pt x="47485" y="43061"/>
                    <a:pt x="47580" y="43371"/>
                  </a:cubicBezTo>
                  <a:cubicBezTo>
                    <a:pt x="47664" y="43609"/>
                    <a:pt x="47735" y="43895"/>
                    <a:pt x="47866" y="44109"/>
                  </a:cubicBezTo>
                  <a:cubicBezTo>
                    <a:pt x="47735" y="44168"/>
                    <a:pt x="47580" y="44228"/>
                    <a:pt x="47437" y="44276"/>
                  </a:cubicBezTo>
                  <a:cubicBezTo>
                    <a:pt x="47342" y="43692"/>
                    <a:pt x="47092" y="43097"/>
                    <a:pt x="46866" y="42549"/>
                  </a:cubicBezTo>
                  <a:cubicBezTo>
                    <a:pt x="47033" y="42502"/>
                    <a:pt x="47199" y="42466"/>
                    <a:pt x="47342" y="42406"/>
                  </a:cubicBezTo>
                  <a:close/>
                  <a:moveTo>
                    <a:pt x="54772" y="42597"/>
                  </a:moveTo>
                  <a:cubicBezTo>
                    <a:pt x="54724" y="42680"/>
                    <a:pt x="54724" y="42799"/>
                    <a:pt x="54843" y="42859"/>
                  </a:cubicBezTo>
                  <a:lnTo>
                    <a:pt x="55117" y="43002"/>
                  </a:lnTo>
                  <a:cubicBezTo>
                    <a:pt x="55145" y="43013"/>
                    <a:pt x="55175" y="43019"/>
                    <a:pt x="55205" y="43019"/>
                  </a:cubicBezTo>
                  <a:cubicBezTo>
                    <a:pt x="55266" y="43019"/>
                    <a:pt x="55327" y="42998"/>
                    <a:pt x="55367" y="42966"/>
                  </a:cubicBezTo>
                  <a:lnTo>
                    <a:pt x="55379" y="42978"/>
                  </a:lnTo>
                  <a:cubicBezTo>
                    <a:pt x="56153" y="43502"/>
                    <a:pt x="57224" y="43609"/>
                    <a:pt x="58141" y="43764"/>
                  </a:cubicBezTo>
                  <a:cubicBezTo>
                    <a:pt x="58439" y="43823"/>
                    <a:pt x="58748" y="43883"/>
                    <a:pt x="59070" y="43930"/>
                  </a:cubicBezTo>
                  <a:cubicBezTo>
                    <a:pt x="59010" y="44002"/>
                    <a:pt x="58998" y="44109"/>
                    <a:pt x="59046" y="44192"/>
                  </a:cubicBezTo>
                  <a:lnTo>
                    <a:pt x="59058" y="44204"/>
                  </a:lnTo>
                  <a:cubicBezTo>
                    <a:pt x="58986" y="44168"/>
                    <a:pt x="58879" y="44145"/>
                    <a:pt x="58879" y="44145"/>
                  </a:cubicBezTo>
                  <a:cubicBezTo>
                    <a:pt x="58849" y="44134"/>
                    <a:pt x="58820" y="44130"/>
                    <a:pt x="58794" y="44130"/>
                  </a:cubicBezTo>
                  <a:cubicBezTo>
                    <a:pt x="58631" y="44130"/>
                    <a:pt x="58541" y="44301"/>
                    <a:pt x="58582" y="44454"/>
                  </a:cubicBezTo>
                  <a:lnTo>
                    <a:pt x="58510" y="44454"/>
                  </a:lnTo>
                  <a:cubicBezTo>
                    <a:pt x="58474" y="44442"/>
                    <a:pt x="58451" y="44407"/>
                    <a:pt x="58415" y="44395"/>
                  </a:cubicBezTo>
                  <a:cubicBezTo>
                    <a:pt x="58343" y="44347"/>
                    <a:pt x="58272" y="44323"/>
                    <a:pt x="58177" y="44276"/>
                  </a:cubicBezTo>
                  <a:cubicBezTo>
                    <a:pt x="58034" y="44204"/>
                    <a:pt x="57867" y="44109"/>
                    <a:pt x="57724" y="44037"/>
                  </a:cubicBezTo>
                  <a:cubicBezTo>
                    <a:pt x="57708" y="44029"/>
                    <a:pt x="57691" y="44025"/>
                    <a:pt x="57676" y="44025"/>
                  </a:cubicBezTo>
                  <a:cubicBezTo>
                    <a:pt x="57580" y="44025"/>
                    <a:pt x="57515" y="44165"/>
                    <a:pt x="57617" y="44216"/>
                  </a:cubicBezTo>
                  <a:cubicBezTo>
                    <a:pt x="57748" y="44287"/>
                    <a:pt x="57879" y="44371"/>
                    <a:pt x="57998" y="44442"/>
                  </a:cubicBezTo>
                  <a:cubicBezTo>
                    <a:pt x="57879" y="44442"/>
                    <a:pt x="57748" y="44442"/>
                    <a:pt x="57629" y="44454"/>
                  </a:cubicBezTo>
                  <a:cubicBezTo>
                    <a:pt x="57224" y="44252"/>
                    <a:pt x="56796" y="44073"/>
                    <a:pt x="56379" y="43871"/>
                  </a:cubicBezTo>
                  <a:cubicBezTo>
                    <a:pt x="55688" y="43549"/>
                    <a:pt x="55034" y="43180"/>
                    <a:pt x="54379" y="42775"/>
                  </a:cubicBezTo>
                  <a:cubicBezTo>
                    <a:pt x="54367" y="42775"/>
                    <a:pt x="54367" y="42775"/>
                    <a:pt x="54355" y="42763"/>
                  </a:cubicBezTo>
                  <a:cubicBezTo>
                    <a:pt x="54486" y="42704"/>
                    <a:pt x="54617" y="42656"/>
                    <a:pt x="54772" y="42597"/>
                  </a:cubicBezTo>
                  <a:close/>
                  <a:moveTo>
                    <a:pt x="56610" y="44517"/>
                  </a:moveTo>
                  <a:cubicBezTo>
                    <a:pt x="56611" y="44517"/>
                    <a:pt x="56611" y="44520"/>
                    <a:pt x="56605" y="44526"/>
                  </a:cubicBezTo>
                  <a:cubicBezTo>
                    <a:pt x="56605" y="44520"/>
                    <a:pt x="56608" y="44517"/>
                    <a:pt x="56610" y="44517"/>
                  </a:cubicBezTo>
                  <a:close/>
                  <a:moveTo>
                    <a:pt x="34233" y="41990"/>
                  </a:moveTo>
                  <a:lnTo>
                    <a:pt x="34233" y="41990"/>
                  </a:lnTo>
                  <a:cubicBezTo>
                    <a:pt x="34114" y="42061"/>
                    <a:pt x="34043" y="42192"/>
                    <a:pt x="34090" y="42347"/>
                  </a:cubicBezTo>
                  <a:cubicBezTo>
                    <a:pt x="34221" y="42763"/>
                    <a:pt x="34364" y="43180"/>
                    <a:pt x="34507" y="43597"/>
                  </a:cubicBezTo>
                  <a:cubicBezTo>
                    <a:pt x="34602" y="43895"/>
                    <a:pt x="34662" y="44228"/>
                    <a:pt x="34888" y="44442"/>
                  </a:cubicBezTo>
                  <a:cubicBezTo>
                    <a:pt x="34769" y="44466"/>
                    <a:pt x="34650" y="44514"/>
                    <a:pt x="34531" y="44549"/>
                  </a:cubicBezTo>
                  <a:cubicBezTo>
                    <a:pt x="34519" y="44514"/>
                    <a:pt x="34519" y="44466"/>
                    <a:pt x="34483" y="44430"/>
                  </a:cubicBezTo>
                  <a:cubicBezTo>
                    <a:pt x="34448" y="44287"/>
                    <a:pt x="34412" y="44156"/>
                    <a:pt x="34364" y="44026"/>
                  </a:cubicBezTo>
                  <a:cubicBezTo>
                    <a:pt x="34305" y="43835"/>
                    <a:pt x="34245" y="43621"/>
                    <a:pt x="34209" y="43430"/>
                  </a:cubicBezTo>
                  <a:cubicBezTo>
                    <a:pt x="34067" y="42966"/>
                    <a:pt x="33936" y="42490"/>
                    <a:pt x="33805" y="42025"/>
                  </a:cubicBezTo>
                  <a:cubicBezTo>
                    <a:pt x="33948" y="42013"/>
                    <a:pt x="34090" y="42001"/>
                    <a:pt x="34233" y="41990"/>
                  </a:cubicBezTo>
                  <a:close/>
                  <a:moveTo>
                    <a:pt x="53605" y="43073"/>
                  </a:moveTo>
                  <a:cubicBezTo>
                    <a:pt x="53629" y="43109"/>
                    <a:pt x="53640" y="43144"/>
                    <a:pt x="53688" y="43180"/>
                  </a:cubicBezTo>
                  <a:cubicBezTo>
                    <a:pt x="54141" y="43490"/>
                    <a:pt x="54605" y="43799"/>
                    <a:pt x="55081" y="44097"/>
                  </a:cubicBezTo>
                  <a:cubicBezTo>
                    <a:pt x="55343" y="44264"/>
                    <a:pt x="55569" y="44442"/>
                    <a:pt x="55843" y="44585"/>
                  </a:cubicBezTo>
                  <a:cubicBezTo>
                    <a:pt x="55724" y="44609"/>
                    <a:pt x="55617" y="44621"/>
                    <a:pt x="55498" y="44633"/>
                  </a:cubicBezTo>
                  <a:cubicBezTo>
                    <a:pt x="55545" y="44561"/>
                    <a:pt x="55545" y="44442"/>
                    <a:pt x="55462" y="44383"/>
                  </a:cubicBezTo>
                  <a:cubicBezTo>
                    <a:pt x="54783" y="43918"/>
                    <a:pt x="54010" y="43561"/>
                    <a:pt x="53271" y="43204"/>
                  </a:cubicBezTo>
                  <a:cubicBezTo>
                    <a:pt x="53390" y="43156"/>
                    <a:pt x="53486" y="43109"/>
                    <a:pt x="53605" y="43073"/>
                  </a:cubicBezTo>
                  <a:close/>
                  <a:moveTo>
                    <a:pt x="52902" y="43359"/>
                  </a:moveTo>
                  <a:cubicBezTo>
                    <a:pt x="53676" y="43811"/>
                    <a:pt x="54450" y="44311"/>
                    <a:pt x="55284" y="44668"/>
                  </a:cubicBezTo>
                  <a:lnTo>
                    <a:pt x="54926" y="44704"/>
                  </a:lnTo>
                  <a:cubicBezTo>
                    <a:pt x="54236" y="44192"/>
                    <a:pt x="53402" y="43835"/>
                    <a:pt x="52605" y="43478"/>
                  </a:cubicBezTo>
                  <a:cubicBezTo>
                    <a:pt x="52700" y="43430"/>
                    <a:pt x="52795" y="43394"/>
                    <a:pt x="52902" y="43359"/>
                  </a:cubicBezTo>
                  <a:close/>
                  <a:moveTo>
                    <a:pt x="33162" y="42073"/>
                  </a:moveTo>
                  <a:lnTo>
                    <a:pt x="33162" y="42192"/>
                  </a:lnTo>
                  <a:lnTo>
                    <a:pt x="33650" y="44109"/>
                  </a:lnTo>
                  <a:cubicBezTo>
                    <a:pt x="33709" y="44323"/>
                    <a:pt x="33745" y="44561"/>
                    <a:pt x="33817" y="44764"/>
                  </a:cubicBezTo>
                  <a:cubicBezTo>
                    <a:pt x="33745" y="44799"/>
                    <a:pt x="33638" y="44823"/>
                    <a:pt x="33531" y="44859"/>
                  </a:cubicBezTo>
                  <a:cubicBezTo>
                    <a:pt x="33495" y="44490"/>
                    <a:pt x="33352" y="44109"/>
                    <a:pt x="33245" y="43752"/>
                  </a:cubicBezTo>
                  <a:cubicBezTo>
                    <a:pt x="33090" y="43240"/>
                    <a:pt x="32936" y="42704"/>
                    <a:pt x="32769" y="42180"/>
                  </a:cubicBezTo>
                  <a:cubicBezTo>
                    <a:pt x="32757" y="42144"/>
                    <a:pt x="32745" y="42132"/>
                    <a:pt x="32733" y="42109"/>
                  </a:cubicBezTo>
                  <a:cubicBezTo>
                    <a:pt x="32876" y="42085"/>
                    <a:pt x="33031" y="42073"/>
                    <a:pt x="33162" y="42073"/>
                  </a:cubicBezTo>
                  <a:close/>
                  <a:moveTo>
                    <a:pt x="52045" y="43692"/>
                  </a:moveTo>
                  <a:cubicBezTo>
                    <a:pt x="52712" y="44085"/>
                    <a:pt x="53402" y="44514"/>
                    <a:pt x="54117" y="44823"/>
                  </a:cubicBezTo>
                  <a:cubicBezTo>
                    <a:pt x="53950" y="44859"/>
                    <a:pt x="53807" y="44883"/>
                    <a:pt x="53640" y="44918"/>
                  </a:cubicBezTo>
                  <a:cubicBezTo>
                    <a:pt x="52926" y="44561"/>
                    <a:pt x="52188" y="44252"/>
                    <a:pt x="51450" y="43930"/>
                  </a:cubicBezTo>
                  <a:cubicBezTo>
                    <a:pt x="51640" y="43859"/>
                    <a:pt x="51855" y="43787"/>
                    <a:pt x="52045" y="43692"/>
                  </a:cubicBezTo>
                  <a:close/>
                  <a:moveTo>
                    <a:pt x="46521" y="42656"/>
                  </a:moveTo>
                  <a:cubicBezTo>
                    <a:pt x="46675" y="43240"/>
                    <a:pt x="46818" y="43871"/>
                    <a:pt x="47104" y="44395"/>
                  </a:cubicBezTo>
                  <a:cubicBezTo>
                    <a:pt x="46925" y="44454"/>
                    <a:pt x="46782" y="44502"/>
                    <a:pt x="46628" y="44561"/>
                  </a:cubicBezTo>
                  <a:cubicBezTo>
                    <a:pt x="46568" y="44371"/>
                    <a:pt x="46485" y="44168"/>
                    <a:pt x="46425" y="43990"/>
                  </a:cubicBezTo>
                  <a:cubicBezTo>
                    <a:pt x="46306" y="43633"/>
                    <a:pt x="46151" y="43311"/>
                    <a:pt x="46009" y="42966"/>
                  </a:cubicBezTo>
                  <a:cubicBezTo>
                    <a:pt x="45984" y="42909"/>
                    <a:pt x="45941" y="42886"/>
                    <a:pt x="45895" y="42886"/>
                  </a:cubicBezTo>
                  <a:cubicBezTo>
                    <a:pt x="45806" y="42886"/>
                    <a:pt x="45707" y="42975"/>
                    <a:pt x="45723" y="43085"/>
                  </a:cubicBezTo>
                  <a:cubicBezTo>
                    <a:pt x="45806" y="43490"/>
                    <a:pt x="45901" y="43871"/>
                    <a:pt x="46020" y="44264"/>
                  </a:cubicBezTo>
                  <a:cubicBezTo>
                    <a:pt x="46068" y="44407"/>
                    <a:pt x="46092" y="44573"/>
                    <a:pt x="46140" y="44728"/>
                  </a:cubicBezTo>
                  <a:cubicBezTo>
                    <a:pt x="45890" y="44811"/>
                    <a:pt x="45628" y="44907"/>
                    <a:pt x="45389" y="44978"/>
                  </a:cubicBezTo>
                  <a:cubicBezTo>
                    <a:pt x="45294" y="44347"/>
                    <a:pt x="45008" y="43692"/>
                    <a:pt x="44770" y="43156"/>
                  </a:cubicBezTo>
                  <a:cubicBezTo>
                    <a:pt x="45366" y="43002"/>
                    <a:pt x="45949" y="42823"/>
                    <a:pt x="46521" y="42656"/>
                  </a:cubicBezTo>
                  <a:close/>
                  <a:moveTo>
                    <a:pt x="32586" y="45187"/>
                  </a:moveTo>
                  <a:cubicBezTo>
                    <a:pt x="32589" y="45187"/>
                    <a:pt x="32594" y="45188"/>
                    <a:pt x="32602" y="45192"/>
                  </a:cubicBezTo>
                  <a:cubicBezTo>
                    <a:pt x="32586" y="45192"/>
                    <a:pt x="32581" y="45187"/>
                    <a:pt x="32586" y="45187"/>
                  </a:cubicBezTo>
                  <a:close/>
                  <a:moveTo>
                    <a:pt x="32257" y="42323"/>
                  </a:moveTo>
                  <a:lnTo>
                    <a:pt x="32257" y="42359"/>
                  </a:lnTo>
                  <a:cubicBezTo>
                    <a:pt x="32388" y="42894"/>
                    <a:pt x="32507" y="43430"/>
                    <a:pt x="32638" y="43966"/>
                  </a:cubicBezTo>
                  <a:cubicBezTo>
                    <a:pt x="32733" y="44335"/>
                    <a:pt x="32793" y="44752"/>
                    <a:pt x="32971" y="45097"/>
                  </a:cubicBezTo>
                  <a:cubicBezTo>
                    <a:pt x="32840" y="45109"/>
                    <a:pt x="32721" y="45157"/>
                    <a:pt x="32602" y="45192"/>
                  </a:cubicBezTo>
                  <a:cubicBezTo>
                    <a:pt x="32578" y="45180"/>
                    <a:pt x="32566" y="45169"/>
                    <a:pt x="32555" y="45169"/>
                  </a:cubicBezTo>
                  <a:cubicBezTo>
                    <a:pt x="32543" y="45157"/>
                    <a:pt x="32507" y="45157"/>
                    <a:pt x="32495" y="45157"/>
                  </a:cubicBezTo>
                  <a:cubicBezTo>
                    <a:pt x="32495" y="45109"/>
                    <a:pt x="32483" y="45061"/>
                    <a:pt x="32447" y="45002"/>
                  </a:cubicBezTo>
                  <a:lnTo>
                    <a:pt x="32400" y="44823"/>
                  </a:lnTo>
                  <a:cubicBezTo>
                    <a:pt x="32364" y="44597"/>
                    <a:pt x="32316" y="44395"/>
                    <a:pt x="32281" y="44168"/>
                  </a:cubicBezTo>
                  <a:cubicBezTo>
                    <a:pt x="32209" y="43728"/>
                    <a:pt x="32138" y="43264"/>
                    <a:pt x="32090" y="42799"/>
                  </a:cubicBezTo>
                  <a:cubicBezTo>
                    <a:pt x="32090" y="42740"/>
                    <a:pt x="32043" y="42716"/>
                    <a:pt x="32007" y="42692"/>
                  </a:cubicBezTo>
                  <a:cubicBezTo>
                    <a:pt x="32150" y="42621"/>
                    <a:pt x="32245" y="42478"/>
                    <a:pt x="32245" y="42323"/>
                  </a:cubicBezTo>
                  <a:close/>
                  <a:moveTo>
                    <a:pt x="1348" y="45109"/>
                  </a:moveTo>
                  <a:cubicBezTo>
                    <a:pt x="1360" y="45109"/>
                    <a:pt x="1384" y="45109"/>
                    <a:pt x="1408" y="45121"/>
                  </a:cubicBezTo>
                  <a:cubicBezTo>
                    <a:pt x="1324" y="45157"/>
                    <a:pt x="1265" y="45192"/>
                    <a:pt x="1193" y="45228"/>
                  </a:cubicBezTo>
                  <a:cubicBezTo>
                    <a:pt x="1205" y="45180"/>
                    <a:pt x="1241" y="45157"/>
                    <a:pt x="1313" y="45121"/>
                  </a:cubicBezTo>
                  <a:cubicBezTo>
                    <a:pt x="1324" y="45121"/>
                    <a:pt x="1324" y="45109"/>
                    <a:pt x="1348" y="45109"/>
                  </a:cubicBezTo>
                  <a:close/>
                  <a:moveTo>
                    <a:pt x="8313" y="41823"/>
                  </a:moveTo>
                  <a:cubicBezTo>
                    <a:pt x="13546" y="42364"/>
                    <a:pt x="18920" y="42432"/>
                    <a:pt x="24234" y="42432"/>
                  </a:cubicBezTo>
                  <a:cubicBezTo>
                    <a:pt x="24881" y="42432"/>
                    <a:pt x="25528" y="42431"/>
                    <a:pt x="26173" y="42430"/>
                  </a:cubicBezTo>
                  <a:cubicBezTo>
                    <a:pt x="27911" y="42549"/>
                    <a:pt x="29649" y="42656"/>
                    <a:pt x="31364" y="42716"/>
                  </a:cubicBezTo>
                  <a:cubicBezTo>
                    <a:pt x="31328" y="42990"/>
                    <a:pt x="31328" y="43264"/>
                    <a:pt x="31316" y="43549"/>
                  </a:cubicBezTo>
                  <a:cubicBezTo>
                    <a:pt x="31316" y="43787"/>
                    <a:pt x="31292" y="44026"/>
                    <a:pt x="31316" y="44264"/>
                  </a:cubicBezTo>
                  <a:lnTo>
                    <a:pt x="31316" y="44347"/>
                  </a:lnTo>
                  <a:cubicBezTo>
                    <a:pt x="31388" y="44633"/>
                    <a:pt x="31435" y="44930"/>
                    <a:pt x="31435" y="45228"/>
                  </a:cubicBezTo>
                  <a:lnTo>
                    <a:pt x="31435" y="45335"/>
                  </a:lnTo>
                  <a:cubicBezTo>
                    <a:pt x="31352" y="45228"/>
                    <a:pt x="31257" y="45204"/>
                    <a:pt x="31138" y="45169"/>
                  </a:cubicBezTo>
                  <a:cubicBezTo>
                    <a:pt x="31078" y="45109"/>
                    <a:pt x="30995" y="45061"/>
                    <a:pt x="30888" y="45061"/>
                  </a:cubicBezTo>
                  <a:cubicBezTo>
                    <a:pt x="22696" y="44430"/>
                    <a:pt x="14409" y="44145"/>
                    <a:pt x="6206" y="43668"/>
                  </a:cubicBezTo>
                  <a:cubicBezTo>
                    <a:pt x="6266" y="43633"/>
                    <a:pt x="6313" y="43597"/>
                    <a:pt x="6349" y="43537"/>
                  </a:cubicBezTo>
                  <a:cubicBezTo>
                    <a:pt x="6385" y="43394"/>
                    <a:pt x="6385" y="43264"/>
                    <a:pt x="6373" y="43133"/>
                  </a:cubicBezTo>
                  <a:cubicBezTo>
                    <a:pt x="6432" y="43073"/>
                    <a:pt x="6492" y="43013"/>
                    <a:pt x="6551" y="42942"/>
                  </a:cubicBezTo>
                  <a:cubicBezTo>
                    <a:pt x="6679" y="42804"/>
                    <a:pt x="6563" y="42618"/>
                    <a:pt x="6411" y="42618"/>
                  </a:cubicBezTo>
                  <a:cubicBezTo>
                    <a:pt x="6380" y="42618"/>
                    <a:pt x="6346" y="42626"/>
                    <a:pt x="6313" y="42644"/>
                  </a:cubicBezTo>
                  <a:cubicBezTo>
                    <a:pt x="6289" y="42656"/>
                    <a:pt x="6254" y="42668"/>
                    <a:pt x="6206" y="42680"/>
                  </a:cubicBezTo>
                  <a:cubicBezTo>
                    <a:pt x="6182" y="42609"/>
                    <a:pt x="6135" y="42537"/>
                    <a:pt x="6111" y="42466"/>
                  </a:cubicBezTo>
                  <a:cubicBezTo>
                    <a:pt x="6051" y="42323"/>
                    <a:pt x="6004" y="42204"/>
                    <a:pt x="5944" y="42073"/>
                  </a:cubicBezTo>
                  <a:cubicBezTo>
                    <a:pt x="6730" y="41966"/>
                    <a:pt x="7516" y="41882"/>
                    <a:pt x="8313" y="41823"/>
                  </a:cubicBezTo>
                  <a:close/>
                  <a:moveTo>
                    <a:pt x="32019" y="44407"/>
                  </a:moveTo>
                  <a:cubicBezTo>
                    <a:pt x="32043" y="44692"/>
                    <a:pt x="32054" y="45085"/>
                    <a:pt x="32209" y="45347"/>
                  </a:cubicBezTo>
                  <a:cubicBezTo>
                    <a:pt x="32126" y="45383"/>
                    <a:pt x="32043" y="45419"/>
                    <a:pt x="31959" y="45454"/>
                  </a:cubicBezTo>
                  <a:cubicBezTo>
                    <a:pt x="31983" y="45228"/>
                    <a:pt x="31947" y="44966"/>
                    <a:pt x="31900" y="44728"/>
                  </a:cubicBezTo>
                  <a:cubicBezTo>
                    <a:pt x="31959" y="44621"/>
                    <a:pt x="32007" y="44514"/>
                    <a:pt x="32019" y="44407"/>
                  </a:cubicBezTo>
                  <a:close/>
                  <a:moveTo>
                    <a:pt x="9706" y="46538"/>
                  </a:moveTo>
                  <a:lnTo>
                    <a:pt x="9706" y="46538"/>
                  </a:lnTo>
                  <a:cubicBezTo>
                    <a:pt x="11028" y="46585"/>
                    <a:pt x="12362" y="46645"/>
                    <a:pt x="13683" y="46716"/>
                  </a:cubicBezTo>
                  <a:cubicBezTo>
                    <a:pt x="14814" y="46776"/>
                    <a:pt x="15945" y="46883"/>
                    <a:pt x="17076" y="47014"/>
                  </a:cubicBezTo>
                  <a:cubicBezTo>
                    <a:pt x="16207" y="46954"/>
                    <a:pt x="15350" y="46907"/>
                    <a:pt x="14469" y="46895"/>
                  </a:cubicBezTo>
                  <a:cubicBezTo>
                    <a:pt x="12814" y="46847"/>
                    <a:pt x="11242" y="46728"/>
                    <a:pt x="9706" y="46538"/>
                  </a:cubicBezTo>
                  <a:close/>
                  <a:moveTo>
                    <a:pt x="6885" y="44133"/>
                  </a:moveTo>
                  <a:cubicBezTo>
                    <a:pt x="13087" y="45285"/>
                    <a:pt x="19709" y="46027"/>
                    <a:pt x="26127" y="46027"/>
                  </a:cubicBezTo>
                  <a:cubicBezTo>
                    <a:pt x="27730" y="46027"/>
                    <a:pt x="29320" y="45980"/>
                    <a:pt x="30888" y="45883"/>
                  </a:cubicBezTo>
                  <a:cubicBezTo>
                    <a:pt x="31054" y="45871"/>
                    <a:pt x="31150" y="45788"/>
                    <a:pt x="31209" y="45692"/>
                  </a:cubicBezTo>
                  <a:cubicBezTo>
                    <a:pt x="31245" y="45692"/>
                    <a:pt x="31257" y="45704"/>
                    <a:pt x="31292" y="45704"/>
                  </a:cubicBezTo>
                  <a:cubicBezTo>
                    <a:pt x="31376" y="45704"/>
                    <a:pt x="31435" y="45657"/>
                    <a:pt x="31471" y="45597"/>
                  </a:cubicBezTo>
                  <a:cubicBezTo>
                    <a:pt x="31471" y="45621"/>
                    <a:pt x="31471" y="45645"/>
                    <a:pt x="31483" y="45657"/>
                  </a:cubicBezTo>
                  <a:cubicBezTo>
                    <a:pt x="31412" y="45692"/>
                    <a:pt x="31352" y="45716"/>
                    <a:pt x="31269" y="45752"/>
                  </a:cubicBezTo>
                  <a:cubicBezTo>
                    <a:pt x="31076" y="45848"/>
                    <a:pt x="31181" y="46145"/>
                    <a:pt x="31368" y="46145"/>
                  </a:cubicBezTo>
                  <a:cubicBezTo>
                    <a:pt x="31390" y="46145"/>
                    <a:pt x="31412" y="46142"/>
                    <a:pt x="31435" y="46133"/>
                  </a:cubicBezTo>
                  <a:cubicBezTo>
                    <a:pt x="32816" y="45704"/>
                    <a:pt x="34257" y="45347"/>
                    <a:pt x="35722" y="45002"/>
                  </a:cubicBezTo>
                  <a:lnTo>
                    <a:pt x="35722" y="45002"/>
                  </a:lnTo>
                  <a:cubicBezTo>
                    <a:pt x="33686" y="45752"/>
                    <a:pt x="31673" y="46585"/>
                    <a:pt x="29721" y="47562"/>
                  </a:cubicBezTo>
                  <a:cubicBezTo>
                    <a:pt x="29733" y="47502"/>
                    <a:pt x="29768" y="47443"/>
                    <a:pt x="29780" y="47383"/>
                  </a:cubicBezTo>
                  <a:cubicBezTo>
                    <a:pt x="29836" y="47210"/>
                    <a:pt x="29682" y="47073"/>
                    <a:pt x="29530" y="47073"/>
                  </a:cubicBezTo>
                  <a:cubicBezTo>
                    <a:pt x="29453" y="47073"/>
                    <a:pt x="29376" y="47108"/>
                    <a:pt x="29328" y="47193"/>
                  </a:cubicBezTo>
                  <a:cubicBezTo>
                    <a:pt x="28875" y="47978"/>
                    <a:pt x="27852" y="48074"/>
                    <a:pt x="27066" y="48490"/>
                  </a:cubicBezTo>
                  <a:cubicBezTo>
                    <a:pt x="26994" y="48455"/>
                    <a:pt x="26947" y="48443"/>
                    <a:pt x="26887" y="48431"/>
                  </a:cubicBezTo>
                  <a:cubicBezTo>
                    <a:pt x="26863" y="48276"/>
                    <a:pt x="26768" y="48193"/>
                    <a:pt x="26649" y="48157"/>
                  </a:cubicBezTo>
                  <a:cubicBezTo>
                    <a:pt x="26613" y="48145"/>
                    <a:pt x="26589" y="48133"/>
                    <a:pt x="26554" y="48133"/>
                  </a:cubicBezTo>
                  <a:cubicBezTo>
                    <a:pt x="24708" y="47847"/>
                    <a:pt x="22851" y="47585"/>
                    <a:pt x="21005" y="47371"/>
                  </a:cubicBezTo>
                  <a:cubicBezTo>
                    <a:pt x="17103" y="46323"/>
                    <a:pt x="12897" y="46226"/>
                    <a:pt x="8788" y="46226"/>
                  </a:cubicBezTo>
                  <a:cubicBezTo>
                    <a:pt x="8371" y="46226"/>
                    <a:pt x="7954" y="46227"/>
                    <a:pt x="7539" y="46228"/>
                  </a:cubicBezTo>
                  <a:cubicBezTo>
                    <a:pt x="5992" y="45954"/>
                    <a:pt x="4444" y="45597"/>
                    <a:pt x="2872" y="45169"/>
                  </a:cubicBezTo>
                  <a:cubicBezTo>
                    <a:pt x="3218" y="45061"/>
                    <a:pt x="3575" y="44966"/>
                    <a:pt x="3932" y="44871"/>
                  </a:cubicBezTo>
                  <a:cubicBezTo>
                    <a:pt x="4861" y="44645"/>
                    <a:pt x="5849" y="44609"/>
                    <a:pt x="6730" y="44252"/>
                  </a:cubicBezTo>
                  <a:cubicBezTo>
                    <a:pt x="6789" y="44216"/>
                    <a:pt x="6849" y="44168"/>
                    <a:pt x="6885" y="44133"/>
                  </a:cubicBezTo>
                  <a:close/>
                  <a:moveTo>
                    <a:pt x="24292" y="48490"/>
                  </a:moveTo>
                  <a:lnTo>
                    <a:pt x="24292" y="48490"/>
                  </a:lnTo>
                  <a:cubicBezTo>
                    <a:pt x="24518" y="48526"/>
                    <a:pt x="24744" y="48574"/>
                    <a:pt x="24982" y="48609"/>
                  </a:cubicBezTo>
                  <a:cubicBezTo>
                    <a:pt x="24804" y="48609"/>
                    <a:pt x="24625" y="48574"/>
                    <a:pt x="24458" y="48562"/>
                  </a:cubicBezTo>
                  <a:cubicBezTo>
                    <a:pt x="24399" y="48526"/>
                    <a:pt x="24351" y="48514"/>
                    <a:pt x="24292" y="48490"/>
                  </a:cubicBezTo>
                  <a:close/>
                  <a:moveTo>
                    <a:pt x="2182" y="45359"/>
                  </a:moveTo>
                  <a:cubicBezTo>
                    <a:pt x="3277" y="45704"/>
                    <a:pt x="4372" y="45990"/>
                    <a:pt x="5480" y="46216"/>
                  </a:cubicBezTo>
                  <a:cubicBezTo>
                    <a:pt x="4825" y="46216"/>
                    <a:pt x="4182" y="46216"/>
                    <a:pt x="3551" y="46192"/>
                  </a:cubicBezTo>
                  <a:cubicBezTo>
                    <a:pt x="3491" y="46192"/>
                    <a:pt x="3491" y="46300"/>
                    <a:pt x="3551" y="46300"/>
                  </a:cubicBezTo>
                  <a:cubicBezTo>
                    <a:pt x="4527" y="46347"/>
                    <a:pt x="5527" y="46371"/>
                    <a:pt x="6504" y="46407"/>
                  </a:cubicBezTo>
                  <a:cubicBezTo>
                    <a:pt x="11719" y="47359"/>
                    <a:pt x="16981" y="47407"/>
                    <a:pt x="22268" y="48145"/>
                  </a:cubicBezTo>
                  <a:cubicBezTo>
                    <a:pt x="22660" y="48312"/>
                    <a:pt x="23375" y="48633"/>
                    <a:pt x="24042" y="49038"/>
                  </a:cubicBezTo>
                  <a:cubicBezTo>
                    <a:pt x="17100" y="47776"/>
                    <a:pt x="9992" y="48157"/>
                    <a:pt x="3098" y="46395"/>
                  </a:cubicBezTo>
                  <a:cubicBezTo>
                    <a:pt x="3051" y="46252"/>
                    <a:pt x="3015" y="46121"/>
                    <a:pt x="2967" y="46014"/>
                  </a:cubicBezTo>
                  <a:cubicBezTo>
                    <a:pt x="2908" y="45895"/>
                    <a:pt x="2789" y="45800"/>
                    <a:pt x="2658" y="45752"/>
                  </a:cubicBezTo>
                  <a:cubicBezTo>
                    <a:pt x="2617" y="45671"/>
                    <a:pt x="2542" y="45616"/>
                    <a:pt x="2448" y="45616"/>
                  </a:cubicBezTo>
                  <a:cubicBezTo>
                    <a:pt x="2431" y="45616"/>
                    <a:pt x="2414" y="45617"/>
                    <a:pt x="2396" y="45621"/>
                  </a:cubicBezTo>
                  <a:cubicBezTo>
                    <a:pt x="2216" y="45666"/>
                    <a:pt x="2015" y="45725"/>
                    <a:pt x="1825" y="45725"/>
                  </a:cubicBezTo>
                  <a:cubicBezTo>
                    <a:pt x="1764" y="45725"/>
                    <a:pt x="1704" y="45719"/>
                    <a:pt x="1646" y="45704"/>
                  </a:cubicBezTo>
                  <a:cubicBezTo>
                    <a:pt x="1598" y="45692"/>
                    <a:pt x="1539" y="45657"/>
                    <a:pt x="1467" y="45597"/>
                  </a:cubicBezTo>
                  <a:cubicBezTo>
                    <a:pt x="1705" y="45514"/>
                    <a:pt x="1944" y="45442"/>
                    <a:pt x="2182" y="45359"/>
                  </a:cubicBezTo>
                  <a:close/>
                  <a:moveTo>
                    <a:pt x="24601" y="49419"/>
                  </a:moveTo>
                  <a:cubicBezTo>
                    <a:pt x="24625" y="49443"/>
                    <a:pt x="24649" y="49455"/>
                    <a:pt x="24661" y="49467"/>
                  </a:cubicBezTo>
                  <a:cubicBezTo>
                    <a:pt x="24637" y="49467"/>
                    <a:pt x="24625" y="49467"/>
                    <a:pt x="24589" y="49455"/>
                  </a:cubicBezTo>
                  <a:cubicBezTo>
                    <a:pt x="24589" y="49443"/>
                    <a:pt x="24601" y="49443"/>
                    <a:pt x="24601" y="49419"/>
                  </a:cubicBezTo>
                  <a:close/>
                  <a:moveTo>
                    <a:pt x="27697" y="49729"/>
                  </a:moveTo>
                  <a:cubicBezTo>
                    <a:pt x="27697" y="49741"/>
                    <a:pt x="27709" y="49752"/>
                    <a:pt x="27709" y="49764"/>
                  </a:cubicBezTo>
                  <a:cubicBezTo>
                    <a:pt x="27697" y="49752"/>
                    <a:pt x="27685" y="49741"/>
                    <a:pt x="27673" y="49741"/>
                  </a:cubicBezTo>
                  <a:cubicBezTo>
                    <a:pt x="27673" y="49729"/>
                    <a:pt x="27685" y="49729"/>
                    <a:pt x="27697" y="49729"/>
                  </a:cubicBezTo>
                  <a:close/>
                  <a:moveTo>
                    <a:pt x="25542" y="49229"/>
                  </a:moveTo>
                  <a:cubicBezTo>
                    <a:pt x="25613" y="49229"/>
                    <a:pt x="25697" y="49252"/>
                    <a:pt x="25756" y="49252"/>
                  </a:cubicBezTo>
                  <a:cubicBezTo>
                    <a:pt x="26089" y="49467"/>
                    <a:pt x="26423" y="49681"/>
                    <a:pt x="26768" y="49907"/>
                  </a:cubicBezTo>
                  <a:cubicBezTo>
                    <a:pt x="26994" y="50062"/>
                    <a:pt x="27256" y="50229"/>
                    <a:pt x="27506" y="50360"/>
                  </a:cubicBezTo>
                  <a:cubicBezTo>
                    <a:pt x="27435" y="50336"/>
                    <a:pt x="27375" y="50324"/>
                    <a:pt x="27316" y="50288"/>
                  </a:cubicBezTo>
                  <a:cubicBezTo>
                    <a:pt x="26887" y="50110"/>
                    <a:pt x="26447" y="49919"/>
                    <a:pt x="26030" y="49693"/>
                  </a:cubicBezTo>
                  <a:cubicBezTo>
                    <a:pt x="25994" y="49681"/>
                    <a:pt x="25958" y="49657"/>
                    <a:pt x="25911" y="49657"/>
                  </a:cubicBezTo>
                  <a:cubicBezTo>
                    <a:pt x="25816" y="49502"/>
                    <a:pt x="25697" y="49360"/>
                    <a:pt x="25542" y="49229"/>
                  </a:cubicBezTo>
                  <a:close/>
                  <a:moveTo>
                    <a:pt x="4003" y="47931"/>
                  </a:moveTo>
                  <a:cubicBezTo>
                    <a:pt x="11028" y="48681"/>
                    <a:pt x="18041" y="49705"/>
                    <a:pt x="25077" y="50145"/>
                  </a:cubicBezTo>
                  <a:lnTo>
                    <a:pt x="25101" y="50145"/>
                  </a:lnTo>
                  <a:cubicBezTo>
                    <a:pt x="25077" y="50252"/>
                    <a:pt x="25006" y="50383"/>
                    <a:pt x="24935" y="50514"/>
                  </a:cubicBezTo>
                  <a:cubicBezTo>
                    <a:pt x="24899" y="50503"/>
                    <a:pt x="24863" y="50479"/>
                    <a:pt x="24815" y="50479"/>
                  </a:cubicBezTo>
                  <a:cubicBezTo>
                    <a:pt x="17838" y="50157"/>
                    <a:pt x="10897" y="49026"/>
                    <a:pt x="4003" y="47931"/>
                  </a:cubicBezTo>
                  <a:close/>
                  <a:moveTo>
                    <a:pt x="26137" y="50360"/>
                  </a:moveTo>
                  <a:cubicBezTo>
                    <a:pt x="26423" y="50538"/>
                    <a:pt x="26697" y="50705"/>
                    <a:pt x="26982" y="50848"/>
                  </a:cubicBezTo>
                  <a:cubicBezTo>
                    <a:pt x="27185" y="50955"/>
                    <a:pt x="27387" y="51074"/>
                    <a:pt x="27613" y="51134"/>
                  </a:cubicBezTo>
                  <a:lnTo>
                    <a:pt x="27602" y="51145"/>
                  </a:lnTo>
                  <a:cubicBezTo>
                    <a:pt x="27423" y="51062"/>
                    <a:pt x="27221" y="51003"/>
                    <a:pt x="27042" y="50907"/>
                  </a:cubicBezTo>
                  <a:cubicBezTo>
                    <a:pt x="26744" y="50776"/>
                    <a:pt x="26435" y="50645"/>
                    <a:pt x="26137" y="50514"/>
                  </a:cubicBezTo>
                  <a:lnTo>
                    <a:pt x="26137" y="50360"/>
                  </a:lnTo>
                  <a:close/>
                  <a:moveTo>
                    <a:pt x="3206" y="46812"/>
                  </a:moveTo>
                  <a:lnTo>
                    <a:pt x="3206" y="46812"/>
                  </a:lnTo>
                  <a:cubicBezTo>
                    <a:pt x="4420" y="47193"/>
                    <a:pt x="5694" y="47538"/>
                    <a:pt x="7004" y="47847"/>
                  </a:cubicBezTo>
                  <a:cubicBezTo>
                    <a:pt x="5896" y="47764"/>
                    <a:pt x="4801" y="47669"/>
                    <a:pt x="3706" y="47562"/>
                  </a:cubicBezTo>
                  <a:cubicBezTo>
                    <a:pt x="3702" y="47561"/>
                    <a:pt x="3698" y="47561"/>
                    <a:pt x="3694" y="47561"/>
                  </a:cubicBezTo>
                  <a:cubicBezTo>
                    <a:pt x="3480" y="47561"/>
                    <a:pt x="3483" y="47884"/>
                    <a:pt x="3706" y="47907"/>
                  </a:cubicBezTo>
                  <a:cubicBezTo>
                    <a:pt x="3753" y="47907"/>
                    <a:pt x="3813" y="47919"/>
                    <a:pt x="3860" y="47919"/>
                  </a:cubicBezTo>
                  <a:cubicBezTo>
                    <a:pt x="3753" y="47943"/>
                    <a:pt x="3729" y="48074"/>
                    <a:pt x="3825" y="48097"/>
                  </a:cubicBezTo>
                  <a:cubicBezTo>
                    <a:pt x="10647" y="49633"/>
                    <a:pt x="17529" y="50360"/>
                    <a:pt x="24470" y="51098"/>
                  </a:cubicBezTo>
                  <a:cubicBezTo>
                    <a:pt x="24434" y="51169"/>
                    <a:pt x="24470" y="51253"/>
                    <a:pt x="24530" y="51300"/>
                  </a:cubicBezTo>
                  <a:cubicBezTo>
                    <a:pt x="24601" y="51372"/>
                    <a:pt x="24673" y="51395"/>
                    <a:pt x="24756" y="51407"/>
                  </a:cubicBezTo>
                  <a:cubicBezTo>
                    <a:pt x="24601" y="51467"/>
                    <a:pt x="24458" y="51526"/>
                    <a:pt x="24268" y="51574"/>
                  </a:cubicBezTo>
                  <a:cubicBezTo>
                    <a:pt x="24220" y="51586"/>
                    <a:pt x="24184" y="51598"/>
                    <a:pt x="24161" y="51634"/>
                  </a:cubicBezTo>
                  <a:cubicBezTo>
                    <a:pt x="24101" y="51610"/>
                    <a:pt x="24042" y="51610"/>
                    <a:pt x="23982" y="51598"/>
                  </a:cubicBezTo>
                  <a:cubicBezTo>
                    <a:pt x="23934" y="51538"/>
                    <a:pt x="23863" y="51515"/>
                    <a:pt x="23768" y="51515"/>
                  </a:cubicBezTo>
                  <a:cubicBezTo>
                    <a:pt x="23661" y="51515"/>
                    <a:pt x="23589" y="51526"/>
                    <a:pt x="23506" y="51550"/>
                  </a:cubicBezTo>
                  <a:cubicBezTo>
                    <a:pt x="23113" y="51532"/>
                    <a:pt x="22714" y="51529"/>
                    <a:pt x="22333" y="51529"/>
                  </a:cubicBezTo>
                  <a:cubicBezTo>
                    <a:pt x="22142" y="51529"/>
                    <a:pt x="21956" y="51530"/>
                    <a:pt x="21778" y="51530"/>
                  </a:cubicBezTo>
                  <a:cubicBezTo>
                    <a:pt x="21599" y="51530"/>
                    <a:pt x="21428" y="51529"/>
                    <a:pt x="21267" y="51526"/>
                  </a:cubicBezTo>
                  <a:cubicBezTo>
                    <a:pt x="21089" y="51526"/>
                    <a:pt x="20970" y="51634"/>
                    <a:pt x="20910" y="51765"/>
                  </a:cubicBezTo>
                  <a:cubicBezTo>
                    <a:pt x="20660" y="51729"/>
                    <a:pt x="20398" y="51717"/>
                    <a:pt x="20136" y="51717"/>
                  </a:cubicBezTo>
                  <a:lnTo>
                    <a:pt x="20124" y="51717"/>
                  </a:lnTo>
                  <a:cubicBezTo>
                    <a:pt x="20089" y="51705"/>
                    <a:pt x="20053" y="51705"/>
                    <a:pt x="20017" y="51693"/>
                  </a:cubicBezTo>
                  <a:cubicBezTo>
                    <a:pt x="19874" y="51657"/>
                    <a:pt x="19720" y="51574"/>
                    <a:pt x="19577" y="51574"/>
                  </a:cubicBezTo>
                  <a:cubicBezTo>
                    <a:pt x="19543" y="51569"/>
                    <a:pt x="19510" y="51566"/>
                    <a:pt x="19477" y="51566"/>
                  </a:cubicBezTo>
                  <a:cubicBezTo>
                    <a:pt x="19368" y="51566"/>
                    <a:pt x="19261" y="51592"/>
                    <a:pt x="19160" y="51610"/>
                  </a:cubicBezTo>
                  <a:cubicBezTo>
                    <a:pt x="19124" y="51550"/>
                    <a:pt x="19077" y="51526"/>
                    <a:pt x="19005" y="51503"/>
                  </a:cubicBezTo>
                  <a:cubicBezTo>
                    <a:pt x="14528" y="50764"/>
                    <a:pt x="10076" y="50217"/>
                    <a:pt x="5646" y="49383"/>
                  </a:cubicBezTo>
                  <a:cubicBezTo>
                    <a:pt x="5623" y="49360"/>
                    <a:pt x="5611" y="49348"/>
                    <a:pt x="5587" y="49336"/>
                  </a:cubicBezTo>
                  <a:cubicBezTo>
                    <a:pt x="4753" y="48967"/>
                    <a:pt x="3706" y="48871"/>
                    <a:pt x="2777" y="48740"/>
                  </a:cubicBezTo>
                  <a:cubicBezTo>
                    <a:pt x="2265" y="48633"/>
                    <a:pt x="1777" y="48538"/>
                    <a:pt x="1289" y="48431"/>
                  </a:cubicBezTo>
                  <a:lnTo>
                    <a:pt x="1289" y="48324"/>
                  </a:lnTo>
                  <a:cubicBezTo>
                    <a:pt x="1289" y="48276"/>
                    <a:pt x="1265" y="48228"/>
                    <a:pt x="1253" y="48205"/>
                  </a:cubicBezTo>
                  <a:cubicBezTo>
                    <a:pt x="1324" y="48145"/>
                    <a:pt x="1432" y="48097"/>
                    <a:pt x="1515" y="48086"/>
                  </a:cubicBezTo>
                  <a:cubicBezTo>
                    <a:pt x="1545" y="48082"/>
                    <a:pt x="1576" y="48080"/>
                    <a:pt x="1608" y="48080"/>
                  </a:cubicBezTo>
                  <a:cubicBezTo>
                    <a:pt x="1774" y="48080"/>
                    <a:pt x="1954" y="48127"/>
                    <a:pt x="2134" y="48157"/>
                  </a:cubicBezTo>
                  <a:cubicBezTo>
                    <a:pt x="2301" y="48193"/>
                    <a:pt x="2456" y="48240"/>
                    <a:pt x="2622" y="48252"/>
                  </a:cubicBezTo>
                  <a:cubicBezTo>
                    <a:pt x="2668" y="48283"/>
                    <a:pt x="2721" y="48298"/>
                    <a:pt x="2773" y="48298"/>
                  </a:cubicBezTo>
                  <a:cubicBezTo>
                    <a:pt x="2843" y="48298"/>
                    <a:pt x="2913" y="48271"/>
                    <a:pt x="2967" y="48217"/>
                  </a:cubicBezTo>
                  <a:cubicBezTo>
                    <a:pt x="3003" y="48205"/>
                    <a:pt x="3075" y="48193"/>
                    <a:pt x="3110" y="48157"/>
                  </a:cubicBezTo>
                  <a:cubicBezTo>
                    <a:pt x="3229" y="48097"/>
                    <a:pt x="3218" y="47943"/>
                    <a:pt x="3134" y="47859"/>
                  </a:cubicBezTo>
                  <a:cubicBezTo>
                    <a:pt x="3229" y="47538"/>
                    <a:pt x="3241" y="47169"/>
                    <a:pt x="3206" y="46812"/>
                  </a:cubicBezTo>
                  <a:close/>
                  <a:moveTo>
                    <a:pt x="25899" y="51467"/>
                  </a:moveTo>
                  <a:cubicBezTo>
                    <a:pt x="26101" y="51598"/>
                    <a:pt x="26328" y="51729"/>
                    <a:pt x="26542" y="51872"/>
                  </a:cubicBezTo>
                  <a:cubicBezTo>
                    <a:pt x="26720" y="51967"/>
                    <a:pt x="26899" y="52110"/>
                    <a:pt x="27078" y="52181"/>
                  </a:cubicBezTo>
                  <a:cubicBezTo>
                    <a:pt x="27090" y="52205"/>
                    <a:pt x="27113" y="52241"/>
                    <a:pt x="27149" y="52253"/>
                  </a:cubicBezTo>
                  <a:cubicBezTo>
                    <a:pt x="27137" y="52253"/>
                    <a:pt x="27090" y="52288"/>
                    <a:pt x="27042" y="52288"/>
                  </a:cubicBezTo>
                  <a:cubicBezTo>
                    <a:pt x="27030" y="52288"/>
                    <a:pt x="27006" y="52300"/>
                    <a:pt x="26982" y="52300"/>
                  </a:cubicBezTo>
                  <a:cubicBezTo>
                    <a:pt x="26804" y="52134"/>
                    <a:pt x="26554" y="52027"/>
                    <a:pt x="26316" y="51943"/>
                  </a:cubicBezTo>
                  <a:cubicBezTo>
                    <a:pt x="26101" y="51848"/>
                    <a:pt x="25887" y="51776"/>
                    <a:pt x="25661" y="51705"/>
                  </a:cubicBezTo>
                  <a:cubicBezTo>
                    <a:pt x="25744" y="51634"/>
                    <a:pt x="25827" y="51550"/>
                    <a:pt x="25899" y="51467"/>
                  </a:cubicBezTo>
                  <a:close/>
                  <a:moveTo>
                    <a:pt x="4563" y="53551"/>
                  </a:moveTo>
                  <a:lnTo>
                    <a:pt x="4563" y="53551"/>
                  </a:lnTo>
                  <a:cubicBezTo>
                    <a:pt x="4515" y="53670"/>
                    <a:pt x="4468" y="53777"/>
                    <a:pt x="4408" y="53896"/>
                  </a:cubicBezTo>
                  <a:lnTo>
                    <a:pt x="4408" y="53908"/>
                  </a:lnTo>
                  <a:cubicBezTo>
                    <a:pt x="4396" y="53908"/>
                    <a:pt x="4372" y="53896"/>
                    <a:pt x="4372" y="53896"/>
                  </a:cubicBezTo>
                  <a:cubicBezTo>
                    <a:pt x="4396" y="53860"/>
                    <a:pt x="4408" y="53848"/>
                    <a:pt x="4420" y="53812"/>
                  </a:cubicBezTo>
                  <a:cubicBezTo>
                    <a:pt x="4480" y="53729"/>
                    <a:pt x="4515" y="53634"/>
                    <a:pt x="4563" y="53551"/>
                  </a:cubicBezTo>
                  <a:close/>
                  <a:moveTo>
                    <a:pt x="22779" y="52550"/>
                  </a:moveTo>
                  <a:cubicBezTo>
                    <a:pt x="22863" y="52562"/>
                    <a:pt x="22970" y="52562"/>
                    <a:pt x="23077" y="52562"/>
                  </a:cubicBezTo>
                  <a:cubicBezTo>
                    <a:pt x="23208" y="52848"/>
                    <a:pt x="23315" y="53122"/>
                    <a:pt x="23411" y="53384"/>
                  </a:cubicBezTo>
                  <a:cubicBezTo>
                    <a:pt x="23399" y="53396"/>
                    <a:pt x="23399" y="53420"/>
                    <a:pt x="23399" y="53443"/>
                  </a:cubicBezTo>
                  <a:cubicBezTo>
                    <a:pt x="23446" y="53622"/>
                    <a:pt x="23494" y="53812"/>
                    <a:pt x="23530" y="53991"/>
                  </a:cubicBezTo>
                  <a:cubicBezTo>
                    <a:pt x="23315" y="53479"/>
                    <a:pt x="23041" y="52967"/>
                    <a:pt x="22779" y="52550"/>
                  </a:cubicBezTo>
                  <a:close/>
                  <a:moveTo>
                    <a:pt x="19458" y="52122"/>
                  </a:moveTo>
                  <a:cubicBezTo>
                    <a:pt x="19470" y="52122"/>
                    <a:pt x="19470" y="52122"/>
                    <a:pt x="19481" y="52134"/>
                  </a:cubicBezTo>
                  <a:cubicBezTo>
                    <a:pt x="19624" y="52169"/>
                    <a:pt x="19755" y="52146"/>
                    <a:pt x="19874" y="52181"/>
                  </a:cubicBezTo>
                  <a:cubicBezTo>
                    <a:pt x="20077" y="52217"/>
                    <a:pt x="20279" y="52324"/>
                    <a:pt x="20482" y="52419"/>
                  </a:cubicBezTo>
                  <a:cubicBezTo>
                    <a:pt x="20470" y="52443"/>
                    <a:pt x="20470" y="52491"/>
                    <a:pt x="20482" y="52550"/>
                  </a:cubicBezTo>
                  <a:cubicBezTo>
                    <a:pt x="20672" y="53098"/>
                    <a:pt x="20851" y="53634"/>
                    <a:pt x="21017" y="54170"/>
                  </a:cubicBezTo>
                  <a:cubicBezTo>
                    <a:pt x="20973" y="54131"/>
                    <a:pt x="20928" y="54114"/>
                    <a:pt x="20887" y="54114"/>
                  </a:cubicBezTo>
                  <a:cubicBezTo>
                    <a:pt x="20829" y="54114"/>
                    <a:pt x="20781" y="54149"/>
                    <a:pt x="20767" y="54205"/>
                  </a:cubicBezTo>
                  <a:cubicBezTo>
                    <a:pt x="20577" y="53372"/>
                    <a:pt x="20160" y="52634"/>
                    <a:pt x="19458" y="52122"/>
                  </a:cubicBezTo>
                  <a:close/>
                  <a:moveTo>
                    <a:pt x="4932" y="54146"/>
                  </a:moveTo>
                  <a:cubicBezTo>
                    <a:pt x="5099" y="54253"/>
                    <a:pt x="5265" y="54336"/>
                    <a:pt x="5432" y="54443"/>
                  </a:cubicBezTo>
                  <a:cubicBezTo>
                    <a:pt x="5349" y="54396"/>
                    <a:pt x="5253" y="54372"/>
                    <a:pt x="5158" y="54324"/>
                  </a:cubicBezTo>
                  <a:cubicBezTo>
                    <a:pt x="5063" y="54277"/>
                    <a:pt x="4968" y="54229"/>
                    <a:pt x="4896" y="54170"/>
                  </a:cubicBezTo>
                  <a:cubicBezTo>
                    <a:pt x="4920" y="54170"/>
                    <a:pt x="4932" y="54158"/>
                    <a:pt x="4932" y="54146"/>
                  </a:cubicBezTo>
                  <a:close/>
                  <a:moveTo>
                    <a:pt x="21184" y="54967"/>
                  </a:moveTo>
                  <a:cubicBezTo>
                    <a:pt x="21255" y="55289"/>
                    <a:pt x="21315" y="55634"/>
                    <a:pt x="21363" y="55967"/>
                  </a:cubicBezTo>
                  <a:cubicBezTo>
                    <a:pt x="21327" y="55944"/>
                    <a:pt x="21255" y="55908"/>
                    <a:pt x="21172" y="55908"/>
                  </a:cubicBezTo>
                  <a:cubicBezTo>
                    <a:pt x="21089" y="55908"/>
                    <a:pt x="21017" y="55956"/>
                    <a:pt x="20970" y="56015"/>
                  </a:cubicBezTo>
                  <a:cubicBezTo>
                    <a:pt x="20934" y="56003"/>
                    <a:pt x="20898" y="56003"/>
                    <a:pt x="20851" y="55991"/>
                  </a:cubicBezTo>
                  <a:cubicBezTo>
                    <a:pt x="20874" y="55801"/>
                    <a:pt x="20874" y="55610"/>
                    <a:pt x="20874" y="55420"/>
                  </a:cubicBezTo>
                  <a:cubicBezTo>
                    <a:pt x="21029" y="55301"/>
                    <a:pt x="21136" y="55146"/>
                    <a:pt x="21184" y="54967"/>
                  </a:cubicBezTo>
                  <a:close/>
                  <a:moveTo>
                    <a:pt x="4682" y="50002"/>
                  </a:moveTo>
                  <a:cubicBezTo>
                    <a:pt x="5301" y="50133"/>
                    <a:pt x="5908" y="50229"/>
                    <a:pt x="6527" y="50241"/>
                  </a:cubicBezTo>
                  <a:cubicBezTo>
                    <a:pt x="6587" y="50241"/>
                    <a:pt x="6611" y="50217"/>
                    <a:pt x="6647" y="50169"/>
                  </a:cubicBezTo>
                  <a:cubicBezTo>
                    <a:pt x="9623" y="50907"/>
                    <a:pt x="12683" y="51526"/>
                    <a:pt x="15719" y="51824"/>
                  </a:cubicBezTo>
                  <a:cubicBezTo>
                    <a:pt x="15612" y="51896"/>
                    <a:pt x="15612" y="52062"/>
                    <a:pt x="15767" y="52110"/>
                  </a:cubicBezTo>
                  <a:cubicBezTo>
                    <a:pt x="16922" y="52527"/>
                    <a:pt x="17993" y="53122"/>
                    <a:pt x="19148" y="53539"/>
                  </a:cubicBezTo>
                  <a:cubicBezTo>
                    <a:pt x="19164" y="53545"/>
                    <a:pt x="19180" y="53548"/>
                    <a:pt x="19194" y="53548"/>
                  </a:cubicBezTo>
                  <a:cubicBezTo>
                    <a:pt x="19305" y="53548"/>
                    <a:pt x="19349" y="53364"/>
                    <a:pt x="19243" y="53300"/>
                  </a:cubicBezTo>
                  <a:cubicBezTo>
                    <a:pt x="18315" y="52622"/>
                    <a:pt x="17124" y="52229"/>
                    <a:pt x="16029" y="51848"/>
                  </a:cubicBezTo>
                  <a:lnTo>
                    <a:pt x="16029" y="51848"/>
                  </a:lnTo>
                  <a:cubicBezTo>
                    <a:pt x="16981" y="51943"/>
                    <a:pt x="17957" y="52003"/>
                    <a:pt x="18886" y="52015"/>
                  </a:cubicBezTo>
                  <a:cubicBezTo>
                    <a:pt x="18886" y="52062"/>
                    <a:pt x="18886" y="52110"/>
                    <a:pt x="18934" y="52134"/>
                  </a:cubicBezTo>
                  <a:cubicBezTo>
                    <a:pt x="19862" y="52896"/>
                    <a:pt x="20279" y="53979"/>
                    <a:pt x="20339" y="55158"/>
                  </a:cubicBezTo>
                  <a:cubicBezTo>
                    <a:pt x="17029" y="53860"/>
                    <a:pt x="13874" y="52300"/>
                    <a:pt x="10480" y="51205"/>
                  </a:cubicBezTo>
                  <a:cubicBezTo>
                    <a:pt x="10470" y="51202"/>
                    <a:pt x="10460" y="51201"/>
                    <a:pt x="10450" y="51201"/>
                  </a:cubicBezTo>
                  <a:cubicBezTo>
                    <a:pt x="10336" y="51201"/>
                    <a:pt x="10266" y="51376"/>
                    <a:pt x="10397" y="51431"/>
                  </a:cubicBezTo>
                  <a:cubicBezTo>
                    <a:pt x="13624" y="52955"/>
                    <a:pt x="17029" y="53979"/>
                    <a:pt x="20351" y="55277"/>
                  </a:cubicBezTo>
                  <a:lnTo>
                    <a:pt x="20351" y="55872"/>
                  </a:lnTo>
                  <a:cubicBezTo>
                    <a:pt x="20220" y="55896"/>
                    <a:pt x="20136" y="56027"/>
                    <a:pt x="20136" y="56146"/>
                  </a:cubicBezTo>
                  <a:cubicBezTo>
                    <a:pt x="20124" y="56146"/>
                    <a:pt x="20124" y="56134"/>
                    <a:pt x="20112" y="56134"/>
                  </a:cubicBezTo>
                  <a:cubicBezTo>
                    <a:pt x="15255" y="53789"/>
                    <a:pt x="9897" y="51943"/>
                    <a:pt x="4813" y="50181"/>
                  </a:cubicBezTo>
                  <a:lnTo>
                    <a:pt x="4765" y="50181"/>
                  </a:lnTo>
                  <a:lnTo>
                    <a:pt x="4682" y="50002"/>
                  </a:lnTo>
                  <a:close/>
                  <a:moveTo>
                    <a:pt x="21446" y="56598"/>
                  </a:moveTo>
                  <a:cubicBezTo>
                    <a:pt x="21446" y="56670"/>
                    <a:pt x="21470" y="56753"/>
                    <a:pt x="21470" y="56837"/>
                  </a:cubicBezTo>
                  <a:cubicBezTo>
                    <a:pt x="21482" y="57146"/>
                    <a:pt x="21482" y="57527"/>
                    <a:pt x="21482" y="57896"/>
                  </a:cubicBezTo>
                  <a:cubicBezTo>
                    <a:pt x="21305" y="57720"/>
                    <a:pt x="21008" y="57648"/>
                    <a:pt x="20743" y="57648"/>
                  </a:cubicBezTo>
                  <a:cubicBezTo>
                    <a:pt x="20686" y="57648"/>
                    <a:pt x="20630" y="57652"/>
                    <a:pt x="20577" y="57658"/>
                  </a:cubicBezTo>
                  <a:cubicBezTo>
                    <a:pt x="20601" y="57551"/>
                    <a:pt x="20636" y="57444"/>
                    <a:pt x="20648" y="57349"/>
                  </a:cubicBezTo>
                  <a:cubicBezTo>
                    <a:pt x="20814" y="57448"/>
                    <a:pt x="20986" y="57536"/>
                    <a:pt x="21139" y="57536"/>
                  </a:cubicBezTo>
                  <a:cubicBezTo>
                    <a:pt x="21206" y="57536"/>
                    <a:pt x="21269" y="57519"/>
                    <a:pt x="21327" y="57480"/>
                  </a:cubicBezTo>
                  <a:cubicBezTo>
                    <a:pt x="21422" y="57396"/>
                    <a:pt x="21470" y="57313"/>
                    <a:pt x="21446" y="57194"/>
                  </a:cubicBezTo>
                  <a:cubicBezTo>
                    <a:pt x="21434" y="57099"/>
                    <a:pt x="21363" y="57051"/>
                    <a:pt x="21267" y="57015"/>
                  </a:cubicBezTo>
                  <a:cubicBezTo>
                    <a:pt x="21244" y="57003"/>
                    <a:pt x="21196" y="56979"/>
                    <a:pt x="21148" y="56968"/>
                  </a:cubicBezTo>
                  <a:cubicBezTo>
                    <a:pt x="21077" y="56944"/>
                    <a:pt x="21005" y="56932"/>
                    <a:pt x="20934" y="56896"/>
                  </a:cubicBezTo>
                  <a:cubicBezTo>
                    <a:pt x="20874" y="56884"/>
                    <a:pt x="20815" y="56849"/>
                    <a:pt x="20767" y="56837"/>
                  </a:cubicBezTo>
                  <a:cubicBezTo>
                    <a:pt x="20779" y="56765"/>
                    <a:pt x="20791" y="56670"/>
                    <a:pt x="20803" y="56598"/>
                  </a:cubicBezTo>
                  <a:cubicBezTo>
                    <a:pt x="20928" y="56658"/>
                    <a:pt x="21064" y="56702"/>
                    <a:pt x="21187" y="56702"/>
                  </a:cubicBezTo>
                  <a:cubicBezTo>
                    <a:pt x="21286" y="56702"/>
                    <a:pt x="21377" y="56673"/>
                    <a:pt x="21446" y="56598"/>
                  </a:cubicBezTo>
                  <a:close/>
                  <a:moveTo>
                    <a:pt x="15653" y="58483"/>
                  </a:moveTo>
                  <a:cubicBezTo>
                    <a:pt x="15626" y="58483"/>
                    <a:pt x="15608" y="58541"/>
                    <a:pt x="15648" y="58551"/>
                  </a:cubicBezTo>
                  <a:cubicBezTo>
                    <a:pt x="15804" y="58622"/>
                    <a:pt x="15956" y="58696"/>
                    <a:pt x="16104" y="58775"/>
                  </a:cubicBezTo>
                  <a:lnTo>
                    <a:pt x="16104" y="58775"/>
                  </a:lnTo>
                  <a:cubicBezTo>
                    <a:pt x="15958" y="58685"/>
                    <a:pt x="15814" y="58591"/>
                    <a:pt x="15671" y="58492"/>
                  </a:cubicBezTo>
                  <a:cubicBezTo>
                    <a:pt x="15665" y="58485"/>
                    <a:pt x="15659" y="58483"/>
                    <a:pt x="15653" y="58483"/>
                  </a:cubicBezTo>
                  <a:close/>
                  <a:moveTo>
                    <a:pt x="20589" y="58087"/>
                  </a:moveTo>
                  <a:cubicBezTo>
                    <a:pt x="20770" y="58278"/>
                    <a:pt x="21037" y="58454"/>
                    <a:pt x="21270" y="58454"/>
                  </a:cubicBezTo>
                  <a:cubicBezTo>
                    <a:pt x="21327" y="58454"/>
                    <a:pt x="21383" y="58444"/>
                    <a:pt x="21434" y="58420"/>
                  </a:cubicBezTo>
                  <a:lnTo>
                    <a:pt x="21434" y="58420"/>
                  </a:lnTo>
                  <a:cubicBezTo>
                    <a:pt x="21434" y="58515"/>
                    <a:pt x="21422" y="58658"/>
                    <a:pt x="21410" y="58777"/>
                  </a:cubicBezTo>
                  <a:cubicBezTo>
                    <a:pt x="21184" y="58515"/>
                    <a:pt x="20672" y="58444"/>
                    <a:pt x="20351" y="58373"/>
                  </a:cubicBezTo>
                  <a:cubicBezTo>
                    <a:pt x="20363" y="58337"/>
                    <a:pt x="20363" y="58313"/>
                    <a:pt x="20374" y="58277"/>
                  </a:cubicBezTo>
                  <a:cubicBezTo>
                    <a:pt x="20493" y="58277"/>
                    <a:pt x="20577" y="58206"/>
                    <a:pt x="20589" y="58087"/>
                  </a:cubicBezTo>
                  <a:close/>
                  <a:moveTo>
                    <a:pt x="4884" y="50538"/>
                  </a:moveTo>
                  <a:lnTo>
                    <a:pt x="4884" y="50538"/>
                  </a:lnTo>
                  <a:cubicBezTo>
                    <a:pt x="9873" y="52527"/>
                    <a:pt x="14874" y="54741"/>
                    <a:pt x="19934" y="56515"/>
                  </a:cubicBezTo>
                  <a:cubicBezTo>
                    <a:pt x="19950" y="56519"/>
                    <a:pt x="19966" y="56521"/>
                    <a:pt x="19981" y="56521"/>
                  </a:cubicBezTo>
                  <a:cubicBezTo>
                    <a:pt x="20100" y="56521"/>
                    <a:pt x="20184" y="56406"/>
                    <a:pt x="20184" y="56301"/>
                  </a:cubicBezTo>
                  <a:cubicBezTo>
                    <a:pt x="20196" y="56313"/>
                    <a:pt x="20220" y="56337"/>
                    <a:pt x="20243" y="56348"/>
                  </a:cubicBezTo>
                  <a:cubicBezTo>
                    <a:pt x="20255" y="56348"/>
                    <a:pt x="20279" y="56360"/>
                    <a:pt x="20291" y="56360"/>
                  </a:cubicBezTo>
                  <a:cubicBezTo>
                    <a:pt x="20279" y="56491"/>
                    <a:pt x="20255" y="56634"/>
                    <a:pt x="20232" y="56777"/>
                  </a:cubicBezTo>
                  <a:cubicBezTo>
                    <a:pt x="20172" y="56837"/>
                    <a:pt x="20160" y="56932"/>
                    <a:pt x="20184" y="57015"/>
                  </a:cubicBezTo>
                  <a:cubicBezTo>
                    <a:pt x="20160" y="57182"/>
                    <a:pt x="20112" y="57360"/>
                    <a:pt x="20065" y="57527"/>
                  </a:cubicBezTo>
                  <a:cubicBezTo>
                    <a:pt x="18446" y="56527"/>
                    <a:pt x="16374" y="55956"/>
                    <a:pt x="14588" y="55420"/>
                  </a:cubicBezTo>
                  <a:cubicBezTo>
                    <a:pt x="14583" y="55419"/>
                    <a:pt x="14579" y="55418"/>
                    <a:pt x="14575" y="55418"/>
                  </a:cubicBezTo>
                  <a:cubicBezTo>
                    <a:pt x="14527" y="55418"/>
                    <a:pt x="14520" y="55482"/>
                    <a:pt x="14564" y="55515"/>
                  </a:cubicBezTo>
                  <a:cubicBezTo>
                    <a:pt x="16422" y="56217"/>
                    <a:pt x="18088" y="57289"/>
                    <a:pt x="19898" y="58075"/>
                  </a:cubicBezTo>
                  <a:cubicBezTo>
                    <a:pt x="19827" y="58313"/>
                    <a:pt x="19743" y="58551"/>
                    <a:pt x="19636" y="58789"/>
                  </a:cubicBezTo>
                  <a:cubicBezTo>
                    <a:pt x="14755" y="56777"/>
                    <a:pt x="9992" y="54515"/>
                    <a:pt x="5158" y="52419"/>
                  </a:cubicBezTo>
                  <a:lnTo>
                    <a:pt x="5158" y="52205"/>
                  </a:lnTo>
                  <a:cubicBezTo>
                    <a:pt x="5158" y="51955"/>
                    <a:pt x="5123" y="51705"/>
                    <a:pt x="5099" y="51455"/>
                  </a:cubicBezTo>
                  <a:lnTo>
                    <a:pt x="5099" y="51455"/>
                  </a:lnTo>
                  <a:cubicBezTo>
                    <a:pt x="7397" y="52550"/>
                    <a:pt x="9718" y="53610"/>
                    <a:pt x="12135" y="54467"/>
                  </a:cubicBezTo>
                  <a:cubicBezTo>
                    <a:pt x="12148" y="54472"/>
                    <a:pt x="12161" y="54475"/>
                    <a:pt x="12172" y="54475"/>
                  </a:cubicBezTo>
                  <a:cubicBezTo>
                    <a:pt x="12268" y="54475"/>
                    <a:pt x="12314" y="54318"/>
                    <a:pt x="12219" y="54265"/>
                  </a:cubicBezTo>
                  <a:cubicBezTo>
                    <a:pt x="9897" y="53039"/>
                    <a:pt x="7480" y="52027"/>
                    <a:pt x="5039" y="51062"/>
                  </a:cubicBezTo>
                  <a:cubicBezTo>
                    <a:pt x="5003" y="50884"/>
                    <a:pt x="4944" y="50705"/>
                    <a:pt x="4884" y="50538"/>
                  </a:cubicBezTo>
                  <a:close/>
                  <a:moveTo>
                    <a:pt x="16104" y="58775"/>
                  </a:moveTo>
                  <a:lnTo>
                    <a:pt x="16104" y="58775"/>
                  </a:lnTo>
                  <a:cubicBezTo>
                    <a:pt x="16288" y="58887"/>
                    <a:pt x="16477" y="58993"/>
                    <a:pt x="16671" y="59096"/>
                  </a:cubicBezTo>
                  <a:lnTo>
                    <a:pt x="16671" y="59096"/>
                  </a:lnTo>
                  <a:cubicBezTo>
                    <a:pt x="16486" y="58984"/>
                    <a:pt x="16298" y="58877"/>
                    <a:pt x="16104" y="58775"/>
                  </a:cubicBezTo>
                  <a:close/>
                  <a:moveTo>
                    <a:pt x="20220" y="58777"/>
                  </a:moveTo>
                  <a:cubicBezTo>
                    <a:pt x="20484" y="58950"/>
                    <a:pt x="20845" y="59245"/>
                    <a:pt x="21167" y="59245"/>
                  </a:cubicBezTo>
                  <a:cubicBezTo>
                    <a:pt x="21222" y="59245"/>
                    <a:pt x="21275" y="59237"/>
                    <a:pt x="21327" y="59218"/>
                  </a:cubicBezTo>
                  <a:lnTo>
                    <a:pt x="21327" y="59218"/>
                  </a:lnTo>
                  <a:cubicBezTo>
                    <a:pt x="21315" y="59313"/>
                    <a:pt x="21303" y="59396"/>
                    <a:pt x="21267" y="59480"/>
                  </a:cubicBezTo>
                  <a:cubicBezTo>
                    <a:pt x="21136" y="59396"/>
                    <a:pt x="20970" y="59337"/>
                    <a:pt x="20827" y="59277"/>
                  </a:cubicBezTo>
                  <a:cubicBezTo>
                    <a:pt x="20589" y="59182"/>
                    <a:pt x="20363" y="59087"/>
                    <a:pt x="20124" y="58992"/>
                  </a:cubicBezTo>
                  <a:lnTo>
                    <a:pt x="20220" y="58777"/>
                  </a:lnTo>
                  <a:close/>
                  <a:moveTo>
                    <a:pt x="11838" y="58194"/>
                  </a:moveTo>
                  <a:lnTo>
                    <a:pt x="11838" y="58194"/>
                  </a:lnTo>
                  <a:cubicBezTo>
                    <a:pt x="12159" y="58325"/>
                    <a:pt x="12504" y="58456"/>
                    <a:pt x="12838" y="58575"/>
                  </a:cubicBezTo>
                  <a:cubicBezTo>
                    <a:pt x="12873" y="58611"/>
                    <a:pt x="12921" y="58623"/>
                    <a:pt x="12969" y="58658"/>
                  </a:cubicBezTo>
                  <a:cubicBezTo>
                    <a:pt x="12933" y="58658"/>
                    <a:pt x="12921" y="58694"/>
                    <a:pt x="12969" y="58718"/>
                  </a:cubicBezTo>
                  <a:cubicBezTo>
                    <a:pt x="13159" y="58789"/>
                    <a:pt x="13338" y="58861"/>
                    <a:pt x="13516" y="58932"/>
                  </a:cubicBezTo>
                  <a:cubicBezTo>
                    <a:pt x="13979" y="59173"/>
                    <a:pt x="14426" y="59406"/>
                    <a:pt x="14877" y="59638"/>
                  </a:cubicBezTo>
                  <a:lnTo>
                    <a:pt x="14877" y="59638"/>
                  </a:lnTo>
                  <a:cubicBezTo>
                    <a:pt x="13858" y="59146"/>
                    <a:pt x="12859" y="58664"/>
                    <a:pt x="11838" y="58194"/>
                  </a:cubicBezTo>
                  <a:close/>
                  <a:moveTo>
                    <a:pt x="15166" y="59786"/>
                  </a:moveTo>
                  <a:cubicBezTo>
                    <a:pt x="15176" y="59791"/>
                    <a:pt x="15185" y="59796"/>
                    <a:pt x="15195" y="59801"/>
                  </a:cubicBezTo>
                  <a:cubicBezTo>
                    <a:pt x="15185" y="59796"/>
                    <a:pt x="15175" y="59791"/>
                    <a:pt x="15166" y="59786"/>
                  </a:cubicBezTo>
                  <a:close/>
                  <a:moveTo>
                    <a:pt x="7456" y="56229"/>
                  </a:moveTo>
                  <a:cubicBezTo>
                    <a:pt x="7837" y="56396"/>
                    <a:pt x="8194" y="56551"/>
                    <a:pt x="8563" y="56718"/>
                  </a:cubicBezTo>
                  <a:cubicBezTo>
                    <a:pt x="9290" y="57075"/>
                    <a:pt x="10016" y="57432"/>
                    <a:pt x="10766" y="57741"/>
                  </a:cubicBezTo>
                  <a:cubicBezTo>
                    <a:pt x="10659" y="57789"/>
                    <a:pt x="10611" y="57956"/>
                    <a:pt x="10730" y="58015"/>
                  </a:cubicBezTo>
                  <a:cubicBezTo>
                    <a:pt x="11981" y="58634"/>
                    <a:pt x="13243" y="59265"/>
                    <a:pt x="14493" y="59885"/>
                  </a:cubicBezTo>
                  <a:cubicBezTo>
                    <a:pt x="13088" y="59254"/>
                    <a:pt x="11766" y="58539"/>
                    <a:pt x="10838" y="58087"/>
                  </a:cubicBezTo>
                  <a:cubicBezTo>
                    <a:pt x="9683" y="57527"/>
                    <a:pt x="8563" y="56884"/>
                    <a:pt x="7456" y="56229"/>
                  </a:cubicBezTo>
                  <a:close/>
                  <a:moveTo>
                    <a:pt x="5158" y="52729"/>
                  </a:moveTo>
                  <a:cubicBezTo>
                    <a:pt x="9897" y="54932"/>
                    <a:pt x="14719" y="56944"/>
                    <a:pt x="19446" y="59218"/>
                  </a:cubicBezTo>
                  <a:cubicBezTo>
                    <a:pt x="19458" y="59254"/>
                    <a:pt x="19458" y="59254"/>
                    <a:pt x="19446" y="59254"/>
                  </a:cubicBezTo>
                  <a:cubicBezTo>
                    <a:pt x="19403" y="59235"/>
                    <a:pt x="19361" y="59226"/>
                    <a:pt x="19321" y="59226"/>
                  </a:cubicBezTo>
                  <a:cubicBezTo>
                    <a:pt x="19062" y="59226"/>
                    <a:pt x="18893" y="59582"/>
                    <a:pt x="19172" y="59706"/>
                  </a:cubicBezTo>
                  <a:cubicBezTo>
                    <a:pt x="19184" y="59706"/>
                    <a:pt x="19208" y="59730"/>
                    <a:pt x="19220" y="59730"/>
                  </a:cubicBezTo>
                  <a:cubicBezTo>
                    <a:pt x="19184" y="59766"/>
                    <a:pt x="19172" y="59813"/>
                    <a:pt x="19148" y="59861"/>
                  </a:cubicBezTo>
                  <a:lnTo>
                    <a:pt x="19124" y="59861"/>
                  </a:lnTo>
                  <a:cubicBezTo>
                    <a:pt x="19091" y="59842"/>
                    <a:pt x="19058" y="59834"/>
                    <a:pt x="19027" y="59834"/>
                  </a:cubicBezTo>
                  <a:cubicBezTo>
                    <a:pt x="18881" y="59834"/>
                    <a:pt x="18776" y="60019"/>
                    <a:pt x="18874" y="60147"/>
                  </a:cubicBezTo>
                  <a:cubicBezTo>
                    <a:pt x="18648" y="60039"/>
                    <a:pt x="18422" y="59932"/>
                    <a:pt x="18184" y="59825"/>
                  </a:cubicBezTo>
                  <a:cubicBezTo>
                    <a:pt x="18173" y="59794"/>
                    <a:pt x="18154" y="59763"/>
                    <a:pt x="18110" y="59763"/>
                  </a:cubicBezTo>
                  <a:cubicBezTo>
                    <a:pt x="18104" y="59763"/>
                    <a:pt x="18096" y="59764"/>
                    <a:pt x="18088" y="59766"/>
                  </a:cubicBezTo>
                  <a:lnTo>
                    <a:pt x="18041" y="59766"/>
                  </a:lnTo>
                  <a:cubicBezTo>
                    <a:pt x="17707" y="59623"/>
                    <a:pt x="17398" y="59456"/>
                    <a:pt x="17076" y="59313"/>
                  </a:cubicBezTo>
                  <a:cubicBezTo>
                    <a:pt x="16981" y="59265"/>
                    <a:pt x="16898" y="59206"/>
                    <a:pt x="16791" y="59158"/>
                  </a:cubicBezTo>
                  <a:cubicBezTo>
                    <a:pt x="16750" y="59138"/>
                    <a:pt x="16711" y="59117"/>
                    <a:pt x="16671" y="59096"/>
                  </a:cubicBezTo>
                  <a:lnTo>
                    <a:pt x="16671" y="59096"/>
                  </a:lnTo>
                  <a:cubicBezTo>
                    <a:pt x="16679" y="59101"/>
                    <a:pt x="16687" y="59106"/>
                    <a:pt x="16695" y="59111"/>
                  </a:cubicBezTo>
                  <a:cubicBezTo>
                    <a:pt x="15660" y="58623"/>
                    <a:pt x="14481" y="58325"/>
                    <a:pt x="13350" y="58099"/>
                  </a:cubicBezTo>
                  <a:cubicBezTo>
                    <a:pt x="12457" y="57694"/>
                    <a:pt x="11576" y="57313"/>
                    <a:pt x="10683" y="56908"/>
                  </a:cubicBezTo>
                  <a:cubicBezTo>
                    <a:pt x="8802" y="55896"/>
                    <a:pt x="6908" y="54908"/>
                    <a:pt x="4992" y="53955"/>
                  </a:cubicBezTo>
                  <a:cubicBezTo>
                    <a:pt x="5063" y="53753"/>
                    <a:pt x="5111" y="53515"/>
                    <a:pt x="5123" y="53277"/>
                  </a:cubicBezTo>
                  <a:cubicBezTo>
                    <a:pt x="6373" y="54277"/>
                    <a:pt x="7742" y="55086"/>
                    <a:pt x="9290" y="55539"/>
                  </a:cubicBezTo>
                  <a:cubicBezTo>
                    <a:pt x="9303" y="55544"/>
                    <a:pt x="9316" y="55546"/>
                    <a:pt x="9329" y="55546"/>
                  </a:cubicBezTo>
                  <a:cubicBezTo>
                    <a:pt x="9438" y="55546"/>
                    <a:pt x="9504" y="55375"/>
                    <a:pt x="9397" y="55301"/>
                  </a:cubicBezTo>
                  <a:cubicBezTo>
                    <a:pt x="7920" y="54610"/>
                    <a:pt x="6492" y="53860"/>
                    <a:pt x="5158" y="52955"/>
                  </a:cubicBezTo>
                  <a:lnTo>
                    <a:pt x="5158" y="52729"/>
                  </a:lnTo>
                  <a:close/>
                  <a:moveTo>
                    <a:pt x="15171" y="58908"/>
                  </a:moveTo>
                  <a:lnTo>
                    <a:pt x="15171" y="58908"/>
                  </a:lnTo>
                  <a:cubicBezTo>
                    <a:pt x="15850" y="59170"/>
                    <a:pt x="16541" y="59456"/>
                    <a:pt x="17243" y="59730"/>
                  </a:cubicBezTo>
                  <a:cubicBezTo>
                    <a:pt x="17264" y="59736"/>
                    <a:pt x="17284" y="59738"/>
                    <a:pt x="17301" y="59738"/>
                  </a:cubicBezTo>
                  <a:cubicBezTo>
                    <a:pt x="17395" y="59738"/>
                    <a:pt x="17445" y="59665"/>
                    <a:pt x="17445" y="59575"/>
                  </a:cubicBezTo>
                  <a:lnTo>
                    <a:pt x="17850" y="59837"/>
                  </a:lnTo>
                  <a:cubicBezTo>
                    <a:pt x="17838" y="59897"/>
                    <a:pt x="17862" y="59992"/>
                    <a:pt x="17957" y="59992"/>
                  </a:cubicBezTo>
                  <a:lnTo>
                    <a:pt x="18077" y="59992"/>
                  </a:lnTo>
                  <a:cubicBezTo>
                    <a:pt x="18291" y="60158"/>
                    <a:pt x="18529" y="60301"/>
                    <a:pt x="18755" y="60456"/>
                  </a:cubicBezTo>
                  <a:cubicBezTo>
                    <a:pt x="18755" y="60456"/>
                    <a:pt x="18755" y="60468"/>
                    <a:pt x="18743" y="60468"/>
                  </a:cubicBezTo>
                  <a:cubicBezTo>
                    <a:pt x="18731" y="60468"/>
                    <a:pt x="18708" y="60468"/>
                    <a:pt x="18696" y="60480"/>
                  </a:cubicBezTo>
                  <a:cubicBezTo>
                    <a:pt x="17517" y="59968"/>
                    <a:pt x="16350" y="59432"/>
                    <a:pt x="15171" y="58908"/>
                  </a:cubicBezTo>
                  <a:close/>
                  <a:moveTo>
                    <a:pt x="19958" y="59361"/>
                  </a:moveTo>
                  <a:cubicBezTo>
                    <a:pt x="20184" y="59480"/>
                    <a:pt x="20410" y="59623"/>
                    <a:pt x="20636" y="59742"/>
                  </a:cubicBezTo>
                  <a:cubicBezTo>
                    <a:pt x="20791" y="59825"/>
                    <a:pt x="20958" y="59932"/>
                    <a:pt x="21136" y="59956"/>
                  </a:cubicBezTo>
                  <a:cubicBezTo>
                    <a:pt x="21017" y="60278"/>
                    <a:pt x="20874" y="60563"/>
                    <a:pt x="20672" y="60813"/>
                  </a:cubicBezTo>
                  <a:cubicBezTo>
                    <a:pt x="20660" y="60778"/>
                    <a:pt x="20660" y="60754"/>
                    <a:pt x="20636" y="60718"/>
                  </a:cubicBezTo>
                  <a:cubicBezTo>
                    <a:pt x="20458" y="60516"/>
                    <a:pt x="20172" y="60408"/>
                    <a:pt x="19934" y="60289"/>
                  </a:cubicBezTo>
                  <a:cubicBezTo>
                    <a:pt x="19815" y="60230"/>
                    <a:pt x="19708" y="60170"/>
                    <a:pt x="19589" y="60111"/>
                  </a:cubicBezTo>
                  <a:cubicBezTo>
                    <a:pt x="19624" y="60063"/>
                    <a:pt x="19636" y="60004"/>
                    <a:pt x="19660" y="59968"/>
                  </a:cubicBezTo>
                  <a:cubicBezTo>
                    <a:pt x="19803" y="60027"/>
                    <a:pt x="19934" y="60099"/>
                    <a:pt x="20065" y="60158"/>
                  </a:cubicBezTo>
                  <a:cubicBezTo>
                    <a:pt x="20266" y="60254"/>
                    <a:pt x="20451" y="60373"/>
                    <a:pt x="20664" y="60373"/>
                  </a:cubicBezTo>
                  <a:cubicBezTo>
                    <a:pt x="20716" y="60373"/>
                    <a:pt x="20770" y="60365"/>
                    <a:pt x="20827" y="60349"/>
                  </a:cubicBezTo>
                  <a:cubicBezTo>
                    <a:pt x="20958" y="60313"/>
                    <a:pt x="21005" y="60170"/>
                    <a:pt x="20946" y="60051"/>
                  </a:cubicBezTo>
                  <a:cubicBezTo>
                    <a:pt x="20827" y="59801"/>
                    <a:pt x="20541" y="59742"/>
                    <a:pt x="20303" y="59623"/>
                  </a:cubicBezTo>
                  <a:cubicBezTo>
                    <a:pt x="20172" y="59563"/>
                    <a:pt x="20053" y="59504"/>
                    <a:pt x="19922" y="59456"/>
                  </a:cubicBezTo>
                  <a:lnTo>
                    <a:pt x="19958" y="59361"/>
                  </a:lnTo>
                  <a:close/>
                  <a:moveTo>
                    <a:pt x="44425" y="43216"/>
                  </a:moveTo>
                  <a:lnTo>
                    <a:pt x="44425" y="43252"/>
                  </a:lnTo>
                  <a:cubicBezTo>
                    <a:pt x="44592" y="43621"/>
                    <a:pt x="44735" y="44014"/>
                    <a:pt x="44842" y="44407"/>
                  </a:cubicBezTo>
                  <a:cubicBezTo>
                    <a:pt x="44901" y="44633"/>
                    <a:pt x="44949" y="44859"/>
                    <a:pt x="44997" y="45085"/>
                  </a:cubicBezTo>
                  <a:cubicBezTo>
                    <a:pt x="42341" y="46014"/>
                    <a:pt x="39710" y="47014"/>
                    <a:pt x="37091" y="48014"/>
                  </a:cubicBezTo>
                  <a:cubicBezTo>
                    <a:pt x="37055" y="47907"/>
                    <a:pt x="37031" y="47824"/>
                    <a:pt x="36996" y="47716"/>
                  </a:cubicBezTo>
                  <a:cubicBezTo>
                    <a:pt x="36982" y="47665"/>
                    <a:pt x="36938" y="47643"/>
                    <a:pt x="36895" y="47643"/>
                  </a:cubicBezTo>
                  <a:cubicBezTo>
                    <a:pt x="36826" y="47643"/>
                    <a:pt x="36757" y="47696"/>
                    <a:pt x="36793" y="47776"/>
                  </a:cubicBezTo>
                  <a:cubicBezTo>
                    <a:pt x="36841" y="47883"/>
                    <a:pt x="36865" y="47978"/>
                    <a:pt x="36912" y="48086"/>
                  </a:cubicBezTo>
                  <a:cubicBezTo>
                    <a:pt x="36781" y="48133"/>
                    <a:pt x="36662" y="48181"/>
                    <a:pt x="36543" y="48240"/>
                  </a:cubicBezTo>
                  <a:cubicBezTo>
                    <a:pt x="36484" y="48014"/>
                    <a:pt x="36376" y="47800"/>
                    <a:pt x="36305" y="47597"/>
                  </a:cubicBezTo>
                  <a:cubicBezTo>
                    <a:pt x="36290" y="47567"/>
                    <a:pt x="36258" y="47554"/>
                    <a:pt x="36228" y="47554"/>
                  </a:cubicBezTo>
                  <a:cubicBezTo>
                    <a:pt x="36187" y="47554"/>
                    <a:pt x="36148" y="47580"/>
                    <a:pt x="36162" y="47621"/>
                  </a:cubicBezTo>
                  <a:cubicBezTo>
                    <a:pt x="36257" y="47836"/>
                    <a:pt x="36329" y="48062"/>
                    <a:pt x="36436" y="48264"/>
                  </a:cubicBezTo>
                  <a:cubicBezTo>
                    <a:pt x="36329" y="48312"/>
                    <a:pt x="36210" y="48359"/>
                    <a:pt x="36103" y="48383"/>
                  </a:cubicBezTo>
                  <a:cubicBezTo>
                    <a:pt x="36103" y="48074"/>
                    <a:pt x="36019" y="47740"/>
                    <a:pt x="35972" y="47431"/>
                  </a:cubicBezTo>
                  <a:cubicBezTo>
                    <a:pt x="35961" y="47353"/>
                    <a:pt x="35895" y="47318"/>
                    <a:pt x="35826" y="47318"/>
                  </a:cubicBezTo>
                  <a:cubicBezTo>
                    <a:pt x="35736" y="47318"/>
                    <a:pt x="35642" y="47377"/>
                    <a:pt x="35662" y="47478"/>
                  </a:cubicBezTo>
                  <a:cubicBezTo>
                    <a:pt x="35710" y="47800"/>
                    <a:pt x="35710" y="48181"/>
                    <a:pt x="35793" y="48502"/>
                  </a:cubicBezTo>
                  <a:cubicBezTo>
                    <a:pt x="33340" y="49455"/>
                    <a:pt x="30888" y="50407"/>
                    <a:pt x="28447" y="51348"/>
                  </a:cubicBezTo>
                  <a:cubicBezTo>
                    <a:pt x="28252" y="51413"/>
                    <a:pt x="28313" y="51703"/>
                    <a:pt x="28477" y="51703"/>
                  </a:cubicBezTo>
                  <a:cubicBezTo>
                    <a:pt x="28494" y="51703"/>
                    <a:pt x="28511" y="51700"/>
                    <a:pt x="28530" y="51693"/>
                  </a:cubicBezTo>
                  <a:cubicBezTo>
                    <a:pt x="35984" y="49276"/>
                    <a:pt x="43592" y="46907"/>
                    <a:pt x="50950" y="44085"/>
                  </a:cubicBezTo>
                  <a:cubicBezTo>
                    <a:pt x="51605" y="44395"/>
                    <a:pt x="52236" y="44728"/>
                    <a:pt x="52890" y="45026"/>
                  </a:cubicBezTo>
                  <a:cubicBezTo>
                    <a:pt x="51271" y="45335"/>
                    <a:pt x="49676" y="45704"/>
                    <a:pt x="48152" y="46050"/>
                  </a:cubicBezTo>
                  <a:cubicBezTo>
                    <a:pt x="47952" y="46083"/>
                    <a:pt x="48021" y="46364"/>
                    <a:pt x="48195" y="46364"/>
                  </a:cubicBezTo>
                  <a:cubicBezTo>
                    <a:pt x="48208" y="46364"/>
                    <a:pt x="48221" y="46362"/>
                    <a:pt x="48235" y="46359"/>
                  </a:cubicBezTo>
                  <a:cubicBezTo>
                    <a:pt x="51855" y="45645"/>
                    <a:pt x="55545" y="45597"/>
                    <a:pt x="59141" y="44966"/>
                  </a:cubicBezTo>
                  <a:cubicBezTo>
                    <a:pt x="59308" y="44930"/>
                    <a:pt x="59367" y="44788"/>
                    <a:pt x="59344" y="44668"/>
                  </a:cubicBezTo>
                  <a:cubicBezTo>
                    <a:pt x="59367" y="44645"/>
                    <a:pt x="59403" y="44633"/>
                    <a:pt x="59415" y="44621"/>
                  </a:cubicBezTo>
                  <a:cubicBezTo>
                    <a:pt x="59439" y="44692"/>
                    <a:pt x="59522" y="44752"/>
                    <a:pt x="59617" y="44752"/>
                  </a:cubicBezTo>
                  <a:cubicBezTo>
                    <a:pt x="59665" y="44752"/>
                    <a:pt x="59713" y="44740"/>
                    <a:pt x="59736" y="44704"/>
                  </a:cubicBezTo>
                  <a:lnTo>
                    <a:pt x="59796" y="44704"/>
                  </a:lnTo>
                  <a:cubicBezTo>
                    <a:pt x="59844" y="44692"/>
                    <a:pt x="59891" y="44692"/>
                    <a:pt x="59915" y="44680"/>
                  </a:cubicBezTo>
                  <a:cubicBezTo>
                    <a:pt x="60082" y="44633"/>
                    <a:pt x="60082" y="44395"/>
                    <a:pt x="59915" y="44371"/>
                  </a:cubicBezTo>
                  <a:cubicBezTo>
                    <a:pt x="59879" y="44347"/>
                    <a:pt x="59832" y="44347"/>
                    <a:pt x="59796" y="44335"/>
                  </a:cubicBezTo>
                  <a:lnTo>
                    <a:pt x="59736" y="44335"/>
                  </a:lnTo>
                  <a:cubicBezTo>
                    <a:pt x="59713" y="44323"/>
                    <a:pt x="59665" y="44287"/>
                    <a:pt x="59617" y="44287"/>
                  </a:cubicBezTo>
                  <a:lnTo>
                    <a:pt x="59606" y="44287"/>
                  </a:lnTo>
                  <a:cubicBezTo>
                    <a:pt x="59617" y="44192"/>
                    <a:pt x="59606" y="44073"/>
                    <a:pt x="59546" y="43978"/>
                  </a:cubicBezTo>
                  <a:lnTo>
                    <a:pt x="59546" y="43978"/>
                  </a:lnTo>
                  <a:cubicBezTo>
                    <a:pt x="59719" y="44002"/>
                    <a:pt x="59876" y="44014"/>
                    <a:pt x="60024" y="44014"/>
                  </a:cubicBezTo>
                  <a:cubicBezTo>
                    <a:pt x="60171" y="44014"/>
                    <a:pt x="60308" y="44002"/>
                    <a:pt x="60439" y="43978"/>
                  </a:cubicBezTo>
                  <a:lnTo>
                    <a:pt x="60439" y="43978"/>
                  </a:lnTo>
                  <a:cubicBezTo>
                    <a:pt x="63499" y="47562"/>
                    <a:pt x="61689" y="52193"/>
                    <a:pt x="60403" y="56170"/>
                  </a:cubicBezTo>
                  <a:cubicBezTo>
                    <a:pt x="60308" y="56122"/>
                    <a:pt x="60201" y="56098"/>
                    <a:pt x="60070" y="56098"/>
                  </a:cubicBezTo>
                  <a:cubicBezTo>
                    <a:pt x="59725" y="56098"/>
                    <a:pt x="59510" y="56301"/>
                    <a:pt x="59427" y="56551"/>
                  </a:cubicBezTo>
                  <a:cubicBezTo>
                    <a:pt x="58355" y="56825"/>
                    <a:pt x="57272" y="57063"/>
                    <a:pt x="56200" y="57301"/>
                  </a:cubicBezTo>
                  <a:lnTo>
                    <a:pt x="56200" y="57194"/>
                  </a:lnTo>
                  <a:cubicBezTo>
                    <a:pt x="56200" y="57093"/>
                    <a:pt x="56117" y="57042"/>
                    <a:pt x="56034" y="57042"/>
                  </a:cubicBezTo>
                  <a:cubicBezTo>
                    <a:pt x="55950" y="57042"/>
                    <a:pt x="55867" y="57093"/>
                    <a:pt x="55867" y="57194"/>
                  </a:cubicBezTo>
                  <a:lnTo>
                    <a:pt x="55867" y="57325"/>
                  </a:lnTo>
                  <a:cubicBezTo>
                    <a:pt x="55867" y="57349"/>
                    <a:pt x="55867" y="57360"/>
                    <a:pt x="55891" y="57372"/>
                  </a:cubicBezTo>
                  <a:cubicBezTo>
                    <a:pt x="55593" y="57432"/>
                    <a:pt x="55295" y="57503"/>
                    <a:pt x="54998" y="57563"/>
                  </a:cubicBezTo>
                  <a:cubicBezTo>
                    <a:pt x="54998" y="57360"/>
                    <a:pt x="54974" y="57134"/>
                    <a:pt x="54974" y="56920"/>
                  </a:cubicBezTo>
                  <a:cubicBezTo>
                    <a:pt x="54974" y="56825"/>
                    <a:pt x="54900" y="56777"/>
                    <a:pt x="54825" y="56777"/>
                  </a:cubicBezTo>
                  <a:cubicBezTo>
                    <a:pt x="54751" y="56777"/>
                    <a:pt x="54676" y="56825"/>
                    <a:pt x="54676" y="56920"/>
                  </a:cubicBezTo>
                  <a:cubicBezTo>
                    <a:pt x="54676" y="57146"/>
                    <a:pt x="54664" y="57384"/>
                    <a:pt x="54664" y="57622"/>
                  </a:cubicBezTo>
                  <a:cubicBezTo>
                    <a:pt x="54569" y="57658"/>
                    <a:pt x="54450" y="57670"/>
                    <a:pt x="54343" y="57682"/>
                  </a:cubicBezTo>
                  <a:cubicBezTo>
                    <a:pt x="54426" y="57087"/>
                    <a:pt x="54248" y="56360"/>
                    <a:pt x="54129" y="55789"/>
                  </a:cubicBezTo>
                  <a:cubicBezTo>
                    <a:pt x="54110" y="55715"/>
                    <a:pt x="54060" y="55684"/>
                    <a:pt x="54006" y="55684"/>
                  </a:cubicBezTo>
                  <a:cubicBezTo>
                    <a:pt x="53921" y="55684"/>
                    <a:pt x="53828" y="55763"/>
                    <a:pt x="53843" y="55872"/>
                  </a:cubicBezTo>
                  <a:cubicBezTo>
                    <a:pt x="53902" y="56241"/>
                    <a:pt x="53950" y="56610"/>
                    <a:pt x="53962" y="56979"/>
                  </a:cubicBezTo>
                  <a:cubicBezTo>
                    <a:pt x="53986" y="57241"/>
                    <a:pt x="53950" y="57491"/>
                    <a:pt x="53986" y="57741"/>
                  </a:cubicBezTo>
                  <a:cubicBezTo>
                    <a:pt x="53664" y="57801"/>
                    <a:pt x="53343" y="57861"/>
                    <a:pt x="53033" y="57920"/>
                  </a:cubicBezTo>
                  <a:cubicBezTo>
                    <a:pt x="53093" y="57313"/>
                    <a:pt x="53045" y="56670"/>
                    <a:pt x="52986" y="56098"/>
                  </a:cubicBezTo>
                  <a:cubicBezTo>
                    <a:pt x="52980" y="56051"/>
                    <a:pt x="52947" y="56027"/>
                    <a:pt x="52916" y="56027"/>
                  </a:cubicBezTo>
                  <a:cubicBezTo>
                    <a:pt x="52884" y="56027"/>
                    <a:pt x="52855" y="56051"/>
                    <a:pt x="52855" y="56098"/>
                  </a:cubicBezTo>
                  <a:cubicBezTo>
                    <a:pt x="52878" y="56729"/>
                    <a:pt x="52807" y="57360"/>
                    <a:pt x="52748" y="57980"/>
                  </a:cubicBezTo>
                  <a:cubicBezTo>
                    <a:pt x="52557" y="58015"/>
                    <a:pt x="52355" y="58063"/>
                    <a:pt x="52152" y="58099"/>
                  </a:cubicBezTo>
                  <a:cubicBezTo>
                    <a:pt x="52557" y="54789"/>
                    <a:pt x="52200" y="51360"/>
                    <a:pt x="51462" y="48121"/>
                  </a:cubicBezTo>
                  <a:cubicBezTo>
                    <a:pt x="51447" y="48045"/>
                    <a:pt x="51395" y="48013"/>
                    <a:pt x="51340" y="48013"/>
                  </a:cubicBezTo>
                  <a:cubicBezTo>
                    <a:pt x="51256" y="48013"/>
                    <a:pt x="51166" y="48086"/>
                    <a:pt x="51188" y="48193"/>
                  </a:cubicBezTo>
                  <a:cubicBezTo>
                    <a:pt x="51843" y="51574"/>
                    <a:pt x="51878" y="54801"/>
                    <a:pt x="51735" y="58182"/>
                  </a:cubicBezTo>
                  <a:cubicBezTo>
                    <a:pt x="47866" y="58873"/>
                    <a:pt x="43985" y="59396"/>
                    <a:pt x="40020" y="59777"/>
                  </a:cubicBezTo>
                  <a:lnTo>
                    <a:pt x="40020" y="59468"/>
                  </a:lnTo>
                  <a:cubicBezTo>
                    <a:pt x="40020" y="59379"/>
                    <a:pt x="39948" y="59334"/>
                    <a:pt x="39877" y="59334"/>
                  </a:cubicBezTo>
                  <a:cubicBezTo>
                    <a:pt x="39805" y="59334"/>
                    <a:pt x="39734" y="59379"/>
                    <a:pt x="39734" y="59468"/>
                  </a:cubicBezTo>
                  <a:lnTo>
                    <a:pt x="39734" y="59813"/>
                  </a:lnTo>
                  <a:cubicBezTo>
                    <a:pt x="39555" y="59825"/>
                    <a:pt x="39401" y="59837"/>
                    <a:pt x="39222" y="59861"/>
                  </a:cubicBezTo>
                  <a:cubicBezTo>
                    <a:pt x="39115" y="59873"/>
                    <a:pt x="39020" y="59873"/>
                    <a:pt x="38924" y="59885"/>
                  </a:cubicBezTo>
                  <a:cubicBezTo>
                    <a:pt x="38889" y="59742"/>
                    <a:pt x="38865" y="59575"/>
                    <a:pt x="38829" y="59420"/>
                  </a:cubicBezTo>
                  <a:cubicBezTo>
                    <a:pt x="38819" y="59343"/>
                    <a:pt x="38752" y="59308"/>
                    <a:pt x="38683" y="59308"/>
                  </a:cubicBezTo>
                  <a:cubicBezTo>
                    <a:pt x="38593" y="59308"/>
                    <a:pt x="38499" y="59367"/>
                    <a:pt x="38520" y="59468"/>
                  </a:cubicBezTo>
                  <a:lnTo>
                    <a:pt x="38567" y="59920"/>
                  </a:lnTo>
                  <a:cubicBezTo>
                    <a:pt x="38293" y="59944"/>
                    <a:pt x="38031" y="59956"/>
                    <a:pt x="37758" y="59980"/>
                  </a:cubicBezTo>
                  <a:cubicBezTo>
                    <a:pt x="37746" y="59885"/>
                    <a:pt x="37710" y="59777"/>
                    <a:pt x="37698" y="59694"/>
                  </a:cubicBezTo>
                  <a:cubicBezTo>
                    <a:pt x="37689" y="59628"/>
                    <a:pt x="37645" y="59599"/>
                    <a:pt x="37598" y="59599"/>
                  </a:cubicBezTo>
                  <a:cubicBezTo>
                    <a:pt x="37526" y="59599"/>
                    <a:pt x="37446" y="59665"/>
                    <a:pt x="37460" y="59766"/>
                  </a:cubicBezTo>
                  <a:cubicBezTo>
                    <a:pt x="37472" y="59837"/>
                    <a:pt x="37472" y="59920"/>
                    <a:pt x="37496" y="60004"/>
                  </a:cubicBezTo>
                  <a:cubicBezTo>
                    <a:pt x="37341" y="60016"/>
                    <a:pt x="37198" y="60039"/>
                    <a:pt x="37043" y="60039"/>
                  </a:cubicBezTo>
                  <a:cubicBezTo>
                    <a:pt x="37019" y="59825"/>
                    <a:pt x="36972" y="59623"/>
                    <a:pt x="36924" y="59420"/>
                  </a:cubicBezTo>
                  <a:cubicBezTo>
                    <a:pt x="36914" y="59353"/>
                    <a:pt x="36856" y="59322"/>
                    <a:pt x="36795" y="59322"/>
                  </a:cubicBezTo>
                  <a:cubicBezTo>
                    <a:pt x="36716" y="59322"/>
                    <a:pt x="36632" y="59374"/>
                    <a:pt x="36638" y="59468"/>
                  </a:cubicBezTo>
                  <a:cubicBezTo>
                    <a:pt x="36674" y="59658"/>
                    <a:pt x="36674" y="59873"/>
                    <a:pt x="36698" y="60075"/>
                  </a:cubicBezTo>
                  <a:cubicBezTo>
                    <a:pt x="36555" y="60099"/>
                    <a:pt x="36424" y="60099"/>
                    <a:pt x="36269" y="60111"/>
                  </a:cubicBezTo>
                  <a:lnTo>
                    <a:pt x="36269" y="58670"/>
                  </a:lnTo>
                  <a:cubicBezTo>
                    <a:pt x="36269" y="58646"/>
                    <a:pt x="36251" y="58634"/>
                    <a:pt x="36234" y="58634"/>
                  </a:cubicBezTo>
                  <a:cubicBezTo>
                    <a:pt x="36216" y="58634"/>
                    <a:pt x="36198" y="58646"/>
                    <a:pt x="36198" y="58670"/>
                  </a:cubicBezTo>
                  <a:lnTo>
                    <a:pt x="36198" y="60111"/>
                  </a:lnTo>
                  <a:cubicBezTo>
                    <a:pt x="36031" y="60123"/>
                    <a:pt x="35864" y="60135"/>
                    <a:pt x="35710" y="60135"/>
                  </a:cubicBezTo>
                  <a:cubicBezTo>
                    <a:pt x="35626" y="57980"/>
                    <a:pt x="35555" y="55836"/>
                    <a:pt x="35591" y="53681"/>
                  </a:cubicBezTo>
                  <a:cubicBezTo>
                    <a:pt x="35591" y="53586"/>
                    <a:pt x="35516" y="53539"/>
                    <a:pt x="35442" y="53539"/>
                  </a:cubicBezTo>
                  <a:cubicBezTo>
                    <a:pt x="35367" y="53539"/>
                    <a:pt x="35293" y="53586"/>
                    <a:pt x="35293" y="53681"/>
                  </a:cubicBezTo>
                  <a:cubicBezTo>
                    <a:pt x="35210" y="55836"/>
                    <a:pt x="35174" y="58015"/>
                    <a:pt x="35245" y="60170"/>
                  </a:cubicBezTo>
                  <a:cubicBezTo>
                    <a:pt x="31626" y="60420"/>
                    <a:pt x="27971" y="60647"/>
                    <a:pt x="24363" y="61075"/>
                  </a:cubicBezTo>
                  <a:cubicBezTo>
                    <a:pt x="24375" y="61051"/>
                    <a:pt x="24399" y="61016"/>
                    <a:pt x="24411" y="61004"/>
                  </a:cubicBezTo>
                  <a:cubicBezTo>
                    <a:pt x="24470" y="60968"/>
                    <a:pt x="24530" y="60944"/>
                    <a:pt x="24577" y="60873"/>
                  </a:cubicBezTo>
                  <a:cubicBezTo>
                    <a:pt x="24792" y="60420"/>
                    <a:pt x="24946" y="59980"/>
                    <a:pt x="25006" y="59551"/>
                  </a:cubicBezTo>
                  <a:cubicBezTo>
                    <a:pt x="25423" y="57968"/>
                    <a:pt x="25530" y="56337"/>
                    <a:pt x="25268" y="54694"/>
                  </a:cubicBezTo>
                  <a:cubicBezTo>
                    <a:pt x="25196" y="54193"/>
                    <a:pt x="25089" y="53420"/>
                    <a:pt x="24827" y="52789"/>
                  </a:cubicBezTo>
                  <a:lnTo>
                    <a:pt x="24827" y="52789"/>
                  </a:lnTo>
                  <a:cubicBezTo>
                    <a:pt x="25490" y="52882"/>
                    <a:pt x="26144" y="52948"/>
                    <a:pt x="26788" y="52948"/>
                  </a:cubicBezTo>
                  <a:cubicBezTo>
                    <a:pt x="26885" y="52948"/>
                    <a:pt x="26981" y="52946"/>
                    <a:pt x="27078" y="52943"/>
                  </a:cubicBezTo>
                  <a:cubicBezTo>
                    <a:pt x="27101" y="52943"/>
                    <a:pt x="27113" y="52919"/>
                    <a:pt x="27137" y="52908"/>
                  </a:cubicBezTo>
                  <a:cubicBezTo>
                    <a:pt x="27613" y="52860"/>
                    <a:pt x="28042" y="52658"/>
                    <a:pt x="28233" y="52205"/>
                  </a:cubicBezTo>
                  <a:cubicBezTo>
                    <a:pt x="28294" y="52061"/>
                    <a:pt x="28205" y="51855"/>
                    <a:pt x="28049" y="51855"/>
                  </a:cubicBezTo>
                  <a:cubicBezTo>
                    <a:pt x="28025" y="51855"/>
                    <a:pt x="27998" y="51860"/>
                    <a:pt x="27971" y="51872"/>
                  </a:cubicBezTo>
                  <a:cubicBezTo>
                    <a:pt x="27887" y="51896"/>
                    <a:pt x="27816" y="51931"/>
                    <a:pt x="27756" y="51955"/>
                  </a:cubicBezTo>
                  <a:cubicBezTo>
                    <a:pt x="27804" y="51907"/>
                    <a:pt x="27852" y="51884"/>
                    <a:pt x="27875" y="51836"/>
                  </a:cubicBezTo>
                  <a:lnTo>
                    <a:pt x="27911" y="51836"/>
                  </a:lnTo>
                  <a:cubicBezTo>
                    <a:pt x="27916" y="51836"/>
                    <a:pt x="27921" y="51837"/>
                    <a:pt x="27926" y="51837"/>
                  </a:cubicBezTo>
                  <a:cubicBezTo>
                    <a:pt x="28071" y="51837"/>
                    <a:pt x="28148" y="51665"/>
                    <a:pt x="28102" y="51538"/>
                  </a:cubicBezTo>
                  <a:cubicBezTo>
                    <a:pt x="28364" y="51074"/>
                    <a:pt x="28459" y="50479"/>
                    <a:pt x="28340" y="49979"/>
                  </a:cubicBezTo>
                  <a:cubicBezTo>
                    <a:pt x="28233" y="49490"/>
                    <a:pt x="27947" y="49086"/>
                    <a:pt x="27578" y="48788"/>
                  </a:cubicBezTo>
                  <a:cubicBezTo>
                    <a:pt x="28268" y="48609"/>
                    <a:pt x="29006" y="48478"/>
                    <a:pt x="29435" y="47966"/>
                  </a:cubicBezTo>
                  <a:cubicBezTo>
                    <a:pt x="29459" y="47972"/>
                    <a:pt x="29483" y="47975"/>
                    <a:pt x="29507" y="47975"/>
                  </a:cubicBezTo>
                  <a:cubicBezTo>
                    <a:pt x="29530" y="47975"/>
                    <a:pt x="29554" y="47972"/>
                    <a:pt x="29578" y="47966"/>
                  </a:cubicBezTo>
                  <a:cubicBezTo>
                    <a:pt x="33948" y="46002"/>
                    <a:pt x="38543" y="44847"/>
                    <a:pt x="43163" y="43573"/>
                  </a:cubicBezTo>
                  <a:cubicBezTo>
                    <a:pt x="43580" y="43454"/>
                    <a:pt x="44008" y="43335"/>
                    <a:pt x="44425" y="43216"/>
                  </a:cubicBezTo>
                  <a:close/>
                  <a:moveTo>
                    <a:pt x="17838" y="60861"/>
                  </a:moveTo>
                  <a:cubicBezTo>
                    <a:pt x="17993" y="60932"/>
                    <a:pt x="18172" y="61004"/>
                    <a:pt x="18338" y="61075"/>
                  </a:cubicBezTo>
                  <a:cubicBezTo>
                    <a:pt x="18315" y="61111"/>
                    <a:pt x="18279" y="61159"/>
                    <a:pt x="18255" y="61182"/>
                  </a:cubicBezTo>
                  <a:lnTo>
                    <a:pt x="18065" y="61135"/>
                  </a:lnTo>
                  <a:cubicBezTo>
                    <a:pt x="17957" y="61099"/>
                    <a:pt x="17850" y="61051"/>
                    <a:pt x="17731" y="61004"/>
                  </a:cubicBezTo>
                  <a:cubicBezTo>
                    <a:pt x="17803" y="60992"/>
                    <a:pt x="17838" y="60920"/>
                    <a:pt x="17838" y="60861"/>
                  </a:cubicBezTo>
                  <a:close/>
                  <a:moveTo>
                    <a:pt x="24184" y="59277"/>
                  </a:moveTo>
                  <a:cubicBezTo>
                    <a:pt x="24232" y="59325"/>
                    <a:pt x="24292" y="59349"/>
                    <a:pt x="24351" y="59349"/>
                  </a:cubicBezTo>
                  <a:cubicBezTo>
                    <a:pt x="24244" y="59766"/>
                    <a:pt x="24125" y="60182"/>
                    <a:pt x="23982" y="60599"/>
                  </a:cubicBezTo>
                  <a:cubicBezTo>
                    <a:pt x="23934" y="60718"/>
                    <a:pt x="23982" y="60825"/>
                    <a:pt x="24053" y="60897"/>
                  </a:cubicBezTo>
                  <a:cubicBezTo>
                    <a:pt x="24030" y="60968"/>
                    <a:pt x="24006" y="61063"/>
                    <a:pt x="23982" y="61135"/>
                  </a:cubicBezTo>
                  <a:cubicBezTo>
                    <a:pt x="23792" y="61170"/>
                    <a:pt x="23613" y="61182"/>
                    <a:pt x="23411" y="61218"/>
                  </a:cubicBezTo>
                  <a:cubicBezTo>
                    <a:pt x="23744" y="60647"/>
                    <a:pt x="23994" y="59968"/>
                    <a:pt x="24184" y="59277"/>
                  </a:cubicBezTo>
                  <a:close/>
                  <a:moveTo>
                    <a:pt x="20017" y="60885"/>
                  </a:moveTo>
                  <a:cubicBezTo>
                    <a:pt x="20160" y="60956"/>
                    <a:pt x="20291" y="61028"/>
                    <a:pt x="20434" y="61063"/>
                  </a:cubicBezTo>
                  <a:lnTo>
                    <a:pt x="20458" y="61063"/>
                  </a:lnTo>
                  <a:cubicBezTo>
                    <a:pt x="20351" y="61159"/>
                    <a:pt x="20243" y="61242"/>
                    <a:pt x="20112" y="61313"/>
                  </a:cubicBezTo>
                  <a:cubicBezTo>
                    <a:pt x="20136" y="61230"/>
                    <a:pt x="20112" y="61123"/>
                    <a:pt x="19993" y="61075"/>
                  </a:cubicBezTo>
                  <a:cubicBezTo>
                    <a:pt x="19982" y="61063"/>
                    <a:pt x="19946" y="61063"/>
                    <a:pt x="19934" y="61051"/>
                  </a:cubicBezTo>
                  <a:cubicBezTo>
                    <a:pt x="19982" y="61004"/>
                    <a:pt x="20005" y="60944"/>
                    <a:pt x="20017" y="60885"/>
                  </a:cubicBezTo>
                  <a:close/>
                  <a:moveTo>
                    <a:pt x="21017" y="52300"/>
                  </a:moveTo>
                  <a:cubicBezTo>
                    <a:pt x="21053" y="52312"/>
                    <a:pt x="21077" y="52324"/>
                    <a:pt x="21125" y="52336"/>
                  </a:cubicBezTo>
                  <a:cubicBezTo>
                    <a:pt x="21529" y="52431"/>
                    <a:pt x="21910" y="52479"/>
                    <a:pt x="22315" y="52515"/>
                  </a:cubicBezTo>
                  <a:cubicBezTo>
                    <a:pt x="22315" y="52538"/>
                    <a:pt x="22327" y="52562"/>
                    <a:pt x="22327" y="52598"/>
                  </a:cubicBezTo>
                  <a:cubicBezTo>
                    <a:pt x="22684" y="53229"/>
                    <a:pt x="22970" y="53920"/>
                    <a:pt x="23196" y="54622"/>
                  </a:cubicBezTo>
                  <a:cubicBezTo>
                    <a:pt x="23351" y="55182"/>
                    <a:pt x="23387" y="55789"/>
                    <a:pt x="23625" y="56325"/>
                  </a:cubicBezTo>
                  <a:cubicBezTo>
                    <a:pt x="23637" y="56372"/>
                    <a:pt x="23684" y="56384"/>
                    <a:pt x="23732" y="56408"/>
                  </a:cubicBezTo>
                  <a:cubicBezTo>
                    <a:pt x="23744" y="56646"/>
                    <a:pt x="23756" y="56884"/>
                    <a:pt x="23744" y="57134"/>
                  </a:cubicBezTo>
                  <a:cubicBezTo>
                    <a:pt x="23637" y="57849"/>
                    <a:pt x="23434" y="58551"/>
                    <a:pt x="23172" y="59265"/>
                  </a:cubicBezTo>
                  <a:cubicBezTo>
                    <a:pt x="22875" y="59718"/>
                    <a:pt x="22494" y="60123"/>
                    <a:pt x="22041" y="60551"/>
                  </a:cubicBezTo>
                  <a:cubicBezTo>
                    <a:pt x="22017" y="60587"/>
                    <a:pt x="21982" y="60635"/>
                    <a:pt x="21982" y="60694"/>
                  </a:cubicBezTo>
                  <a:cubicBezTo>
                    <a:pt x="21744" y="60825"/>
                    <a:pt x="21506" y="60944"/>
                    <a:pt x="21327" y="61135"/>
                  </a:cubicBezTo>
                  <a:cubicBezTo>
                    <a:pt x="21255" y="61206"/>
                    <a:pt x="21244" y="61325"/>
                    <a:pt x="21255" y="61432"/>
                  </a:cubicBezTo>
                  <a:cubicBezTo>
                    <a:pt x="21196" y="61480"/>
                    <a:pt x="21136" y="61528"/>
                    <a:pt x="21077" y="61587"/>
                  </a:cubicBezTo>
                  <a:cubicBezTo>
                    <a:pt x="20958" y="61599"/>
                    <a:pt x="20839" y="61623"/>
                    <a:pt x="20720" y="61647"/>
                  </a:cubicBezTo>
                  <a:cubicBezTo>
                    <a:pt x="20827" y="61587"/>
                    <a:pt x="20886" y="61551"/>
                    <a:pt x="20946" y="61492"/>
                  </a:cubicBezTo>
                  <a:cubicBezTo>
                    <a:pt x="21005" y="61456"/>
                    <a:pt x="21005" y="61373"/>
                    <a:pt x="20970" y="61313"/>
                  </a:cubicBezTo>
                  <a:cubicBezTo>
                    <a:pt x="23339" y="59813"/>
                    <a:pt x="22089" y="54324"/>
                    <a:pt x="20874" y="52455"/>
                  </a:cubicBezTo>
                  <a:cubicBezTo>
                    <a:pt x="20946" y="52431"/>
                    <a:pt x="20994" y="52372"/>
                    <a:pt x="21017" y="52300"/>
                  </a:cubicBezTo>
                  <a:close/>
                  <a:moveTo>
                    <a:pt x="27875" y="0"/>
                  </a:moveTo>
                  <a:cubicBezTo>
                    <a:pt x="27799" y="0"/>
                    <a:pt x="27725" y="34"/>
                    <a:pt x="27685" y="115"/>
                  </a:cubicBezTo>
                  <a:cubicBezTo>
                    <a:pt x="25970" y="3509"/>
                    <a:pt x="24565" y="7140"/>
                    <a:pt x="23399" y="10891"/>
                  </a:cubicBezTo>
                  <a:cubicBezTo>
                    <a:pt x="23137" y="9974"/>
                    <a:pt x="22815" y="9081"/>
                    <a:pt x="22518" y="8164"/>
                  </a:cubicBezTo>
                  <a:cubicBezTo>
                    <a:pt x="22494" y="8094"/>
                    <a:pt x="22439" y="8065"/>
                    <a:pt x="22383" y="8065"/>
                  </a:cubicBezTo>
                  <a:cubicBezTo>
                    <a:pt x="22295" y="8065"/>
                    <a:pt x="22207" y="8138"/>
                    <a:pt x="22244" y="8247"/>
                  </a:cubicBezTo>
                  <a:cubicBezTo>
                    <a:pt x="22577" y="9224"/>
                    <a:pt x="22922" y="10224"/>
                    <a:pt x="23315" y="11188"/>
                  </a:cubicBezTo>
                  <a:cubicBezTo>
                    <a:pt x="23101" y="11891"/>
                    <a:pt x="22899" y="12593"/>
                    <a:pt x="22696" y="13284"/>
                  </a:cubicBezTo>
                  <a:cubicBezTo>
                    <a:pt x="22482" y="12295"/>
                    <a:pt x="22137" y="11295"/>
                    <a:pt x="21863" y="10331"/>
                  </a:cubicBezTo>
                  <a:cubicBezTo>
                    <a:pt x="21848" y="10268"/>
                    <a:pt x="21800" y="10240"/>
                    <a:pt x="21751" y="10240"/>
                  </a:cubicBezTo>
                  <a:cubicBezTo>
                    <a:pt x="21678" y="10240"/>
                    <a:pt x="21603" y="10299"/>
                    <a:pt x="21625" y="10390"/>
                  </a:cubicBezTo>
                  <a:cubicBezTo>
                    <a:pt x="21946" y="11486"/>
                    <a:pt x="22184" y="12641"/>
                    <a:pt x="22577" y="13712"/>
                  </a:cubicBezTo>
                  <a:cubicBezTo>
                    <a:pt x="22518" y="13950"/>
                    <a:pt x="22446" y="14177"/>
                    <a:pt x="22387" y="14427"/>
                  </a:cubicBezTo>
                  <a:cubicBezTo>
                    <a:pt x="22148" y="13534"/>
                    <a:pt x="21791" y="12665"/>
                    <a:pt x="21601" y="11760"/>
                  </a:cubicBezTo>
                  <a:cubicBezTo>
                    <a:pt x="21586" y="11697"/>
                    <a:pt x="21538" y="11669"/>
                    <a:pt x="21489" y="11669"/>
                  </a:cubicBezTo>
                  <a:cubicBezTo>
                    <a:pt x="21417" y="11669"/>
                    <a:pt x="21341" y="11727"/>
                    <a:pt x="21363" y="11819"/>
                  </a:cubicBezTo>
                  <a:cubicBezTo>
                    <a:pt x="21565" y="12819"/>
                    <a:pt x="21791" y="13950"/>
                    <a:pt x="22279" y="14855"/>
                  </a:cubicBezTo>
                  <a:cubicBezTo>
                    <a:pt x="22220" y="15058"/>
                    <a:pt x="22184" y="15272"/>
                    <a:pt x="22137" y="15474"/>
                  </a:cubicBezTo>
                  <a:cubicBezTo>
                    <a:pt x="21922" y="14522"/>
                    <a:pt x="21613" y="13569"/>
                    <a:pt x="21363" y="12629"/>
                  </a:cubicBezTo>
                  <a:cubicBezTo>
                    <a:pt x="21344" y="12569"/>
                    <a:pt x="21298" y="12543"/>
                    <a:pt x="21250" y="12543"/>
                  </a:cubicBezTo>
                  <a:cubicBezTo>
                    <a:pt x="21174" y="12543"/>
                    <a:pt x="21095" y="12610"/>
                    <a:pt x="21125" y="12712"/>
                  </a:cubicBezTo>
                  <a:cubicBezTo>
                    <a:pt x="21255" y="13343"/>
                    <a:pt x="21363" y="14022"/>
                    <a:pt x="21494" y="14677"/>
                  </a:cubicBezTo>
                  <a:cubicBezTo>
                    <a:pt x="21196" y="13879"/>
                    <a:pt x="20886" y="13105"/>
                    <a:pt x="20577" y="12367"/>
                  </a:cubicBezTo>
                  <a:cubicBezTo>
                    <a:pt x="20547" y="12286"/>
                    <a:pt x="20482" y="12257"/>
                    <a:pt x="20413" y="12257"/>
                  </a:cubicBezTo>
                  <a:cubicBezTo>
                    <a:pt x="20400" y="12257"/>
                    <a:pt x="20387" y="12258"/>
                    <a:pt x="20374" y="12260"/>
                  </a:cubicBezTo>
                  <a:cubicBezTo>
                    <a:pt x="21982" y="7950"/>
                    <a:pt x="24387" y="3902"/>
                    <a:pt x="27423" y="389"/>
                  </a:cubicBezTo>
                  <a:cubicBezTo>
                    <a:pt x="27478" y="315"/>
                    <a:pt x="27419" y="220"/>
                    <a:pt x="27345" y="220"/>
                  </a:cubicBezTo>
                  <a:cubicBezTo>
                    <a:pt x="27324" y="220"/>
                    <a:pt x="27301" y="228"/>
                    <a:pt x="27280" y="246"/>
                  </a:cubicBezTo>
                  <a:cubicBezTo>
                    <a:pt x="23101" y="4675"/>
                    <a:pt x="20184" y="9998"/>
                    <a:pt x="18636" y="15891"/>
                  </a:cubicBezTo>
                  <a:cubicBezTo>
                    <a:pt x="17898" y="18737"/>
                    <a:pt x="17493" y="21654"/>
                    <a:pt x="17434" y="24583"/>
                  </a:cubicBezTo>
                  <a:cubicBezTo>
                    <a:pt x="17398" y="26202"/>
                    <a:pt x="17445" y="27857"/>
                    <a:pt x="17672" y="29464"/>
                  </a:cubicBezTo>
                  <a:cubicBezTo>
                    <a:pt x="17748" y="30054"/>
                    <a:pt x="18575" y="33226"/>
                    <a:pt x="17712" y="33226"/>
                  </a:cubicBezTo>
                  <a:cubicBezTo>
                    <a:pt x="17634" y="33226"/>
                    <a:pt x="17541" y="33200"/>
                    <a:pt x="17434" y="33143"/>
                  </a:cubicBezTo>
                  <a:cubicBezTo>
                    <a:pt x="17397" y="33124"/>
                    <a:pt x="17356" y="33115"/>
                    <a:pt x="17315" y="33115"/>
                  </a:cubicBezTo>
                  <a:cubicBezTo>
                    <a:pt x="17157" y="33115"/>
                    <a:pt x="16998" y="33249"/>
                    <a:pt x="17064" y="33429"/>
                  </a:cubicBezTo>
                  <a:cubicBezTo>
                    <a:pt x="17362" y="34215"/>
                    <a:pt x="17326" y="34239"/>
                    <a:pt x="17517" y="34524"/>
                  </a:cubicBezTo>
                  <a:cubicBezTo>
                    <a:pt x="17612" y="34953"/>
                    <a:pt x="17719" y="35405"/>
                    <a:pt x="17815" y="35846"/>
                  </a:cubicBezTo>
                  <a:cubicBezTo>
                    <a:pt x="17815" y="35894"/>
                    <a:pt x="17815" y="35941"/>
                    <a:pt x="17850" y="35965"/>
                  </a:cubicBezTo>
                  <a:cubicBezTo>
                    <a:pt x="18100" y="36953"/>
                    <a:pt x="18434" y="37906"/>
                    <a:pt x="18886" y="38787"/>
                  </a:cubicBezTo>
                  <a:cubicBezTo>
                    <a:pt x="14409" y="39382"/>
                    <a:pt x="9956" y="40120"/>
                    <a:pt x="5634" y="41144"/>
                  </a:cubicBezTo>
                  <a:lnTo>
                    <a:pt x="5515" y="41144"/>
                  </a:lnTo>
                  <a:cubicBezTo>
                    <a:pt x="5450" y="41079"/>
                    <a:pt x="5362" y="41048"/>
                    <a:pt x="5276" y="41048"/>
                  </a:cubicBezTo>
                  <a:cubicBezTo>
                    <a:pt x="5098" y="41048"/>
                    <a:pt x="4931" y="41181"/>
                    <a:pt x="5003" y="41406"/>
                  </a:cubicBezTo>
                  <a:cubicBezTo>
                    <a:pt x="5158" y="41847"/>
                    <a:pt x="5301" y="42275"/>
                    <a:pt x="5456" y="42728"/>
                  </a:cubicBezTo>
                  <a:cubicBezTo>
                    <a:pt x="5468" y="42787"/>
                    <a:pt x="5480" y="42835"/>
                    <a:pt x="5492" y="42894"/>
                  </a:cubicBezTo>
                  <a:cubicBezTo>
                    <a:pt x="5492" y="43025"/>
                    <a:pt x="5515" y="43144"/>
                    <a:pt x="5575" y="43275"/>
                  </a:cubicBezTo>
                  <a:cubicBezTo>
                    <a:pt x="5587" y="43311"/>
                    <a:pt x="5634" y="43335"/>
                    <a:pt x="5670" y="43335"/>
                  </a:cubicBezTo>
                  <a:cubicBezTo>
                    <a:pt x="5754" y="43466"/>
                    <a:pt x="5837" y="43609"/>
                    <a:pt x="5992" y="43680"/>
                  </a:cubicBezTo>
                  <a:cubicBezTo>
                    <a:pt x="6004" y="43692"/>
                    <a:pt x="6027" y="43692"/>
                    <a:pt x="6051" y="43692"/>
                  </a:cubicBezTo>
                  <a:cubicBezTo>
                    <a:pt x="4658" y="43704"/>
                    <a:pt x="3170" y="44287"/>
                    <a:pt x="1884" y="44895"/>
                  </a:cubicBezTo>
                  <a:cubicBezTo>
                    <a:pt x="1563" y="44811"/>
                    <a:pt x="1265" y="44716"/>
                    <a:pt x="955" y="44633"/>
                  </a:cubicBezTo>
                  <a:cubicBezTo>
                    <a:pt x="934" y="44626"/>
                    <a:pt x="913" y="44623"/>
                    <a:pt x="894" y="44623"/>
                  </a:cubicBezTo>
                  <a:cubicBezTo>
                    <a:pt x="716" y="44623"/>
                    <a:pt x="667" y="44903"/>
                    <a:pt x="872" y="44978"/>
                  </a:cubicBezTo>
                  <a:cubicBezTo>
                    <a:pt x="932" y="44990"/>
                    <a:pt x="991" y="45014"/>
                    <a:pt x="1051" y="45038"/>
                  </a:cubicBezTo>
                  <a:cubicBezTo>
                    <a:pt x="848" y="45169"/>
                    <a:pt x="848" y="45550"/>
                    <a:pt x="991" y="45764"/>
                  </a:cubicBezTo>
                  <a:cubicBezTo>
                    <a:pt x="1171" y="46081"/>
                    <a:pt x="1510" y="46173"/>
                    <a:pt x="1842" y="46173"/>
                  </a:cubicBezTo>
                  <a:cubicBezTo>
                    <a:pt x="1884" y="46173"/>
                    <a:pt x="1926" y="46171"/>
                    <a:pt x="1967" y="46169"/>
                  </a:cubicBezTo>
                  <a:cubicBezTo>
                    <a:pt x="1967" y="46301"/>
                    <a:pt x="2026" y="46440"/>
                    <a:pt x="2154" y="46440"/>
                  </a:cubicBezTo>
                  <a:cubicBezTo>
                    <a:pt x="2198" y="46440"/>
                    <a:pt x="2251" y="46423"/>
                    <a:pt x="2313" y="46383"/>
                  </a:cubicBezTo>
                  <a:cubicBezTo>
                    <a:pt x="2336" y="46371"/>
                    <a:pt x="2372" y="46347"/>
                    <a:pt x="2420" y="46323"/>
                  </a:cubicBezTo>
                  <a:lnTo>
                    <a:pt x="2444" y="46300"/>
                  </a:lnTo>
                  <a:cubicBezTo>
                    <a:pt x="2456" y="46312"/>
                    <a:pt x="2456" y="46323"/>
                    <a:pt x="2491" y="46359"/>
                  </a:cubicBezTo>
                  <a:cubicBezTo>
                    <a:pt x="2515" y="46442"/>
                    <a:pt x="2539" y="46538"/>
                    <a:pt x="2551" y="46621"/>
                  </a:cubicBezTo>
                  <a:cubicBezTo>
                    <a:pt x="2575" y="46788"/>
                    <a:pt x="2598" y="46943"/>
                    <a:pt x="2575" y="47097"/>
                  </a:cubicBezTo>
                  <a:cubicBezTo>
                    <a:pt x="2575" y="47324"/>
                    <a:pt x="2539" y="47550"/>
                    <a:pt x="2503" y="47776"/>
                  </a:cubicBezTo>
                  <a:cubicBezTo>
                    <a:pt x="2479" y="47776"/>
                    <a:pt x="2456" y="47776"/>
                    <a:pt x="2432" y="47752"/>
                  </a:cubicBezTo>
                  <a:cubicBezTo>
                    <a:pt x="2253" y="47728"/>
                    <a:pt x="2086" y="47669"/>
                    <a:pt x="1908" y="47633"/>
                  </a:cubicBezTo>
                  <a:cubicBezTo>
                    <a:pt x="1790" y="47619"/>
                    <a:pt x="1670" y="47607"/>
                    <a:pt x="1550" y="47607"/>
                  </a:cubicBezTo>
                  <a:cubicBezTo>
                    <a:pt x="1368" y="47607"/>
                    <a:pt x="1187" y="47635"/>
                    <a:pt x="1015" y="47728"/>
                  </a:cubicBezTo>
                  <a:cubicBezTo>
                    <a:pt x="812" y="47847"/>
                    <a:pt x="658" y="48050"/>
                    <a:pt x="610" y="48288"/>
                  </a:cubicBezTo>
                  <a:cubicBezTo>
                    <a:pt x="527" y="48276"/>
                    <a:pt x="431" y="48252"/>
                    <a:pt x="348" y="48228"/>
                  </a:cubicBezTo>
                  <a:cubicBezTo>
                    <a:pt x="326" y="48223"/>
                    <a:pt x="305" y="48220"/>
                    <a:pt x="286" y="48220"/>
                  </a:cubicBezTo>
                  <a:cubicBezTo>
                    <a:pt x="61" y="48220"/>
                    <a:pt x="0" y="48568"/>
                    <a:pt x="241" y="48633"/>
                  </a:cubicBezTo>
                  <a:cubicBezTo>
                    <a:pt x="408" y="48681"/>
                    <a:pt x="551" y="48740"/>
                    <a:pt x="717" y="48800"/>
                  </a:cubicBezTo>
                  <a:cubicBezTo>
                    <a:pt x="753" y="48848"/>
                    <a:pt x="789" y="48883"/>
                    <a:pt x="836" y="48931"/>
                  </a:cubicBezTo>
                  <a:cubicBezTo>
                    <a:pt x="884" y="48967"/>
                    <a:pt x="937" y="48984"/>
                    <a:pt x="988" y="48984"/>
                  </a:cubicBezTo>
                  <a:cubicBezTo>
                    <a:pt x="1039" y="48984"/>
                    <a:pt x="1086" y="48967"/>
                    <a:pt x="1122" y="48931"/>
                  </a:cubicBezTo>
                  <a:cubicBezTo>
                    <a:pt x="2027" y="49240"/>
                    <a:pt x="2991" y="49586"/>
                    <a:pt x="3944" y="49860"/>
                  </a:cubicBezTo>
                  <a:cubicBezTo>
                    <a:pt x="3932" y="49883"/>
                    <a:pt x="3920" y="49931"/>
                    <a:pt x="3932" y="49979"/>
                  </a:cubicBezTo>
                  <a:cubicBezTo>
                    <a:pt x="4099" y="50586"/>
                    <a:pt x="4301" y="51169"/>
                    <a:pt x="4301" y="51800"/>
                  </a:cubicBezTo>
                  <a:cubicBezTo>
                    <a:pt x="4301" y="51919"/>
                    <a:pt x="4289" y="52062"/>
                    <a:pt x="4289" y="52181"/>
                  </a:cubicBezTo>
                  <a:cubicBezTo>
                    <a:pt x="4241" y="52217"/>
                    <a:pt x="4230" y="52277"/>
                    <a:pt x="4277" y="52336"/>
                  </a:cubicBezTo>
                  <a:cubicBezTo>
                    <a:pt x="4218" y="52789"/>
                    <a:pt x="4099" y="53217"/>
                    <a:pt x="3968" y="53646"/>
                  </a:cubicBezTo>
                  <a:lnTo>
                    <a:pt x="3968" y="53681"/>
                  </a:lnTo>
                  <a:cubicBezTo>
                    <a:pt x="3622" y="53467"/>
                    <a:pt x="3265" y="53277"/>
                    <a:pt x="2920" y="53050"/>
                  </a:cubicBezTo>
                  <a:cubicBezTo>
                    <a:pt x="2898" y="53038"/>
                    <a:pt x="2877" y="53032"/>
                    <a:pt x="2856" y="53032"/>
                  </a:cubicBezTo>
                  <a:cubicBezTo>
                    <a:pt x="2741" y="53032"/>
                    <a:pt x="2658" y="53206"/>
                    <a:pt x="2789" y="53277"/>
                  </a:cubicBezTo>
                  <a:cubicBezTo>
                    <a:pt x="2801" y="53289"/>
                    <a:pt x="2837" y="53312"/>
                    <a:pt x="2848" y="53324"/>
                  </a:cubicBezTo>
                  <a:cubicBezTo>
                    <a:pt x="2753" y="53336"/>
                    <a:pt x="2694" y="53467"/>
                    <a:pt x="2801" y="53527"/>
                  </a:cubicBezTo>
                  <a:cubicBezTo>
                    <a:pt x="2813" y="53551"/>
                    <a:pt x="2837" y="53551"/>
                    <a:pt x="2848" y="53562"/>
                  </a:cubicBezTo>
                  <a:cubicBezTo>
                    <a:pt x="2777" y="53586"/>
                    <a:pt x="2717" y="53693"/>
                    <a:pt x="2801" y="53765"/>
                  </a:cubicBezTo>
                  <a:cubicBezTo>
                    <a:pt x="6015" y="56479"/>
                    <a:pt x="10016" y="58408"/>
                    <a:pt x="13862" y="60051"/>
                  </a:cubicBezTo>
                  <a:cubicBezTo>
                    <a:pt x="15314" y="60674"/>
                    <a:pt x="17492" y="62044"/>
                    <a:pt x="19293" y="62044"/>
                  </a:cubicBezTo>
                  <a:cubicBezTo>
                    <a:pt x="19353" y="62044"/>
                    <a:pt x="19411" y="62043"/>
                    <a:pt x="19470" y="62040"/>
                  </a:cubicBezTo>
                  <a:cubicBezTo>
                    <a:pt x="19481" y="62075"/>
                    <a:pt x="19517" y="62099"/>
                    <a:pt x="19565" y="62099"/>
                  </a:cubicBezTo>
                  <a:lnTo>
                    <a:pt x="20541" y="62099"/>
                  </a:lnTo>
                  <a:cubicBezTo>
                    <a:pt x="20493" y="62282"/>
                    <a:pt x="20624" y="62481"/>
                    <a:pt x="20821" y="62481"/>
                  </a:cubicBezTo>
                  <a:cubicBezTo>
                    <a:pt x="20867" y="62481"/>
                    <a:pt x="20917" y="62470"/>
                    <a:pt x="20970" y="62444"/>
                  </a:cubicBezTo>
                  <a:cubicBezTo>
                    <a:pt x="21077" y="62397"/>
                    <a:pt x="21172" y="62337"/>
                    <a:pt x="21267" y="62278"/>
                  </a:cubicBezTo>
                  <a:cubicBezTo>
                    <a:pt x="22089" y="62206"/>
                    <a:pt x="22910" y="62123"/>
                    <a:pt x="23732" y="62040"/>
                  </a:cubicBezTo>
                  <a:cubicBezTo>
                    <a:pt x="23743" y="62050"/>
                    <a:pt x="23758" y="62056"/>
                    <a:pt x="23774" y="62056"/>
                  </a:cubicBezTo>
                  <a:cubicBezTo>
                    <a:pt x="23794" y="62056"/>
                    <a:pt x="23814" y="62047"/>
                    <a:pt x="23827" y="62028"/>
                  </a:cubicBezTo>
                  <a:cubicBezTo>
                    <a:pt x="23994" y="62016"/>
                    <a:pt x="24161" y="62004"/>
                    <a:pt x="24339" y="61980"/>
                  </a:cubicBezTo>
                  <a:cubicBezTo>
                    <a:pt x="26851" y="61849"/>
                    <a:pt x="29399" y="61611"/>
                    <a:pt x="31923" y="61349"/>
                  </a:cubicBezTo>
                  <a:cubicBezTo>
                    <a:pt x="38555" y="60789"/>
                    <a:pt x="45128" y="60230"/>
                    <a:pt x="51688" y="59146"/>
                  </a:cubicBezTo>
                  <a:lnTo>
                    <a:pt x="51688" y="59146"/>
                  </a:lnTo>
                  <a:cubicBezTo>
                    <a:pt x="51688" y="59218"/>
                    <a:pt x="51676" y="59301"/>
                    <a:pt x="51676" y="59385"/>
                  </a:cubicBezTo>
                  <a:cubicBezTo>
                    <a:pt x="51669" y="59472"/>
                    <a:pt x="51757" y="59525"/>
                    <a:pt x="51839" y="59525"/>
                  </a:cubicBezTo>
                  <a:cubicBezTo>
                    <a:pt x="51903" y="59525"/>
                    <a:pt x="51963" y="59493"/>
                    <a:pt x="51974" y="59420"/>
                  </a:cubicBezTo>
                  <a:cubicBezTo>
                    <a:pt x="51986" y="59301"/>
                    <a:pt x="52009" y="59206"/>
                    <a:pt x="52021" y="59087"/>
                  </a:cubicBezTo>
                  <a:cubicBezTo>
                    <a:pt x="54641" y="58634"/>
                    <a:pt x="57248" y="58111"/>
                    <a:pt x="59844" y="57480"/>
                  </a:cubicBezTo>
                  <a:cubicBezTo>
                    <a:pt x="59903" y="57491"/>
                    <a:pt x="59987" y="57503"/>
                    <a:pt x="60058" y="57503"/>
                  </a:cubicBezTo>
                  <a:cubicBezTo>
                    <a:pt x="60260" y="57503"/>
                    <a:pt x="60427" y="57432"/>
                    <a:pt x="60546" y="57301"/>
                  </a:cubicBezTo>
                  <a:cubicBezTo>
                    <a:pt x="60582" y="57277"/>
                    <a:pt x="60618" y="57277"/>
                    <a:pt x="60653" y="57265"/>
                  </a:cubicBezTo>
                  <a:cubicBezTo>
                    <a:pt x="60975" y="57194"/>
                    <a:pt x="60975" y="56825"/>
                    <a:pt x="60796" y="56646"/>
                  </a:cubicBezTo>
                  <a:cubicBezTo>
                    <a:pt x="62796" y="53062"/>
                    <a:pt x="63987" y="46550"/>
                    <a:pt x="60796" y="43549"/>
                  </a:cubicBezTo>
                  <a:cubicBezTo>
                    <a:pt x="60736" y="43493"/>
                    <a:pt x="60672" y="43469"/>
                    <a:pt x="60611" y="43469"/>
                  </a:cubicBezTo>
                  <a:cubicBezTo>
                    <a:pt x="60492" y="43469"/>
                    <a:pt x="60387" y="43562"/>
                    <a:pt x="60356" y="43680"/>
                  </a:cubicBezTo>
                  <a:cubicBezTo>
                    <a:pt x="59665" y="43371"/>
                    <a:pt x="58855" y="43264"/>
                    <a:pt x="58141" y="43085"/>
                  </a:cubicBezTo>
                  <a:cubicBezTo>
                    <a:pt x="57297" y="42862"/>
                    <a:pt x="56418" y="42489"/>
                    <a:pt x="55562" y="42489"/>
                  </a:cubicBezTo>
                  <a:cubicBezTo>
                    <a:pt x="55548" y="42489"/>
                    <a:pt x="55535" y="42489"/>
                    <a:pt x="55522" y="42490"/>
                  </a:cubicBezTo>
                  <a:cubicBezTo>
                    <a:pt x="55415" y="42490"/>
                    <a:pt x="55355" y="42537"/>
                    <a:pt x="55307" y="42609"/>
                  </a:cubicBezTo>
                  <a:cubicBezTo>
                    <a:pt x="55236" y="42561"/>
                    <a:pt x="55141" y="42537"/>
                    <a:pt x="55069" y="42490"/>
                  </a:cubicBezTo>
                  <a:lnTo>
                    <a:pt x="55057" y="42490"/>
                  </a:lnTo>
                  <a:cubicBezTo>
                    <a:pt x="55069" y="42478"/>
                    <a:pt x="55105" y="42478"/>
                    <a:pt x="55117" y="42466"/>
                  </a:cubicBezTo>
                  <a:cubicBezTo>
                    <a:pt x="55379" y="42347"/>
                    <a:pt x="55367" y="41978"/>
                    <a:pt x="55141" y="41894"/>
                  </a:cubicBezTo>
                  <a:cubicBezTo>
                    <a:pt x="55498" y="41466"/>
                    <a:pt x="55522" y="40894"/>
                    <a:pt x="55343" y="40347"/>
                  </a:cubicBezTo>
                  <a:cubicBezTo>
                    <a:pt x="55355" y="39787"/>
                    <a:pt x="55105" y="39454"/>
                    <a:pt x="54700" y="39287"/>
                  </a:cubicBezTo>
                  <a:cubicBezTo>
                    <a:pt x="54581" y="39168"/>
                    <a:pt x="54450" y="39049"/>
                    <a:pt x="54331" y="38977"/>
                  </a:cubicBezTo>
                  <a:cubicBezTo>
                    <a:pt x="54318" y="38970"/>
                    <a:pt x="54304" y="38966"/>
                    <a:pt x="54292" y="38966"/>
                  </a:cubicBezTo>
                  <a:cubicBezTo>
                    <a:pt x="54228" y="38966"/>
                    <a:pt x="54188" y="39056"/>
                    <a:pt x="54248" y="39096"/>
                  </a:cubicBezTo>
                  <a:cubicBezTo>
                    <a:pt x="54200" y="39084"/>
                    <a:pt x="54149" y="39078"/>
                    <a:pt x="54097" y="39078"/>
                  </a:cubicBezTo>
                  <a:cubicBezTo>
                    <a:pt x="54045" y="39078"/>
                    <a:pt x="53992" y="39084"/>
                    <a:pt x="53938" y="39096"/>
                  </a:cubicBezTo>
                  <a:cubicBezTo>
                    <a:pt x="53974" y="38775"/>
                    <a:pt x="53950" y="38453"/>
                    <a:pt x="53891" y="38132"/>
                  </a:cubicBezTo>
                  <a:cubicBezTo>
                    <a:pt x="53926" y="38037"/>
                    <a:pt x="53926" y="37918"/>
                    <a:pt x="53891" y="37834"/>
                  </a:cubicBezTo>
                  <a:cubicBezTo>
                    <a:pt x="53914" y="37727"/>
                    <a:pt x="53867" y="37632"/>
                    <a:pt x="53795" y="37584"/>
                  </a:cubicBezTo>
                  <a:cubicBezTo>
                    <a:pt x="53760" y="37537"/>
                    <a:pt x="53736" y="37501"/>
                    <a:pt x="53688" y="37477"/>
                  </a:cubicBezTo>
                  <a:cubicBezTo>
                    <a:pt x="53677" y="37256"/>
                    <a:pt x="53543" y="37045"/>
                    <a:pt x="53275" y="37045"/>
                  </a:cubicBezTo>
                  <a:cubicBezTo>
                    <a:pt x="53255" y="37045"/>
                    <a:pt x="53234" y="37046"/>
                    <a:pt x="53212" y="37048"/>
                  </a:cubicBezTo>
                  <a:cubicBezTo>
                    <a:pt x="50735" y="37194"/>
                    <a:pt x="48265" y="37227"/>
                    <a:pt x="45796" y="37227"/>
                  </a:cubicBezTo>
                  <a:cubicBezTo>
                    <a:pt x="43750" y="37227"/>
                    <a:pt x="41704" y="37204"/>
                    <a:pt x="39658" y="37204"/>
                  </a:cubicBezTo>
                  <a:cubicBezTo>
                    <a:pt x="38109" y="37204"/>
                    <a:pt x="36559" y="37217"/>
                    <a:pt x="35007" y="37263"/>
                  </a:cubicBezTo>
                  <a:cubicBezTo>
                    <a:pt x="35007" y="37096"/>
                    <a:pt x="34904" y="36951"/>
                    <a:pt x="34697" y="36951"/>
                  </a:cubicBezTo>
                  <a:cubicBezTo>
                    <a:pt x="34682" y="36951"/>
                    <a:pt x="34666" y="36952"/>
                    <a:pt x="34650" y="36953"/>
                  </a:cubicBezTo>
                  <a:cubicBezTo>
                    <a:pt x="30114" y="37453"/>
                    <a:pt x="25518" y="37918"/>
                    <a:pt x="20934" y="38501"/>
                  </a:cubicBezTo>
                  <a:cubicBezTo>
                    <a:pt x="21113" y="37441"/>
                    <a:pt x="21779" y="36477"/>
                    <a:pt x="21946" y="35405"/>
                  </a:cubicBezTo>
                  <a:cubicBezTo>
                    <a:pt x="22029" y="34858"/>
                    <a:pt x="22017" y="34286"/>
                    <a:pt x="22029" y="33739"/>
                  </a:cubicBezTo>
                  <a:cubicBezTo>
                    <a:pt x="22029" y="33369"/>
                    <a:pt x="22029" y="32988"/>
                    <a:pt x="22041" y="32643"/>
                  </a:cubicBezTo>
                  <a:cubicBezTo>
                    <a:pt x="22006" y="32536"/>
                    <a:pt x="21982" y="32429"/>
                    <a:pt x="21958" y="32322"/>
                  </a:cubicBezTo>
                  <a:cubicBezTo>
                    <a:pt x="21982" y="32262"/>
                    <a:pt x="22017" y="32191"/>
                    <a:pt x="22029" y="32131"/>
                  </a:cubicBezTo>
                  <a:cubicBezTo>
                    <a:pt x="22065" y="32060"/>
                    <a:pt x="21982" y="32012"/>
                    <a:pt x="21922" y="32012"/>
                  </a:cubicBezTo>
                  <a:cubicBezTo>
                    <a:pt x="21946" y="31834"/>
                    <a:pt x="22017" y="31703"/>
                    <a:pt x="22137" y="31595"/>
                  </a:cubicBezTo>
                  <a:lnTo>
                    <a:pt x="22137" y="31595"/>
                  </a:lnTo>
                  <a:cubicBezTo>
                    <a:pt x="22137" y="31667"/>
                    <a:pt x="22125" y="31738"/>
                    <a:pt x="22125" y="31798"/>
                  </a:cubicBezTo>
                  <a:cubicBezTo>
                    <a:pt x="22125" y="31926"/>
                    <a:pt x="22231" y="32000"/>
                    <a:pt x="22334" y="32000"/>
                  </a:cubicBezTo>
                  <a:cubicBezTo>
                    <a:pt x="22414" y="32000"/>
                    <a:pt x="22492" y="31956"/>
                    <a:pt x="22518" y="31857"/>
                  </a:cubicBezTo>
                  <a:lnTo>
                    <a:pt x="22613" y="31464"/>
                  </a:lnTo>
                  <a:lnTo>
                    <a:pt x="22613" y="31643"/>
                  </a:lnTo>
                  <a:cubicBezTo>
                    <a:pt x="22613" y="31673"/>
                    <a:pt x="22640" y="31688"/>
                    <a:pt x="22666" y="31688"/>
                  </a:cubicBezTo>
                  <a:cubicBezTo>
                    <a:pt x="22693" y="31688"/>
                    <a:pt x="22720" y="31673"/>
                    <a:pt x="22720" y="31643"/>
                  </a:cubicBezTo>
                  <a:lnTo>
                    <a:pt x="22720" y="31441"/>
                  </a:lnTo>
                  <a:cubicBezTo>
                    <a:pt x="22720" y="31409"/>
                    <a:pt x="22697" y="31394"/>
                    <a:pt x="22673" y="31394"/>
                  </a:cubicBezTo>
                  <a:cubicBezTo>
                    <a:pt x="22652" y="31394"/>
                    <a:pt x="22630" y="31406"/>
                    <a:pt x="22625" y="31429"/>
                  </a:cubicBezTo>
                  <a:cubicBezTo>
                    <a:pt x="23994" y="25416"/>
                    <a:pt x="24958" y="19689"/>
                    <a:pt x="27482" y="13938"/>
                  </a:cubicBezTo>
                  <a:cubicBezTo>
                    <a:pt x="27542" y="13796"/>
                    <a:pt x="27447" y="13629"/>
                    <a:pt x="27328" y="13569"/>
                  </a:cubicBezTo>
                  <a:cubicBezTo>
                    <a:pt x="27792" y="13403"/>
                    <a:pt x="28054" y="13022"/>
                    <a:pt x="28113" y="12379"/>
                  </a:cubicBezTo>
                  <a:cubicBezTo>
                    <a:pt x="28198" y="12232"/>
                    <a:pt x="28087" y="12047"/>
                    <a:pt x="27928" y="12047"/>
                  </a:cubicBezTo>
                  <a:cubicBezTo>
                    <a:pt x="27907" y="12047"/>
                    <a:pt x="27886" y="12050"/>
                    <a:pt x="27863" y="12057"/>
                  </a:cubicBezTo>
                  <a:cubicBezTo>
                    <a:pt x="27840" y="12058"/>
                    <a:pt x="27817" y="12059"/>
                    <a:pt x="27795" y="12059"/>
                  </a:cubicBezTo>
                  <a:cubicBezTo>
                    <a:pt x="27366" y="12059"/>
                    <a:pt x="27399" y="11833"/>
                    <a:pt x="27863" y="11402"/>
                  </a:cubicBezTo>
                  <a:cubicBezTo>
                    <a:pt x="27904" y="11433"/>
                    <a:pt x="27951" y="11450"/>
                    <a:pt x="27996" y="11450"/>
                  </a:cubicBezTo>
                  <a:cubicBezTo>
                    <a:pt x="28057" y="11450"/>
                    <a:pt x="28115" y="11418"/>
                    <a:pt x="28149" y="11343"/>
                  </a:cubicBezTo>
                  <a:cubicBezTo>
                    <a:pt x="29602" y="8021"/>
                    <a:pt x="29840" y="3937"/>
                    <a:pt x="27959" y="746"/>
                  </a:cubicBezTo>
                  <a:cubicBezTo>
                    <a:pt x="28018" y="592"/>
                    <a:pt x="28054" y="449"/>
                    <a:pt x="28113" y="294"/>
                  </a:cubicBezTo>
                  <a:cubicBezTo>
                    <a:pt x="28176" y="129"/>
                    <a:pt x="28021" y="0"/>
                    <a:pt x="27875" y="0"/>
                  </a:cubicBezTo>
                  <a:close/>
                </a:path>
              </a:pathLst>
            </a:custGeom>
            <a:solidFill>
              <a:srgbClr val="3F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84700" y="2761450"/>
              <a:ext cx="577725" cy="51075"/>
            </a:xfrm>
            <a:custGeom>
              <a:avLst/>
              <a:gdLst/>
              <a:ahLst/>
              <a:cxnLst/>
              <a:rect l="l" t="t" r="r" b="b"/>
              <a:pathLst>
                <a:path w="23109" h="2043" extrusionOk="0">
                  <a:moveTo>
                    <a:pt x="179" y="0"/>
                  </a:moveTo>
                  <a:cubicBezTo>
                    <a:pt x="0" y="0"/>
                    <a:pt x="18" y="277"/>
                    <a:pt x="201" y="311"/>
                  </a:cubicBezTo>
                  <a:cubicBezTo>
                    <a:pt x="7047" y="1182"/>
                    <a:pt x="14209" y="2043"/>
                    <a:pt x="21149" y="2043"/>
                  </a:cubicBezTo>
                  <a:cubicBezTo>
                    <a:pt x="21704" y="2043"/>
                    <a:pt x="22259" y="2037"/>
                    <a:pt x="22811" y="2026"/>
                  </a:cubicBezTo>
                  <a:cubicBezTo>
                    <a:pt x="23109" y="2002"/>
                    <a:pt x="23085" y="1609"/>
                    <a:pt x="22811" y="1561"/>
                  </a:cubicBezTo>
                  <a:cubicBezTo>
                    <a:pt x="15370" y="633"/>
                    <a:pt x="7702" y="442"/>
                    <a:pt x="201" y="2"/>
                  </a:cubicBezTo>
                  <a:cubicBezTo>
                    <a:pt x="194" y="1"/>
                    <a:pt x="186" y="0"/>
                    <a:pt x="179" y="0"/>
                  </a:cubicBezTo>
                  <a:close/>
                </a:path>
              </a:pathLst>
            </a:custGeom>
            <a:solidFill>
              <a:srgbClr val="3F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170400" y="2793300"/>
              <a:ext cx="22100" cy="12600"/>
            </a:xfrm>
            <a:custGeom>
              <a:avLst/>
              <a:gdLst/>
              <a:ahLst/>
              <a:cxnLst/>
              <a:rect l="l" t="t" r="r" b="b"/>
              <a:pathLst>
                <a:path w="884" h="504" extrusionOk="0">
                  <a:moveTo>
                    <a:pt x="295" y="0"/>
                  </a:moveTo>
                  <a:cubicBezTo>
                    <a:pt x="0" y="0"/>
                    <a:pt x="0" y="503"/>
                    <a:pt x="295" y="503"/>
                  </a:cubicBezTo>
                  <a:cubicBezTo>
                    <a:pt x="304" y="503"/>
                    <a:pt x="314" y="503"/>
                    <a:pt x="324" y="502"/>
                  </a:cubicBezTo>
                  <a:cubicBezTo>
                    <a:pt x="407" y="490"/>
                    <a:pt x="503" y="490"/>
                    <a:pt x="586" y="478"/>
                  </a:cubicBezTo>
                  <a:cubicBezTo>
                    <a:pt x="884" y="454"/>
                    <a:pt x="884" y="61"/>
                    <a:pt x="586" y="37"/>
                  </a:cubicBezTo>
                  <a:cubicBezTo>
                    <a:pt x="503" y="14"/>
                    <a:pt x="407" y="14"/>
                    <a:pt x="324" y="2"/>
                  </a:cubicBezTo>
                  <a:cubicBezTo>
                    <a:pt x="314" y="1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3F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802975" y="3135050"/>
              <a:ext cx="2400" cy="1800"/>
            </a:xfrm>
            <a:custGeom>
              <a:avLst/>
              <a:gdLst/>
              <a:ahLst/>
              <a:cxnLst/>
              <a:rect l="l" t="t" r="r" b="b"/>
              <a:pathLst>
                <a:path w="96" h="72" extrusionOk="0">
                  <a:moveTo>
                    <a:pt x="48" y="0"/>
                  </a:moveTo>
                  <a:cubicBezTo>
                    <a:pt x="0" y="12"/>
                    <a:pt x="0" y="71"/>
                    <a:pt x="48" y="71"/>
                  </a:cubicBezTo>
                  <a:cubicBezTo>
                    <a:pt x="96" y="71"/>
                    <a:pt x="96" y="0"/>
                    <a:pt x="48" y="0"/>
                  </a:cubicBezTo>
                  <a:close/>
                </a:path>
              </a:pathLst>
            </a:custGeom>
            <a:solidFill>
              <a:srgbClr val="3F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680025" y="2817150"/>
              <a:ext cx="5700" cy="4775"/>
            </a:xfrm>
            <a:custGeom>
              <a:avLst/>
              <a:gdLst/>
              <a:ahLst/>
              <a:cxnLst/>
              <a:rect l="l" t="t" r="r" b="b"/>
              <a:pathLst>
                <a:path w="228" h="191" extrusionOk="0">
                  <a:moveTo>
                    <a:pt x="108" y="0"/>
                  </a:moveTo>
                  <a:cubicBezTo>
                    <a:pt x="1" y="12"/>
                    <a:pt x="1" y="191"/>
                    <a:pt x="108" y="191"/>
                  </a:cubicBezTo>
                  <a:cubicBezTo>
                    <a:pt x="227" y="191"/>
                    <a:pt x="227" y="0"/>
                    <a:pt x="108" y="0"/>
                  </a:cubicBezTo>
                  <a:close/>
                </a:path>
              </a:pathLst>
            </a:custGeom>
            <a:solidFill>
              <a:srgbClr val="3F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280400" y="2872400"/>
              <a:ext cx="21825" cy="48850"/>
            </a:xfrm>
            <a:custGeom>
              <a:avLst/>
              <a:gdLst/>
              <a:ahLst/>
              <a:cxnLst/>
              <a:rect l="l" t="t" r="r" b="b"/>
              <a:pathLst>
                <a:path w="873" h="1954" extrusionOk="0">
                  <a:moveTo>
                    <a:pt x="225" y="0"/>
                  </a:moveTo>
                  <a:cubicBezTo>
                    <a:pt x="113" y="0"/>
                    <a:pt x="1" y="88"/>
                    <a:pt x="44" y="231"/>
                  </a:cubicBezTo>
                  <a:cubicBezTo>
                    <a:pt x="210" y="791"/>
                    <a:pt x="317" y="1374"/>
                    <a:pt x="591" y="1886"/>
                  </a:cubicBezTo>
                  <a:cubicBezTo>
                    <a:pt x="614" y="1932"/>
                    <a:pt x="663" y="1953"/>
                    <a:pt x="713" y="1953"/>
                  </a:cubicBezTo>
                  <a:cubicBezTo>
                    <a:pt x="791" y="1953"/>
                    <a:pt x="872" y="1902"/>
                    <a:pt x="865" y="1815"/>
                  </a:cubicBezTo>
                  <a:cubicBezTo>
                    <a:pt x="782" y="1231"/>
                    <a:pt x="579" y="683"/>
                    <a:pt x="401" y="124"/>
                  </a:cubicBezTo>
                  <a:cubicBezTo>
                    <a:pt x="372" y="39"/>
                    <a:pt x="299" y="0"/>
                    <a:pt x="225" y="0"/>
                  </a:cubicBezTo>
                  <a:close/>
                </a:path>
              </a:pathLst>
            </a:custGeom>
            <a:solidFill>
              <a:srgbClr val="3F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710100" y="2747200"/>
              <a:ext cx="13425" cy="10425"/>
            </a:xfrm>
            <a:custGeom>
              <a:avLst/>
              <a:gdLst/>
              <a:ahLst/>
              <a:cxnLst/>
              <a:rect l="l" t="t" r="r" b="b"/>
              <a:pathLst>
                <a:path w="537" h="417" extrusionOk="0">
                  <a:moveTo>
                    <a:pt x="262" y="0"/>
                  </a:moveTo>
                  <a:cubicBezTo>
                    <a:pt x="1" y="0"/>
                    <a:pt x="1" y="417"/>
                    <a:pt x="262" y="417"/>
                  </a:cubicBezTo>
                  <a:cubicBezTo>
                    <a:pt x="536" y="417"/>
                    <a:pt x="536" y="0"/>
                    <a:pt x="262" y="0"/>
                  </a:cubicBezTo>
                  <a:close/>
                </a:path>
              </a:pathLst>
            </a:custGeom>
            <a:solidFill>
              <a:srgbClr val="3F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963375" y="1930425"/>
              <a:ext cx="21775" cy="51650"/>
            </a:xfrm>
            <a:custGeom>
              <a:avLst/>
              <a:gdLst/>
              <a:ahLst/>
              <a:cxnLst/>
              <a:rect l="l" t="t" r="r" b="b"/>
              <a:pathLst>
                <a:path w="871" h="2066" extrusionOk="0">
                  <a:moveTo>
                    <a:pt x="203" y="1"/>
                  </a:moveTo>
                  <a:cubicBezTo>
                    <a:pt x="103" y="1"/>
                    <a:pt x="1" y="80"/>
                    <a:pt x="44" y="203"/>
                  </a:cubicBezTo>
                  <a:cubicBezTo>
                    <a:pt x="235" y="798"/>
                    <a:pt x="413" y="1394"/>
                    <a:pt x="628" y="1989"/>
                  </a:cubicBezTo>
                  <a:cubicBezTo>
                    <a:pt x="642" y="2042"/>
                    <a:pt x="688" y="2066"/>
                    <a:pt x="734" y="2066"/>
                  </a:cubicBezTo>
                  <a:cubicBezTo>
                    <a:pt x="802" y="2066"/>
                    <a:pt x="870" y="2014"/>
                    <a:pt x="842" y="1929"/>
                  </a:cubicBezTo>
                  <a:cubicBezTo>
                    <a:pt x="699" y="1310"/>
                    <a:pt x="521" y="715"/>
                    <a:pt x="354" y="108"/>
                  </a:cubicBezTo>
                  <a:cubicBezTo>
                    <a:pt x="331" y="33"/>
                    <a:pt x="267" y="1"/>
                    <a:pt x="203" y="1"/>
                  </a:cubicBezTo>
                  <a:close/>
                </a:path>
              </a:pathLst>
            </a:custGeom>
            <a:solidFill>
              <a:srgbClr val="3F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990425" y="1905225"/>
              <a:ext cx="19450" cy="42700"/>
            </a:xfrm>
            <a:custGeom>
              <a:avLst/>
              <a:gdLst/>
              <a:ahLst/>
              <a:cxnLst/>
              <a:rect l="l" t="t" r="r" b="b"/>
              <a:pathLst>
                <a:path w="778" h="1708" extrusionOk="0">
                  <a:moveTo>
                    <a:pt x="102" y="1"/>
                  </a:moveTo>
                  <a:cubicBezTo>
                    <a:pt x="52" y="1"/>
                    <a:pt x="1" y="39"/>
                    <a:pt x="22" y="104"/>
                  </a:cubicBezTo>
                  <a:cubicBezTo>
                    <a:pt x="201" y="604"/>
                    <a:pt x="379" y="1116"/>
                    <a:pt x="558" y="1640"/>
                  </a:cubicBezTo>
                  <a:cubicBezTo>
                    <a:pt x="572" y="1687"/>
                    <a:pt x="612" y="1708"/>
                    <a:pt x="653" y="1708"/>
                  </a:cubicBezTo>
                  <a:cubicBezTo>
                    <a:pt x="715" y="1708"/>
                    <a:pt x="777" y="1659"/>
                    <a:pt x="748" y="1580"/>
                  </a:cubicBezTo>
                  <a:cubicBezTo>
                    <a:pt x="558" y="1068"/>
                    <a:pt x="379" y="568"/>
                    <a:pt x="177" y="56"/>
                  </a:cubicBezTo>
                  <a:cubicBezTo>
                    <a:pt x="167" y="18"/>
                    <a:pt x="135" y="1"/>
                    <a:pt x="102" y="1"/>
                  </a:cubicBezTo>
                  <a:close/>
                </a:path>
              </a:pathLst>
            </a:custGeom>
            <a:solidFill>
              <a:srgbClr val="3F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958525" y="2306950"/>
              <a:ext cx="5975" cy="5100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19" y="1"/>
                  </a:moveTo>
                  <a:cubicBezTo>
                    <a:pt x="0" y="1"/>
                    <a:pt x="0" y="203"/>
                    <a:pt x="119" y="203"/>
                  </a:cubicBezTo>
                  <a:cubicBezTo>
                    <a:pt x="238" y="203"/>
                    <a:pt x="238" y="1"/>
                    <a:pt x="119" y="1"/>
                  </a:cubicBezTo>
                  <a:close/>
                </a:path>
              </a:pathLst>
            </a:custGeom>
            <a:solidFill>
              <a:srgbClr val="3F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028125" y="1867250"/>
              <a:ext cx="87800" cy="113250"/>
            </a:xfrm>
            <a:custGeom>
              <a:avLst/>
              <a:gdLst/>
              <a:ahLst/>
              <a:cxnLst/>
              <a:rect l="l" t="t" r="r" b="b"/>
              <a:pathLst>
                <a:path w="3512" h="4530" extrusionOk="0">
                  <a:moveTo>
                    <a:pt x="3255" y="1"/>
                  </a:moveTo>
                  <a:cubicBezTo>
                    <a:pt x="3202" y="1"/>
                    <a:pt x="3148" y="23"/>
                    <a:pt x="3110" y="75"/>
                  </a:cubicBezTo>
                  <a:cubicBezTo>
                    <a:pt x="2074" y="1480"/>
                    <a:pt x="979" y="2849"/>
                    <a:pt x="62" y="4302"/>
                  </a:cubicBezTo>
                  <a:cubicBezTo>
                    <a:pt x="0" y="4416"/>
                    <a:pt x="100" y="4529"/>
                    <a:pt x="200" y="4529"/>
                  </a:cubicBezTo>
                  <a:cubicBezTo>
                    <a:pt x="236" y="4529"/>
                    <a:pt x="272" y="4515"/>
                    <a:pt x="300" y="4480"/>
                  </a:cubicBezTo>
                  <a:cubicBezTo>
                    <a:pt x="1407" y="3135"/>
                    <a:pt x="2395" y="1670"/>
                    <a:pt x="3419" y="253"/>
                  </a:cubicBezTo>
                  <a:cubicBezTo>
                    <a:pt x="3512" y="127"/>
                    <a:pt x="3384" y="1"/>
                    <a:pt x="3255" y="1"/>
                  </a:cubicBezTo>
                  <a:close/>
                </a:path>
              </a:pathLst>
            </a:custGeom>
            <a:solidFill>
              <a:srgbClr val="3F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896000" y="2230750"/>
              <a:ext cx="2125" cy="1825"/>
            </a:xfrm>
            <a:custGeom>
              <a:avLst/>
              <a:gdLst/>
              <a:ahLst/>
              <a:cxnLst/>
              <a:rect l="l" t="t" r="r" b="b"/>
              <a:pathLst>
                <a:path w="85" h="73" extrusionOk="0">
                  <a:moveTo>
                    <a:pt x="49" y="1"/>
                  </a:moveTo>
                  <a:cubicBezTo>
                    <a:pt x="1" y="1"/>
                    <a:pt x="1" y="72"/>
                    <a:pt x="49" y="72"/>
                  </a:cubicBezTo>
                  <a:cubicBezTo>
                    <a:pt x="84" y="72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3F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23025" y="3226125"/>
              <a:ext cx="436100" cy="19075"/>
            </a:xfrm>
            <a:custGeom>
              <a:avLst/>
              <a:gdLst/>
              <a:ahLst/>
              <a:cxnLst/>
              <a:rect l="l" t="t" r="r" b="b"/>
              <a:pathLst>
                <a:path w="17444" h="763" extrusionOk="0">
                  <a:moveTo>
                    <a:pt x="15634" y="0"/>
                  </a:moveTo>
                  <a:cubicBezTo>
                    <a:pt x="10419" y="60"/>
                    <a:pt x="5216" y="179"/>
                    <a:pt x="1" y="358"/>
                  </a:cubicBezTo>
                  <a:cubicBezTo>
                    <a:pt x="5823" y="548"/>
                    <a:pt x="11621" y="679"/>
                    <a:pt x="17444" y="762"/>
                  </a:cubicBezTo>
                  <a:cubicBezTo>
                    <a:pt x="16836" y="548"/>
                    <a:pt x="16205" y="286"/>
                    <a:pt x="15634" y="0"/>
                  </a:cubicBezTo>
                  <a:close/>
                </a:path>
              </a:pathLst>
            </a:custGeom>
            <a:solidFill>
              <a:srgbClr val="3F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03175" y="3221950"/>
              <a:ext cx="1064150" cy="25625"/>
            </a:xfrm>
            <a:custGeom>
              <a:avLst/>
              <a:gdLst/>
              <a:ahLst/>
              <a:cxnLst/>
              <a:rect l="l" t="t" r="r" b="b"/>
              <a:pathLst>
                <a:path w="42566" h="1025" extrusionOk="0">
                  <a:moveTo>
                    <a:pt x="10943" y="1"/>
                  </a:moveTo>
                  <a:cubicBezTo>
                    <a:pt x="8847" y="191"/>
                    <a:pt x="6728" y="370"/>
                    <a:pt x="4620" y="548"/>
                  </a:cubicBezTo>
                  <a:cubicBezTo>
                    <a:pt x="3084" y="727"/>
                    <a:pt x="1537" y="882"/>
                    <a:pt x="1" y="1001"/>
                  </a:cubicBezTo>
                  <a:cubicBezTo>
                    <a:pt x="2561" y="1013"/>
                    <a:pt x="5120" y="1013"/>
                    <a:pt x="7680" y="1025"/>
                  </a:cubicBezTo>
                  <a:cubicBezTo>
                    <a:pt x="13502" y="1013"/>
                    <a:pt x="19301" y="1001"/>
                    <a:pt x="25123" y="906"/>
                  </a:cubicBezTo>
                  <a:cubicBezTo>
                    <a:pt x="30945" y="846"/>
                    <a:pt x="36743" y="715"/>
                    <a:pt x="42566" y="513"/>
                  </a:cubicBezTo>
                  <a:cubicBezTo>
                    <a:pt x="36743" y="310"/>
                    <a:pt x="30945" y="179"/>
                    <a:pt x="25123" y="108"/>
                  </a:cubicBezTo>
                  <a:cubicBezTo>
                    <a:pt x="20396" y="48"/>
                    <a:pt x="15657" y="13"/>
                    <a:pt x="10943" y="1"/>
                  </a:cubicBezTo>
                  <a:close/>
                </a:path>
              </a:pathLst>
            </a:custGeom>
            <a:solidFill>
              <a:srgbClr val="3F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391300" y="3197250"/>
              <a:ext cx="786450" cy="23825"/>
            </a:xfrm>
            <a:custGeom>
              <a:avLst/>
              <a:gdLst/>
              <a:ahLst/>
              <a:cxnLst/>
              <a:rect l="l" t="t" r="r" b="b"/>
              <a:pathLst>
                <a:path w="31458" h="953" extrusionOk="0">
                  <a:moveTo>
                    <a:pt x="8478" y="0"/>
                  </a:moveTo>
                  <a:cubicBezTo>
                    <a:pt x="5668" y="381"/>
                    <a:pt x="2835" y="691"/>
                    <a:pt x="1" y="953"/>
                  </a:cubicBezTo>
                  <a:cubicBezTo>
                    <a:pt x="2918" y="941"/>
                    <a:pt x="5811" y="929"/>
                    <a:pt x="8716" y="893"/>
                  </a:cubicBezTo>
                  <a:cubicBezTo>
                    <a:pt x="10383" y="882"/>
                    <a:pt x="13443" y="858"/>
                    <a:pt x="15098" y="822"/>
                  </a:cubicBezTo>
                  <a:cubicBezTo>
                    <a:pt x="20551" y="751"/>
                    <a:pt x="26016" y="631"/>
                    <a:pt x="31457" y="453"/>
                  </a:cubicBezTo>
                  <a:cubicBezTo>
                    <a:pt x="26016" y="262"/>
                    <a:pt x="20551" y="143"/>
                    <a:pt x="15098" y="84"/>
                  </a:cubicBezTo>
                  <a:cubicBezTo>
                    <a:pt x="13431" y="48"/>
                    <a:pt x="10371" y="24"/>
                    <a:pt x="8716" y="0"/>
                  </a:cubicBezTo>
                  <a:close/>
                </a:path>
              </a:pathLst>
            </a:custGeom>
            <a:solidFill>
              <a:srgbClr val="3F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401900" y="3199925"/>
              <a:ext cx="395025" cy="17875"/>
            </a:xfrm>
            <a:custGeom>
              <a:avLst/>
              <a:gdLst/>
              <a:ahLst/>
              <a:cxnLst/>
              <a:rect l="l" t="t" r="r" b="b"/>
              <a:pathLst>
                <a:path w="15801" h="715" extrusionOk="0">
                  <a:moveTo>
                    <a:pt x="14288" y="1"/>
                  </a:moveTo>
                  <a:cubicBezTo>
                    <a:pt x="9526" y="84"/>
                    <a:pt x="4763" y="179"/>
                    <a:pt x="1" y="346"/>
                  </a:cubicBezTo>
                  <a:cubicBezTo>
                    <a:pt x="5263" y="524"/>
                    <a:pt x="10538" y="644"/>
                    <a:pt x="15800" y="715"/>
                  </a:cubicBezTo>
                  <a:cubicBezTo>
                    <a:pt x="15372" y="513"/>
                    <a:pt x="14967" y="298"/>
                    <a:pt x="14598" y="155"/>
                  </a:cubicBezTo>
                  <a:cubicBezTo>
                    <a:pt x="14514" y="96"/>
                    <a:pt x="14407" y="48"/>
                    <a:pt x="14288" y="1"/>
                  </a:cubicBezTo>
                  <a:close/>
                </a:path>
              </a:pathLst>
            </a:custGeom>
            <a:solidFill>
              <a:srgbClr val="3F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381075" y="3174325"/>
              <a:ext cx="356300" cy="16400"/>
            </a:xfrm>
            <a:custGeom>
              <a:avLst/>
              <a:gdLst/>
              <a:ahLst/>
              <a:cxnLst/>
              <a:rect l="l" t="t" r="r" b="b"/>
              <a:pathLst>
                <a:path w="14252" h="656" extrusionOk="0">
                  <a:moveTo>
                    <a:pt x="12823" y="1"/>
                  </a:moveTo>
                  <a:cubicBezTo>
                    <a:pt x="8537" y="72"/>
                    <a:pt x="4274" y="167"/>
                    <a:pt x="0" y="310"/>
                  </a:cubicBezTo>
                  <a:cubicBezTo>
                    <a:pt x="4751" y="477"/>
                    <a:pt x="9513" y="584"/>
                    <a:pt x="14252" y="656"/>
                  </a:cubicBezTo>
                  <a:cubicBezTo>
                    <a:pt x="13776" y="453"/>
                    <a:pt x="13299" y="227"/>
                    <a:pt x="12823" y="1"/>
                  </a:cubicBezTo>
                  <a:close/>
                </a:path>
              </a:pathLst>
            </a:custGeom>
            <a:solidFill>
              <a:srgbClr val="3F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631825" y="3172250"/>
              <a:ext cx="556925" cy="20850"/>
            </a:xfrm>
            <a:custGeom>
              <a:avLst/>
              <a:gdLst/>
              <a:ahLst/>
              <a:cxnLst/>
              <a:rect l="l" t="t" r="r" b="b"/>
              <a:pathLst>
                <a:path w="22277" h="834" extrusionOk="0">
                  <a:moveTo>
                    <a:pt x="5132" y="0"/>
                  </a:moveTo>
                  <a:cubicBezTo>
                    <a:pt x="4620" y="84"/>
                    <a:pt x="4084" y="191"/>
                    <a:pt x="3560" y="274"/>
                  </a:cubicBezTo>
                  <a:cubicBezTo>
                    <a:pt x="3548" y="393"/>
                    <a:pt x="3524" y="512"/>
                    <a:pt x="3513" y="619"/>
                  </a:cubicBezTo>
                  <a:cubicBezTo>
                    <a:pt x="3502" y="691"/>
                    <a:pt x="3446" y="723"/>
                    <a:pt x="3385" y="723"/>
                  </a:cubicBezTo>
                  <a:cubicBezTo>
                    <a:pt x="3304" y="723"/>
                    <a:pt x="3215" y="667"/>
                    <a:pt x="3215" y="572"/>
                  </a:cubicBezTo>
                  <a:cubicBezTo>
                    <a:pt x="3215" y="500"/>
                    <a:pt x="3227" y="417"/>
                    <a:pt x="3227" y="334"/>
                  </a:cubicBezTo>
                  <a:lnTo>
                    <a:pt x="3227" y="334"/>
                  </a:lnTo>
                  <a:cubicBezTo>
                    <a:pt x="2155" y="512"/>
                    <a:pt x="1072" y="679"/>
                    <a:pt x="0" y="834"/>
                  </a:cubicBezTo>
                  <a:lnTo>
                    <a:pt x="48" y="834"/>
                  </a:lnTo>
                  <a:cubicBezTo>
                    <a:pt x="1429" y="810"/>
                    <a:pt x="5632" y="774"/>
                    <a:pt x="7013" y="739"/>
                  </a:cubicBezTo>
                  <a:cubicBezTo>
                    <a:pt x="12097" y="667"/>
                    <a:pt x="17193" y="560"/>
                    <a:pt x="22277" y="381"/>
                  </a:cubicBezTo>
                  <a:cubicBezTo>
                    <a:pt x="17193" y="203"/>
                    <a:pt x="12097" y="96"/>
                    <a:pt x="7013" y="24"/>
                  </a:cubicBezTo>
                  <a:cubicBezTo>
                    <a:pt x="6596" y="24"/>
                    <a:pt x="5906" y="12"/>
                    <a:pt x="5132" y="0"/>
                  </a:cubicBezTo>
                  <a:close/>
                </a:path>
              </a:pathLst>
            </a:custGeom>
            <a:solidFill>
              <a:srgbClr val="3F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359925" y="3148725"/>
              <a:ext cx="318825" cy="14925"/>
            </a:xfrm>
            <a:custGeom>
              <a:avLst/>
              <a:gdLst/>
              <a:ahLst/>
              <a:cxnLst/>
              <a:rect l="l" t="t" r="r" b="b"/>
              <a:pathLst>
                <a:path w="12753" h="597" extrusionOk="0">
                  <a:moveTo>
                    <a:pt x="11562" y="1"/>
                  </a:moveTo>
                  <a:cubicBezTo>
                    <a:pt x="7704" y="60"/>
                    <a:pt x="3846" y="144"/>
                    <a:pt x="1" y="286"/>
                  </a:cubicBezTo>
                  <a:cubicBezTo>
                    <a:pt x="4251" y="429"/>
                    <a:pt x="8490" y="525"/>
                    <a:pt x="12752" y="596"/>
                  </a:cubicBezTo>
                  <a:cubicBezTo>
                    <a:pt x="12348" y="406"/>
                    <a:pt x="11967" y="203"/>
                    <a:pt x="11562" y="1"/>
                  </a:cubicBezTo>
                  <a:close/>
                </a:path>
              </a:pathLst>
            </a:custGeom>
            <a:solidFill>
              <a:srgbClr val="3F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801475" y="3147550"/>
              <a:ext cx="398000" cy="16675"/>
            </a:xfrm>
            <a:custGeom>
              <a:avLst/>
              <a:gdLst/>
              <a:ahLst/>
              <a:cxnLst/>
              <a:rect l="l" t="t" r="r" b="b"/>
              <a:pathLst>
                <a:path w="15920" h="667" extrusionOk="0">
                  <a:moveTo>
                    <a:pt x="3144" y="0"/>
                  </a:moveTo>
                  <a:cubicBezTo>
                    <a:pt x="2096" y="238"/>
                    <a:pt x="1048" y="464"/>
                    <a:pt x="1" y="667"/>
                  </a:cubicBezTo>
                  <a:cubicBezTo>
                    <a:pt x="775" y="667"/>
                    <a:pt x="1418" y="667"/>
                    <a:pt x="1727" y="655"/>
                  </a:cubicBezTo>
                  <a:cubicBezTo>
                    <a:pt x="6466" y="584"/>
                    <a:pt x="11181" y="476"/>
                    <a:pt x="15919" y="310"/>
                  </a:cubicBezTo>
                  <a:cubicBezTo>
                    <a:pt x="11657" y="167"/>
                    <a:pt x="7395" y="72"/>
                    <a:pt x="3144" y="0"/>
                  </a:cubicBezTo>
                  <a:close/>
                </a:path>
              </a:pathLst>
            </a:custGeom>
            <a:solidFill>
              <a:srgbClr val="3F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338500" y="3122525"/>
              <a:ext cx="286675" cy="14025"/>
            </a:xfrm>
            <a:custGeom>
              <a:avLst/>
              <a:gdLst/>
              <a:ahLst/>
              <a:cxnLst/>
              <a:rect l="l" t="t" r="r" b="b"/>
              <a:pathLst>
                <a:path w="11467" h="561" extrusionOk="0">
                  <a:moveTo>
                    <a:pt x="10502" y="1"/>
                  </a:moveTo>
                  <a:cubicBezTo>
                    <a:pt x="7013" y="84"/>
                    <a:pt x="3513" y="156"/>
                    <a:pt x="1" y="275"/>
                  </a:cubicBezTo>
                  <a:cubicBezTo>
                    <a:pt x="3834" y="406"/>
                    <a:pt x="7656" y="477"/>
                    <a:pt x="11466" y="561"/>
                  </a:cubicBezTo>
                  <a:cubicBezTo>
                    <a:pt x="11133" y="370"/>
                    <a:pt x="10823" y="203"/>
                    <a:pt x="10502" y="1"/>
                  </a:cubicBezTo>
                  <a:close/>
                </a:path>
              </a:pathLst>
            </a:custGeom>
            <a:solidFill>
              <a:srgbClr val="3F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33050" y="3123125"/>
              <a:ext cx="276850" cy="13425"/>
            </a:xfrm>
            <a:custGeom>
              <a:avLst/>
              <a:gdLst/>
              <a:ahLst/>
              <a:cxnLst/>
              <a:rect l="l" t="t" r="r" b="b"/>
              <a:pathLst>
                <a:path w="11074" h="537" extrusionOk="0">
                  <a:moveTo>
                    <a:pt x="381" y="1"/>
                  </a:moveTo>
                  <a:lnTo>
                    <a:pt x="381" y="1"/>
                  </a:lnTo>
                  <a:cubicBezTo>
                    <a:pt x="453" y="156"/>
                    <a:pt x="393" y="394"/>
                    <a:pt x="143" y="453"/>
                  </a:cubicBezTo>
                  <a:cubicBezTo>
                    <a:pt x="107" y="477"/>
                    <a:pt x="72" y="477"/>
                    <a:pt x="36" y="489"/>
                  </a:cubicBezTo>
                  <a:lnTo>
                    <a:pt x="0" y="537"/>
                  </a:lnTo>
                  <a:cubicBezTo>
                    <a:pt x="3679" y="453"/>
                    <a:pt x="7382" y="382"/>
                    <a:pt x="11073" y="263"/>
                  </a:cubicBezTo>
                  <a:cubicBezTo>
                    <a:pt x="7513" y="144"/>
                    <a:pt x="3941" y="72"/>
                    <a:pt x="381" y="1"/>
                  </a:cubicBezTo>
                  <a:close/>
                </a:path>
              </a:pathLst>
            </a:custGeom>
            <a:solidFill>
              <a:srgbClr val="3F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317675" y="3096650"/>
              <a:ext cx="261350" cy="12525"/>
            </a:xfrm>
            <a:custGeom>
              <a:avLst/>
              <a:gdLst/>
              <a:ahLst/>
              <a:cxnLst/>
              <a:rect l="l" t="t" r="r" b="b"/>
              <a:pathLst>
                <a:path w="10454" h="501" extrusionOk="0">
                  <a:moveTo>
                    <a:pt x="9644" y="0"/>
                  </a:moveTo>
                  <a:cubicBezTo>
                    <a:pt x="6429" y="72"/>
                    <a:pt x="3215" y="131"/>
                    <a:pt x="0" y="250"/>
                  </a:cubicBezTo>
                  <a:cubicBezTo>
                    <a:pt x="3489" y="369"/>
                    <a:pt x="6965" y="441"/>
                    <a:pt x="10454" y="500"/>
                  </a:cubicBezTo>
                  <a:cubicBezTo>
                    <a:pt x="10180" y="345"/>
                    <a:pt x="9918" y="179"/>
                    <a:pt x="9644" y="0"/>
                  </a:cubicBezTo>
                  <a:close/>
                </a:path>
              </a:pathLst>
            </a:custGeom>
            <a:solidFill>
              <a:srgbClr val="3F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944950" y="3096350"/>
              <a:ext cx="275650" cy="13425"/>
            </a:xfrm>
            <a:custGeom>
              <a:avLst/>
              <a:gdLst/>
              <a:ahLst/>
              <a:cxnLst/>
              <a:rect l="l" t="t" r="r" b="b"/>
              <a:pathLst>
                <a:path w="11026" h="537" extrusionOk="0">
                  <a:moveTo>
                    <a:pt x="262" y="0"/>
                  </a:moveTo>
                  <a:cubicBezTo>
                    <a:pt x="179" y="191"/>
                    <a:pt x="84" y="369"/>
                    <a:pt x="1" y="536"/>
                  </a:cubicBezTo>
                  <a:cubicBezTo>
                    <a:pt x="3691" y="453"/>
                    <a:pt x="7359" y="381"/>
                    <a:pt x="11026" y="262"/>
                  </a:cubicBezTo>
                  <a:cubicBezTo>
                    <a:pt x="7442" y="143"/>
                    <a:pt x="3846" y="72"/>
                    <a:pt x="262" y="0"/>
                  </a:cubicBezTo>
                  <a:close/>
                </a:path>
              </a:pathLst>
            </a:custGeom>
            <a:solidFill>
              <a:srgbClr val="3F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957450" y="3069850"/>
              <a:ext cx="273875" cy="13425"/>
            </a:xfrm>
            <a:custGeom>
              <a:avLst/>
              <a:gdLst/>
              <a:ahLst/>
              <a:cxnLst/>
              <a:rect l="l" t="t" r="r" b="b"/>
              <a:pathLst>
                <a:path w="10955" h="537" extrusionOk="0">
                  <a:moveTo>
                    <a:pt x="215" y="1"/>
                  </a:moveTo>
                  <a:cubicBezTo>
                    <a:pt x="132" y="179"/>
                    <a:pt x="72" y="370"/>
                    <a:pt x="1" y="536"/>
                  </a:cubicBezTo>
                  <a:lnTo>
                    <a:pt x="24" y="536"/>
                  </a:lnTo>
                  <a:cubicBezTo>
                    <a:pt x="3680" y="441"/>
                    <a:pt x="7311" y="382"/>
                    <a:pt x="10954" y="263"/>
                  </a:cubicBezTo>
                  <a:cubicBezTo>
                    <a:pt x="7371" y="143"/>
                    <a:pt x="3787" y="72"/>
                    <a:pt x="215" y="1"/>
                  </a:cubicBezTo>
                  <a:close/>
                </a:path>
              </a:pathLst>
            </a:custGeom>
            <a:solidFill>
              <a:srgbClr val="3F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296525" y="3070450"/>
              <a:ext cx="241425" cy="11925"/>
            </a:xfrm>
            <a:custGeom>
              <a:avLst/>
              <a:gdLst/>
              <a:ahLst/>
              <a:cxnLst/>
              <a:rect l="l" t="t" r="r" b="b"/>
              <a:pathLst>
                <a:path w="9657" h="477" extrusionOk="0">
                  <a:moveTo>
                    <a:pt x="8990" y="0"/>
                  </a:moveTo>
                  <a:cubicBezTo>
                    <a:pt x="6001" y="84"/>
                    <a:pt x="2989" y="143"/>
                    <a:pt x="1" y="239"/>
                  </a:cubicBezTo>
                  <a:cubicBezTo>
                    <a:pt x="3215" y="358"/>
                    <a:pt x="6442" y="417"/>
                    <a:pt x="9657" y="477"/>
                  </a:cubicBezTo>
                  <a:cubicBezTo>
                    <a:pt x="9442" y="310"/>
                    <a:pt x="9216" y="167"/>
                    <a:pt x="8990" y="0"/>
                  </a:cubicBezTo>
                  <a:close/>
                </a:path>
              </a:pathLst>
            </a:custGeom>
            <a:solidFill>
              <a:srgbClr val="3F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275400" y="3044550"/>
              <a:ext cx="226825" cy="11625"/>
            </a:xfrm>
            <a:custGeom>
              <a:avLst/>
              <a:gdLst/>
              <a:ahLst/>
              <a:cxnLst/>
              <a:rect l="l" t="t" r="r" b="b"/>
              <a:pathLst>
                <a:path w="9073" h="465" extrusionOk="0">
                  <a:moveTo>
                    <a:pt x="8573" y="1"/>
                  </a:moveTo>
                  <a:cubicBezTo>
                    <a:pt x="5715" y="72"/>
                    <a:pt x="2858" y="120"/>
                    <a:pt x="0" y="227"/>
                  </a:cubicBezTo>
                  <a:cubicBezTo>
                    <a:pt x="3013" y="322"/>
                    <a:pt x="6061" y="382"/>
                    <a:pt x="9073" y="465"/>
                  </a:cubicBezTo>
                  <a:cubicBezTo>
                    <a:pt x="8918" y="346"/>
                    <a:pt x="8751" y="227"/>
                    <a:pt x="8597" y="84"/>
                  </a:cubicBezTo>
                  <a:cubicBezTo>
                    <a:pt x="8585" y="60"/>
                    <a:pt x="8573" y="24"/>
                    <a:pt x="8573" y="1"/>
                  </a:cubicBezTo>
                  <a:close/>
                </a:path>
              </a:pathLst>
            </a:custGeom>
            <a:solidFill>
              <a:srgbClr val="3F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967575" y="3043350"/>
              <a:ext cx="274450" cy="13425"/>
            </a:xfrm>
            <a:custGeom>
              <a:avLst/>
              <a:gdLst/>
              <a:ahLst/>
              <a:cxnLst/>
              <a:rect l="l" t="t" r="r" b="b"/>
              <a:pathLst>
                <a:path w="10978" h="537" extrusionOk="0">
                  <a:moveTo>
                    <a:pt x="167" y="1"/>
                  </a:moveTo>
                  <a:cubicBezTo>
                    <a:pt x="108" y="180"/>
                    <a:pt x="48" y="358"/>
                    <a:pt x="0" y="537"/>
                  </a:cubicBezTo>
                  <a:lnTo>
                    <a:pt x="1143" y="525"/>
                  </a:lnTo>
                  <a:cubicBezTo>
                    <a:pt x="4418" y="430"/>
                    <a:pt x="7692" y="394"/>
                    <a:pt x="10978" y="263"/>
                  </a:cubicBezTo>
                  <a:cubicBezTo>
                    <a:pt x="7704" y="156"/>
                    <a:pt x="4430" y="108"/>
                    <a:pt x="1143" y="1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3F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519175" y="3043650"/>
              <a:ext cx="625" cy="475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1" y="1"/>
                  </a:moveTo>
                  <a:cubicBezTo>
                    <a:pt x="7" y="13"/>
                    <a:pt x="13" y="19"/>
                    <a:pt x="17" y="19"/>
                  </a:cubicBezTo>
                  <a:cubicBezTo>
                    <a:pt x="21" y="19"/>
                    <a:pt x="24" y="13"/>
                    <a:pt x="24" y="1"/>
                  </a:cubicBezTo>
                  <a:close/>
                </a:path>
              </a:pathLst>
            </a:custGeom>
            <a:solidFill>
              <a:srgbClr val="3F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2"/>
          <p:cNvGrpSpPr/>
          <p:nvPr/>
        </p:nvGrpSpPr>
        <p:grpSpPr>
          <a:xfrm>
            <a:off x="533332" y="4020346"/>
            <a:ext cx="2524040" cy="93989"/>
            <a:chOff x="3445893" y="4053330"/>
            <a:chExt cx="2252199" cy="93989"/>
          </a:xfrm>
        </p:grpSpPr>
        <p:sp>
          <p:nvSpPr>
            <p:cNvPr id="72" name="Google Shape;72;p2"/>
            <p:cNvSpPr/>
            <p:nvPr/>
          </p:nvSpPr>
          <p:spPr>
            <a:xfrm>
              <a:off x="3445893" y="4088755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rgbClr val="007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445893" y="4053330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rgbClr val="007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533332" y="1029147"/>
            <a:ext cx="2524040" cy="93989"/>
            <a:chOff x="3445893" y="996180"/>
            <a:chExt cx="2252199" cy="93989"/>
          </a:xfrm>
        </p:grpSpPr>
        <p:sp>
          <p:nvSpPr>
            <p:cNvPr id="75" name="Google Shape;75;p2"/>
            <p:cNvSpPr/>
            <p:nvPr/>
          </p:nvSpPr>
          <p:spPr>
            <a:xfrm rot="10800000" flipH="1">
              <a:off x="3445893" y="996180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rgbClr val="007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 flipH="1">
              <a:off x="3445893" y="1031605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rgbClr val="007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538575" y="538575"/>
            <a:ext cx="80670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 b="0">
                <a:latin typeface="Englebert"/>
                <a:ea typeface="Englebert"/>
                <a:cs typeface="Englebert"/>
                <a:sym typeface="Engleber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533450" y="526875"/>
            <a:ext cx="8077200" cy="4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"/>
          <p:cNvSpPr txBox="1">
            <a:spLocks noGrp="1"/>
          </p:cNvSpPr>
          <p:nvPr>
            <p:ph type="body" idx="1"/>
          </p:nvPr>
        </p:nvSpPr>
        <p:spPr>
          <a:xfrm>
            <a:off x="533450" y="1152475"/>
            <a:ext cx="8077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>
            <a:spLocks noGrp="1"/>
          </p:cNvSpPr>
          <p:nvPr>
            <p:ph type="title"/>
          </p:nvPr>
        </p:nvSpPr>
        <p:spPr>
          <a:xfrm>
            <a:off x="533450" y="526875"/>
            <a:ext cx="8077200" cy="4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50" y="526875"/>
            <a:ext cx="80772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/>
              <a:buNone/>
              <a:defRPr sz="3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assion One"/>
              <a:buNone/>
              <a:defRPr sz="2800">
                <a:solidFill>
                  <a:schemeClr val="accent3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assion One"/>
              <a:buNone/>
              <a:defRPr sz="2800">
                <a:solidFill>
                  <a:schemeClr val="accent3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assion One"/>
              <a:buNone/>
              <a:defRPr sz="2800">
                <a:solidFill>
                  <a:schemeClr val="accent3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assion One"/>
              <a:buNone/>
              <a:defRPr sz="2800">
                <a:solidFill>
                  <a:schemeClr val="accent3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assion One"/>
              <a:buNone/>
              <a:defRPr sz="2800">
                <a:solidFill>
                  <a:schemeClr val="accent3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assion One"/>
              <a:buNone/>
              <a:defRPr sz="2800">
                <a:solidFill>
                  <a:schemeClr val="accent3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assion One"/>
              <a:buNone/>
              <a:defRPr sz="2800">
                <a:solidFill>
                  <a:schemeClr val="accent3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assion One"/>
              <a:buNone/>
              <a:defRPr sz="2800">
                <a:solidFill>
                  <a:schemeClr val="accent3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33450" y="1152475"/>
            <a:ext cx="8077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Siliguri"/>
              <a:buChar char="●"/>
              <a:defRPr sz="18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Siliguri"/>
              <a:buChar char="○"/>
              <a:defRPr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Siliguri"/>
              <a:buChar char="■"/>
              <a:defRPr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Siliguri"/>
              <a:buChar char="●"/>
              <a:defRPr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Siliguri"/>
              <a:buChar char="○"/>
              <a:defRPr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Siliguri"/>
              <a:buChar char="■"/>
              <a:defRPr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Siliguri"/>
              <a:buChar char="●"/>
              <a:defRPr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Siliguri"/>
              <a:buChar char="○"/>
              <a:defRPr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Siliguri"/>
              <a:buChar char="■"/>
              <a:defRPr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slide" Target="slide4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slide" Target="slide3.xml"/><Relationship Id="rId1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slide" Target="slide7.xml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slide" Target="slide3.xml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slide" Target="slide3.xml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slide" Target="slide3.xml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slide" Target="slide4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slide" Target="slide3.xml"/><Relationship Id="rId1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subTitle" idx="1"/>
          </p:nvPr>
        </p:nvSpPr>
        <p:spPr>
          <a:xfrm>
            <a:off x="533450" y="3587331"/>
            <a:ext cx="3932400" cy="3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Grupo 4 – Apresentação imagética</a:t>
            </a:r>
            <a:endParaRPr sz="1200" dirty="0"/>
          </a:p>
        </p:txBody>
      </p:sp>
      <p:sp>
        <p:nvSpPr>
          <p:cNvPr id="8" name="Google Shape;110;p14"/>
          <p:cNvSpPr txBox="1">
            <a:spLocks/>
          </p:cNvSpPr>
          <p:nvPr/>
        </p:nvSpPr>
        <p:spPr>
          <a:xfrm>
            <a:off x="533450" y="1407238"/>
            <a:ext cx="5792843" cy="20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Jua"/>
              <a:buNone/>
              <a:defRPr sz="48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Passion One"/>
              <a:buNone/>
              <a:defRPr sz="5200" b="0" i="0" u="none" strike="noStrike" cap="none">
                <a:solidFill>
                  <a:schemeClr val="accent3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Passion One"/>
              <a:buNone/>
              <a:defRPr sz="5200" b="0" i="0" u="none" strike="noStrike" cap="none">
                <a:solidFill>
                  <a:schemeClr val="accent3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Passion One"/>
              <a:buNone/>
              <a:defRPr sz="5200" b="0" i="0" u="none" strike="noStrike" cap="none">
                <a:solidFill>
                  <a:schemeClr val="accent3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Passion One"/>
              <a:buNone/>
              <a:defRPr sz="5200" b="0" i="0" u="none" strike="noStrike" cap="none">
                <a:solidFill>
                  <a:schemeClr val="accent3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Passion One"/>
              <a:buNone/>
              <a:defRPr sz="5200" b="0" i="0" u="none" strike="noStrike" cap="none">
                <a:solidFill>
                  <a:schemeClr val="accent3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Passion One"/>
              <a:buNone/>
              <a:defRPr sz="5200" b="0" i="0" u="none" strike="noStrike" cap="none">
                <a:solidFill>
                  <a:schemeClr val="accent3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Passion One"/>
              <a:buNone/>
              <a:defRPr sz="5200" b="0" i="0" u="none" strike="noStrike" cap="none">
                <a:solidFill>
                  <a:schemeClr val="accent3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Passion One"/>
              <a:buNone/>
              <a:defRPr sz="5200" b="0" i="0" u="none" strike="noStrike" cap="none">
                <a:solidFill>
                  <a:schemeClr val="accent3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rPr lang="pt-BR" sz="4000" dirty="0"/>
              <a:t>Trabalho e educação: fundamentos ontológicos e históricos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 descr="Interface gráfica do usuário&#10;&#10;O conteúdo gerado por IA pode estar incorreto.">
            <a:hlinkClick r:id="rId3" action="ppaction://hlinksldjump"/>
            <a:extLst>
              <a:ext uri="{FF2B5EF4-FFF2-40B4-BE49-F238E27FC236}">
                <a16:creationId xmlns:a16="http://schemas.microsoft.com/office/drawing/2014/main" id="{F6F90F41-68F3-C453-9061-460A806D8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00" y="2519041"/>
            <a:ext cx="1887500" cy="1887500"/>
          </a:xfrm>
          <a:prstGeom prst="rect">
            <a:avLst/>
          </a:prstGeom>
        </p:spPr>
      </p:pic>
      <p:grpSp>
        <p:nvGrpSpPr>
          <p:cNvPr id="56" name="Agrupar 55">
            <a:extLst>
              <a:ext uri="{FF2B5EF4-FFF2-40B4-BE49-F238E27FC236}">
                <a16:creationId xmlns:a16="http://schemas.microsoft.com/office/drawing/2014/main" id="{4605B35B-AC9A-F161-12A5-E5186EB27D4F}"/>
              </a:ext>
            </a:extLst>
          </p:cNvPr>
          <p:cNvGrpSpPr/>
          <p:nvPr/>
        </p:nvGrpSpPr>
        <p:grpSpPr>
          <a:xfrm rot="2717725">
            <a:off x="2976230" y="1046596"/>
            <a:ext cx="2911226" cy="2855310"/>
            <a:chOff x="2091422" y="420298"/>
            <a:chExt cx="4959185" cy="4926190"/>
          </a:xfrm>
        </p:grpSpPr>
        <p:pic>
          <p:nvPicPr>
            <p:cNvPr id="53" name="Imagem 52" descr="Ícone&#10;&#10;O conteúdo gerado por IA pode estar incorreto.">
              <a:extLst>
                <a:ext uri="{FF2B5EF4-FFF2-40B4-BE49-F238E27FC236}">
                  <a16:creationId xmlns:a16="http://schemas.microsoft.com/office/drawing/2014/main" id="{1CA7FB79-12B4-654B-3502-28EF2ABFE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73807" y="469688"/>
              <a:ext cx="4876800" cy="4876800"/>
            </a:xfrm>
            <a:prstGeom prst="rect">
              <a:avLst/>
            </a:prstGeom>
          </p:spPr>
        </p:pic>
        <p:pic>
          <p:nvPicPr>
            <p:cNvPr id="55" name="Imagem 54" descr="Forma&#10;&#10;O conteúdo gerado por IA pode estar incorreto.">
              <a:extLst>
                <a:ext uri="{FF2B5EF4-FFF2-40B4-BE49-F238E27FC236}">
                  <a16:creationId xmlns:a16="http://schemas.microsoft.com/office/drawing/2014/main" id="{D6F5A828-EF92-E95D-E209-C22E7EF61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91422" y="420298"/>
              <a:ext cx="4876800" cy="4876800"/>
            </a:xfrm>
            <a:prstGeom prst="rect">
              <a:avLst/>
            </a:prstGeom>
          </p:spPr>
        </p:pic>
      </p:grpSp>
      <p:cxnSp>
        <p:nvCxnSpPr>
          <p:cNvPr id="495" name="Google Shape;495;p16"/>
          <p:cNvCxnSpPr>
            <a:cxnSpLocks/>
            <a:stCxn id="19" idx="3"/>
          </p:cNvCxnSpPr>
          <p:nvPr/>
        </p:nvCxnSpPr>
        <p:spPr>
          <a:xfrm>
            <a:off x="2342375" y="1076325"/>
            <a:ext cx="1069956" cy="862013"/>
          </a:xfrm>
          <a:prstGeom prst="curvedConnector3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0" name="Google Shape;500;p16"/>
          <p:cNvCxnSpPr>
            <a:cxnSpLocks/>
            <a:stCxn id="30" idx="3"/>
          </p:cNvCxnSpPr>
          <p:nvPr/>
        </p:nvCxnSpPr>
        <p:spPr>
          <a:xfrm flipV="1">
            <a:off x="2209800" y="2931319"/>
            <a:ext cx="1202531" cy="531472"/>
          </a:xfrm>
          <a:prstGeom prst="curvedConnector3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5" name="Google Shape;505;p16"/>
          <p:cNvCxnSpPr>
            <a:cxnSpLocks/>
          </p:cNvCxnSpPr>
          <p:nvPr/>
        </p:nvCxnSpPr>
        <p:spPr>
          <a:xfrm rot="10800000" flipV="1">
            <a:off x="5434014" y="1574800"/>
            <a:ext cx="1801943" cy="382588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0" name="Google Shape;510;p16"/>
          <p:cNvCxnSpPr>
            <a:cxnSpLocks/>
            <a:stCxn id="28" idx="1"/>
          </p:cNvCxnSpPr>
          <p:nvPr/>
        </p:nvCxnSpPr>
        <p:spPr>
          <a:xfrm rot="10800000">
            <a:off x="5434014" y="2955132"/>
            <a:ext cx="1092397" cy="1112045"/>
          </a:xfrm>
          <a:prstGeom prst="curvedConnector2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500301C2-49A6-1A50-E98D-FBA6A04F34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9122" y="2160376"/>
            <a:ext cx="472655" cy="47265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6FFA6D9-42CD-F7BB-EA9D-FBA4485DB9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6424" y="2226306"/>
            <a:ext cx="472655" cy="472655"/>
          </a:xfrm>
          <a:prstGeom prst="rect">
            <a:avLst/>
          </a:prstGeom>
        </p:spPr>
      </p:pic>
      <p:pic>
        <p:nvPicPr>
          <p:cNvPr id="19" name="Imagem 18" descr="Foto em preto e branco de pessoas com guarda-chuvas&#10;&#10;O conteúdo gerado por IA pode estar incorreto.">
            <a:hlinkClick r:id="rId9" action="ppaction://hlinksldjump"/>
            <a:extLst>
              <a:ext uri="{FF2B5EF4-FFF2-40B4-BE49-F238E27FC236}">
                <a16:creationId xmlns:a16="http://schemas.microsoft.com/office/drawing/2014/main" id="{0504D656-9ADB-8D77-0F6F-50E4E99F07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9725" y="0"/>
            <a:ext cx="2152650" cy="215265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04820DF-B5BE-6A3B-8BEE-2BCAA57791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105198"/>
            <a:ext cx="1651000" cy="3302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CC5A4470-A7A1-AD9A-EDEB-0C99FDB8CF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5145" y="104034"/>
            <a:ext cx="1651000" cy="330200"/>
          </a:xfrm>
          <a:prstGeom prst="rect">
            <a:avLst/>
          </a:prstGeom>
        </p:spPr>
      </p:pic>
      <p:pic>
        <p:nvPicPr>
          <p:cNvPr id="24" name="Imagem 23" descr="Imagem digital fictícia de personagem de desenho animado&#10;&#10;O conteúdo gerado por IA pode estar incorreto.">
            <a:hlinkClick r:id="rId12" action="ppaction://hlinksldjump"/>
            <a:extLst>
              <a:ext uri="{FF2B5EF4-FFF2-40B4-BE49-F238E27FC236}">
                <a16:creationId xmlns:a16="http://schemas.microsoft.com/office/drawing/2014/main" id="{FBA24942-4D27-5FBB-B6AB-A05B76118C6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34013" y="-84943"/>
            <a:ext cx="1813908" cy="1693862"/>
          </a:xfrm>
          <a:prstGeom prst="rect">
            <a:avLst/>
          </a:prstGeom>
        </p:spPr>
      </p:pic>
      <p:pic>
        <p:nvPicPr>
          <p:cNvPr id="28" name="Imagem 27" descr="Tela de jogo de vídeo game&#10;&#10;O conteúdo gerado por IA pode estar incorreto.">
            <a:hlinkClick r:id="rId14" action="ppaction://hlinksldjump"/>
            <a:extLst>
              <a:ext uri="{FF2B5EF4-FFF2-40B4-BE49-F238E27FC236}">
                <a16:creationId xmlns:a16="http://schemas.microsoft.com/office/drawing/2014/main" id="{619CC83A-E48F-E569-7F02-8383D47B50B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26410" y="2990851"/>
            <a:ext cx="2152649" cy="2152649"/>
          </a:xfrm>
          <a:prstGeom prst="rect">
            <a:avLst/>
          </a:prstGeom>
        </p:spPr>
      </p:pic>
      <p:pic>
        <p:nvPicPr>
          <p:cNvPr id="32" name="Imagem 31" descr="Uma imagem contendo Interface gráfica do usuário&#10;&#10;O conteúdo gerado por IA pode estar incorreto.">
            <a:hlinkClick r:id="rId12" action="ppaction://hlinksldjump"/>
            <a:extLst>
              <a:ext uri="{FF2B5EF4-FFF2-40B4-BE49-F238E27FC236}">
                <a16:creationId xmlns:a16="http://schemas.microsoft.com/office/drawing/2014/main" id="{B110E357-BDDC-9ED0-C854-174B463707C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00761" y="614007"/>
            <a:ext cx="1887500" cy="18875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3C0FBB69-D545-64BA-49BA-FBDAEFA0B864}"/>
              </a:ext>
            </a:extLst>
          </p:cNvPr>
          <p:cNvGrpSpPr/>
          <p:nvPr/>
        </p:nvGrpSpPr>
        <p:grpSpPr>
          <a:xfrm rot="2717725">
            <a:off x="2843655" y="6437745"/>
            <a:ext cx="2911226" cy="2855310"/>
            <a:chOff x="2091422" y="420298"/>
            <a:chExt cx="4959185" cy="4926190"/>
          </a:xfrm>
        </p:grpSpPr>
        <p:pic>
          <p:nvPicPr>
            <p:cNvPr id="8" name="Imagem 7" descr="Ícone&#10;&#10;O conteúdo gerado por IA pode estar incorreto.">
              <a:extLst>
                <a:ext uri="{FF2B5EF4-FFF2-40B4-BE49-F238E27FC236}">
                  <a16:creationId xmlns:a16="http://schemas.microsoft.com/office/drawing/2014/main" id="{E2B32C4E-FE51-33D5-84DA-2630E9C29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3807" y="469688"/>
              <a:ext cx="4876800" cy="4876800"/>
            </a:xfrm>
            <a:prstGeom prst="rect">
              <a:avLst/>
            </a:prstGeom>
          </p:spPr>
        </p:pic>
        <p:pic>
          <p:nvPicPr>
            <p:cNvPr id="9" name="Imagem 8" descr="Forma&#10;&#10;O conteúdo gerado por IA pode estar incorreto.">
              <a:extLst>
                <a:ext uri="{FF2B5EF4-FFF2-40B4-BE49-F238E27FC236}">
                  <a16:creationId xmlns:a16="http://schemas.microsoft.com/office/drawing/2014/main" id="{D86759A5-FFDA-0698-C52D-15E63373B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91422" y="420298"/>
              <a:ext cx="4876800" cy="4876800"/>
            </a:xfrm>
            <a:prstGeom prst="rect">
              <a:avLst/>
            </a:prstGeom>
          </p:spPr>
        </p:pic>
      </p:grpSp>
      <p:cxnSp>
        <p:nvCxnSpPr>
          <p:cNvPr id="10" name="Google Shape;495;p16">
            <a:extLst>
              <a:ext uri="{FF2B5EF4-FFF2-40B4-BE49-F238E27FC236}">
                <a16:creationId xmlns:a16="http://schemas.microsoft.com/office/drawing/2014/main" id="{7D5C9749-558E-C96A-ED08-B799092E6C9C}"/>
              </a:ext>
            </a:extLst>
          </p:cNvPr>
          <p:cNvCxnSpPr>
            <a:cxnSpLocks/>
          </p:cNvCxnSpPr>
          <p:nvPr/>
        </p:nvCxnSpPr>
        <p:spPr>
          <a:xfrm>
            <a:off x="2209800" y="6467474"/>
            <a:ext cx="1069956" cy="862013"/>
          </a:xfrm>
          <a:prstGeom prst="curvedConnector3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1" name="Google Shape;496;p16">
            <a:extLst>
              <a:ext uri="{FF2B5EF4-FFF2-40B4-BE49-F238E27FC236}">
                <a16:creationId xmlns:a16="http://schemas.microsoft.com/office/drawing/2014/main" id="{B1C414DD-6AE4-4FB9-1014-743F571BDFF3}"/>
              </a:ext>
            </a:extLst>
          </p:cNvPr>
          <p:cNvGrpSpPr/>
          <p:nvPr/>
        </p:nvGrpSpPr>
        <p:grpSpPr>
          <a:xfrm>
            <a:off x="393215" y="8271088"/>
            <a:ext cx="2753966" cy="5974001"/>
            <a:chOff x="558590" y="3207550"/>
            <a:chExt cx="2753966" cy="5974001"/>
          </a:xfrm>
        </p:grpSpPr>
        <p:sp>
          <p:nvSpPr>
            <p:cNvPr id="12" name="Google Shape;497;p16">
              <a:extLst>
                <a:ext uri="{FF2B5EF4-FFF2-40B4-BE49-F238E27FC236}">
                  <a16:creationId xmlns:a16="http://schemas.microsoft.com/office/drawing/2014/main" id="{8A76F528-9EC8-A106-0A47-25453B6ECA06}"/>
                </a:ext>
              </a:extLst>
            </p:cNvPr>
            <p:cNvSpPr/>
            <p:nvPr/>
          </p:nvSpPr>
          <p:spPr>
            <a:xfrm>
              <a:off x="558590" y="3991052"/>
              <a:ext cx="1920900" cy="50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4300" tIns="91425" rIns="274300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13" name="Google Shape;498;p16">
              <a:extLst>
                <a:ext uri="{FF2B5EF4-FFF2-40B4-BE49-F238E27FC236}">
                  <a16:creationId xmlns:a16="http://schemas.microsoft.com/office/drawing/2014/main" id="{DD4A9A41-272C-9B59-86F3-59ED11D0D275}"/>
                </a:ext>
              </a:extLst>
            </p:cNvPr>
            <p:cNvSpPr txBox="1"/>
            <p:nvPr/>
          </p:nvSpPr>
          <p:spPr>
            <a:xfrm>
              <a:off x="558598" y="3575946"/>
              <a:ext cx="1565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Jupiter</a:t>
              </a:r>
              <a:endParaRPr sz="1800" b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4" name="Google Shape;499;p16">
              <a:extLst>
                <a:ext uri="{FF2B5EF4-FFF2-40B4-BE49-F238E27FC236}">
                  <a16:creationId xmlns:a16="http://schemas.microsoft.com/office/drawing/2014/main" id="{B84AA175-775A-C408-2998-D4EBF4794166}"/>
                </a:ext>
              </a:extLst>
            </p:cNvPr>
            <p:cNvSpPr txBox="1"/>
            <p:nvPr/>
          </p:nvSpPr>
          <p:spPr>
            <a:xfrm>
              <a:off x="558600" y="3207550"/>
              <a:ext cx="7845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25%</a:t>
              </a:r>
              <a:endParaRPr sz="1800" b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cxnSp>
          <p:nvCxnSpPr>
            <p:cNvPr id="15" name="Google Shape;500;p16">
              <a:extLst>
                <a:ext uri="{FF2B5EF4-FFF2-40B4-BE49-F238E27FC236}">
                  <a16:creationId xmlns:a16="http://schemas.microsoft.com/office/drawing/2014/main" id="{FC8B2AA2-8223-46FB-A93B-21841A124DC0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2110025" y="8650079"/>
              <a:ext cx="1202531" cy="531472"/>
            </a:xfrm>
            <a:prstGeom prst="curvedConnector3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cxnSp>
        <p:nvCxnSpPr>
          <p:cNvPr id="16" name="Google Shape;505;p16">
            <a:extLst>
              <a:ext uri="{FF2B5EF4-FFF2-40B4-BE49-F238E27FC236}">
                <a16:creationId xmlns:a16="http://schemas.microsoft.com/office/drawing/2014/main" id="{F16703CA-885C-2291-0740-64549DF00C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01439" y="6965949"/>
            <a:ext cx="1801943" cy="382588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" name="Google Shape;510;p16">
            <a:extLst>
              <a:ext uri="{FF2B5EF4-FFF2-40B4-BE49-F238E27FC236}">
                <a16:creationId xmlns:a16="http://schemas.microsoft.com/office/drawing/2014/main" id="{1B93E3C5-F709-F6CC-133A-953C613D739D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>
            <a:off x="5301439" y="8346281"/>
            <a:ext cx="1092397" cy="1112045"/>
          </a:xfrm>
          <a:prstGeom prst="curvedConnector2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18" name="Imagem 17">
            <a:extLst>
              <a:ext uri="{FF2B5EF4-FFF2-40B4-BE49-F238E27FC236}">
                <a16:creationId xmlns:a16="http://schemas.microsoft.com/office/drawing/2014/main" id="{D489301D-C5B9-3705-BA6E-DA6D4EDEB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6547" y="7551525"/>
            <a:ext cx="472655" cy="47265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590F8FE4-9184-B646-FF74-5DE8ED5025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3849" y="7617455"/>
            <a:ext cx="472655" cy="472655"/>
          </a:xfrm>
          <a:prstGeom prst="rect">
            <a:avLst/>
          </a:prstGeom>
        </p:spPr>
      </p:pic>
      <p:pic>
        <p:nvPicPr>
          <p:cNvPr id="20" name="Imagem 19" descr="Foto em preto e branco de pessoas com guarda-chuvas&#10;&#10;O conteúdo gerado por IA pode estar incorreto.">
            <a:hlinkClick r:id="rId7" action="ppaction://hlinksldjump"/>
            <a:extLst>
              <a:ext uri="{FF2B5EF4-FFF2-40B4-BE49-F238E27FC236}">
                <a16:creationId xmlns:a16="http://schemas.microsoft.com/office/drawing/2014/main" id="{D0041A65-A62D-2175-AA3F-B5C2C2B019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4319" y="15893"/>
            <a:ext cx="5111713" cy="5111713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D8D026B5-5094-1119-DA31-ED9FF39043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05198"/>
            <a:ext cx="1651000" cy="3302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22924910-35D8-4D31-9A7A-572461FB44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5145" y="104034"/>
            <a:ext cx="1651000" cy="330200"/>
          </a:xfrm>
          <a:prstGeom prst="rect">
            <a:avLst/>
          </a:prstGeom>
        </p:spPr>
      </p:pic>
      <p:pic>
        <p:nvPicPr>
          <p:cNvPr id="23" name="Imagem 22" descr="Imagem digital fictícia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9F8F7DB4-E0C9-1E8A-2732-1510E3B4D2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01438" y="5306206"/>
            <a:ext cx="1813908" cy="1693862"/>
          </a:xfrm>
          <a:prstGeom prst="rect">
            <a:avLst/>
          </a:prstGeom>
        </p:spPr>
      </p:pic>
      <p:pic>
        <p:nvPicPr>
          <p:cNvPr id="24" name="Imagem 23" descr="Tela de jogo de vídeo game&#10;&#10;O conteúdo gerado por IA pode estar incorreto.">
            <a:extLst>
              <a:ext uri="{FF2B5EF4-FFF2-40B4-BE49-F238E27FC236}">
                <a16:creationId xmlns:a16="http://schemas.microsoft.com/office/drawing/2014/main" id="{F4796784-E344-69F5-78DC-0EA9CD0DAD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93835" y="8382000"/>
            <a:ext cx="2152649" cy="2152649"/>
          </a:xfrm>
          <a:prstGeom prst="rect">
            <a:avLst/>
          </a:prstGeom>
        </p:spPr>
      </p:pic>
      <p:pic>
        <p:nvPicPr>
          <p:cNvPr id="25" name="Imagem 24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FA7BFD21-C354-B751-40D6-9B3FA11F463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9725" y="7910190"/>
            <a:ext cx="1887500" cy="1887500"/>
          </a:xfrm>
          <a:prstGeom prst="rect">
            <a:avLst/>
          </a:prstGeom>
        </p:spPr>
      </p:pic>
      <p:pic>
        <p:nvPicPr>
          <p:cNvPr id="26" name="Imagem 25" descr="Uma imagem contendo 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9089A848-FD4C-92B6-3882-6D485E54FDE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68186" y="6005156"/>
            <a:ext cx="1887500" cy="1887500"/>
          </a:xfrm>
          <a:prstGeom prst="rect">
            <a:avLst/>
          </a:prstGeom>
        </p:spPr>
      </p:pic>
      <p:sp>
        <p:nvSpPr>
          <p:cNvPr id="66" name="Retângulo 65">
            <a:hlinkClick r:id="rId7" action="ppaction://hlinksldjump"/>
            <a:extLst>
              <a:ext uri="{FF2B5EF4-FFF2-40B4-BE49-F238E27FC236}">
                <a16:creationId xmlns:a16="http://schemas.microsoft.com/office/drawing/2014/main" id="{E3ED6E86-4118-50C4-F666-AD0F18291B6B}"/>
              </a:ext>
            </a:extLst>
          </p:cNvPr>
          <p:cNvSpPr/>
          <p:nvPr/>
        </p:nvSpPr>
        <p:spPr>
          <a:xfrm>
            <a:off x="-130629" y="-84943"/>
            <a:ext cx="9492343" cy="5455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0DEAAB18-4F8D-DB27-77A6-C3FE83F76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Agrupar 55">
            <a:extLst>
              <a:ext uri="{FF2B5EF4-FFF2-40B4-BE49-F238E27FC236}">
                <a16:creationId xmlns:a16="http://schemas.microsoft.com/office/drawing/2014/main" id="{9D730FA0-B097-1BC5-9794-1CEE9FF177BE}"/>
              </a:ext>
            </a:extLst>
          </p:cNvPr>
          <p:cNvGrpSpPr/>
          <p:nvPr/>
        </p:nvGrpSpPr>
        <p:grpSpPr>
          <a:xfrm rot="2717725">
            <a:off x="3019774" y="6300768"/>
            <a:ext cx="2911226" cy="2855310"/>
            <a:chOff x="2091422" y="420298"/>
            <a:chExt cx="4959185" cy="4926190"/>
          </a:xfrm>
        </p:grpSpPr>
        <p:pic>
          <p:nvPicPr>
            <p:cNvPr id="53" name="Imagem 52" descr="Ícone&#10;&#10;O conteúdo gerado por IA pode estar incorreto.">
              <a:extLst>
                <a:ext uri="{FF2B5EF4-FFF2-40B4-BE49-F238E27FC236}">
                  <a16:creationId xmlns:a16="http://schemas.microsoft.com/office/drawing/2014/main" id="{23ABE952-79EE-71AF-7E6E-5356A9AA6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3807" y="469688"/>
              <a:ext cx="4876800" cy="4876800"/>
            </a:xfrm>
            <a:prstGeom prst="rect">
              <a:avLst/>
            </a:prstGeom>
          </p:spPr>
        </p:pic>
        <p:pic>
          <p:nvPicPr>
            <p:cNvPr id="55" name="Imagem 54" descr="Forma&#10;&#10;O conteúdo gerado por IA pode estar incorreto.">
              <a:extLst>
                <a:ext uri="{FF2B5EF4-FFF2-40B4-BE49-F238E27FC236}">
                  <a16:creationId xmlns:a16="http://schemas.microsoft.com/office/drawing/2014/main" id="{C1A9BEC7-06CA-DD66-FE61-7D756F3B7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91422" y="420298"/>
              <a:ext cx="4876800" cy="4876800"/>
            </a:xfrm>
            <a:prstGeom prst="rect">
              <a:avLst/>
            </a:prstGeom>
          </p:spPr>
        </p:pic>
      </p:grpSp>
      <p:cxnSp>
        <p:nvCxnSpPr>
          <p:cNvPr id="495" name="Google Shape;495;p16">
            <a:extLst>
              <a:ext uri="{FF2B5EF4-FFF2-40B4-BE49-F238E27FC236}">
                <a16:creationId xmlns:a16="http://schemas.microsoft.com/office/drawing/2014/main" id="{3C0EF2A0-720A-126F-B016-4F72C4279656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385919" y="6330497"/>
            <a:ext cx="1069956" cy="862013"/>
          </a:xfrm>
          <a:prstGeom prst="curvedConnector3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496" name="Google Shape;496;p16">
            <a:extLst>
              <a:ext uri="{FF2B5EF4-FFF2-40B4-BE49-F238E27FC236}">
                <a16:creationId xmlns:a16="http://schemas.microsoft.com/office/drawing/2014/main" id="{7C986DC8-FB24-20B7-6111-4E952021474E}"/>
              </a:ext>
            </a:extLst>
          </p:cNvPr>
          <p:cNvGrpSpPr/>
          <p:nvPr/>
        </p:nvGrpSpPr>
        <p:grpSpPr>
          <a:xfrm>
            <a:off x="569334" y="8134111"/>
            <a:ext cx="2930085" cy="5837024"/>
            <a:chOff x="558590" y="3207550"/>
            <a:chExt cx="2930085" cy="5837024"/>
          </a:xfrm>
        </p:grpSpPr>
        <p:sp>
          <p:nvSpPr>
            <p:cNvPr id="497" name="Google Shape;497;p16">
              <a:extLst>
                <a:ext uri="{FF2B5EF4-FFF2-40B4-BE49-F238E27FC236}">
                  <a16:creationId xmlns:a16="http://schemas.microsoft.com/office/drawing/2014/main" id="{BE60B689-C8F5-A61F-EA93-81EF57B65970}"/>
                </a:ext>
              </a:extLst>
            </p:cNvPr>
            <p:cNvSpPr/>
            <p:nvPr/>
          </p:nvSpPr>
          <p:spPr>
            <a:xfrm>
              <a:off x="558590" y="3991052"/>
              <a:ext cx="1920900" cy="50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4300" tIns="91425" rIns="274300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498" name="Google Shape;498;p16">
              <a:extLst>
                <a:ext uri="{FF2B5EF4-FFF2-40B4-BE49-F238E27FC236}">
                  <a16:creationId xmlns:a16="http://schemas.microsoft.com/office/drawing/2014/main" id="{15EFFFEE-51B3-DB39-74B2-2ECD8BF24CDC}"/>
                </a:ext>
              </a:extLst>
            </p:cNvPr>
            <p:cNvSpPr txBox="1"/>
            <p:nvPr/>
          </p:nvSpPr>
          <p:spPr>
            <a:xfrm>
              <a:off x="558598" y="3575946"/>
              <a:ext cx="1565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Jupiter</a:t>
              </a:r>
              <a:endParaRPr sz="1800" b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499" name="Google Shape;499;p16">
              <a:extLst>
                <a:ext uri="{FF2B5EF4-FFF2-40B4-BE49-F238E27FC236}">
                  <a16:creationId xmlns:a16="http://schemas.microsoft.com/office/drawing/2014/main" id="{B42B6D82-3A79-6083-5675-4E4EC06C3386}"/>
                </a:ext>
              </a:extLst>
            </p:cNvPr>
            <p:cNvSpPr txBox="1"/>
            <p:nvPr/>
          </p:nvSpPr>
          <p:spPr>
            <a:xfrm>
              <a:off x="558600" y="3207550"/>
              <a:ext cx="7845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25%</a:t>
              </a:r>
              <a:endParaRPr sz="1800" b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cxnSp>
          <p:nvCxnSpPr>
            <p:cNvPr id="500" name="Google Shape;500;p16">
              <a:extLst>
                <a:ext uri="{FF2B5EF4-FFF2-40B4-BE49-F238E27FC236}">
                  <a16:creationId xmlns:a16="http://schemas.microsoft.com/office/drawing/2014/main" id="{9EB4C59D-5C43-1CAF-B3EA-7CCEC989657C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2286144" y="8513102"/>
              <a:ext cx="1202531" cy="531472"/>
            </a:xfrm>
            <a:prstGeom prst="curvedConnector3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cxnSp>
        <p:nvCxnSpPr>
          <p:cNvPr id="505" name="Google Shape;505;p16">
            <a:extLst>
              <a:ext uri="{FF2B5EF4-FFF2-40B4-BE49-F238E27FC236}">
                <a16:creationId xmlns:a16="http://schemas.microsoft.com/office/drawing/2014/main" id="{023BBFF5-FC31-3409-45AA-E416B7EF0A9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77558" y="6828972"/>
            <a:ext cx="1801943" cy="382588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0" name="Google Shape;510;p16">
            <a:extLst>
              <a:ext uri="{FF2B5EF4-FFF2-40B4-BE49-F238E27FC236}">
                <a16:creationId xmlns:a16="http://schemas.microsoft.com/office/drawing/2014/main" id="{88B7F822-209C-6859-F6AF-3AC5DE2A6A62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>
            <a:off x="5477558" y="8209304"/>
            <a:ext cx="1092397" cy="1112045"/>
          </a:xfrm>
          <a:prstGeom prst="curvedConnector2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62F7283B-4210-BC1C-2C9B-7E2B1952B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2666" y="7414548"/>
            <a:ext cx="472655" cy="47265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0051B6C-3312-60AA-46AF-6634550981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9968" y="7480478"/>
            <a:ext cx="472655" cy="472655"/>
          </a:xfrm>
          <a:prstGeom prst="rect">
            <a:avLst/>
          </a:prstGeom>
        </p:spPr>
      </p:pic>
      <p:pic>
        <p:nvPicPr>
          <p:cNvPr id="19" name="Imagem 18" descr="Foto em preto e branco de pessoas com guarda-chuvas&#10;&#10;O conteúdo gerado por IA pode estar incorreto.">
            <a:hlinkClick r:id="rId7" action="ppaction://hlinksldjump"/>
            <a:extLst>
              <a:ext uri="{FF2B5EF4-FFF2-40B4-BE49-F238E27FC236}">
                <a16:creationId xmlns:a16="http://schemas.microsoft.com/office/drawing/2014/main" id="{C81AD611-4DCC-C5F7-5008-73CE882231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269" y="5254172"/>
            <a:ext cx="2152650" cy="215265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D56A436-FA68-7929-1446-35B8A82643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44" y="5359370"/>
            <a:ext cx="1651000" cy="3302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951A6017-E1B2-229D-762F-A6BA3E525E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8689" y="5358206"/>
            <a:ext cx="1651000" cy="330200"/>
          </a:xfrm>
          <a:prstGeom prst="rect">
            <a:avLst/>
          </a:prstGeom>
        </p:spPr>
      </p:pic>
      <p:pic>
        <p:nvPicPr>
          <p:cNvPr id="24" name="Imagem 23" descr="Imagem digital fictícia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53A64FF5-DC33-8274-E4FF-77A63088C4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3269" y="268205"/>
            <a:ext cx="4339402" cy="4052217"/>
          </a:xfrm>
          <a:prstGeom prst="rect">
            <a:avLst/>
          </a:prstGeom>
        </p:spPr>
      </p:pic>
      <p:pic>
        <p:nvPicPr>
          <p:cNvPr id="28" name="Imagem 27" descr="Tela de jogo de vídeo game&#10;&#10;O conteúdo gerado por IA pode estar incorreto.">
            <a:extLst>
              <a:ext uri="{FF2B5EF4-FFF2-40B4-BE49-F238E27FC236}">
                <a16:creationId xmlns:a16="http://schemas.microsoft.com/office/drawing/2014/main" id="{E76D11D6-03B4-62D5-8FD5-1343DA3FFD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9954" y="8245023"/>
            <a:ext cx="2152649" cy="2152649"/>
          </a:xfrm>
          <a:prstGeom prst="rect">
            <a:avLst/>
          </a:prstGeom>
        </p:spPr>
      </p:pic>
      <p:pic>
        <p:nvPicPr>
          <p:cNvPr id="30" name="Imagem 29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F64DF955-1DF8-B1B3-9468-4FB883E293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5844" y="7773213"/>
            <a:ext cx="1887500" cy="1887500"/>
          </a:xfrm>
          <a:prstGeom prst="rect">
            <a:avLst/>
          </a:prstGeom>
        </p:spPr>
      </p:pic>
      <p:pic>
        <p:nvPicPr>
          <p:cNvPr id="32" name="Imagem 31" descr="Uma imagem contendo 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5824626E-4E37-DF7A-FE6D-EBBA385393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33686" y="284238"/>
            <a:ext cx="4146343" cy="4146343"/>
          </a:xfrm>
          <a:prstGeom prst="rect">
            <a:avLst/>
          </a:prstGeom>
        </p:spPr>
      </p:pic>
      <p:sp>
        <p:nvSpPr>
          <p:cNvPr id="2" name="Retângulo 1">
            <a:hlinkClick r:id="rId14" action="ppaction://hlinksldjump"/>
            <a:extLst>
              <a:ext uri="{FF2B5EF4-FFF2-40B4-BE49-F238E27FC236}">
                <a16:creationId xmlns:a16="http://schemas.microsoft.com/office/drawing/2014/main" id="{38B29F3B-4542-E3E2-53DF-D03122E0957A}"/>
              </a:ext>
            </a:extLst>
          </p:cNvPr>
          <p:cNvSpPr/>
          <p:nvPr/>
        </p:nvSpPr>
        <p:spPr>
          <a:xfrm>
            <a:off x="-130629" y="-84943"/>
            <a:ext cx="9492343" cy="5455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710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AA51DAD7-BC47-4179-E896-5600AB6DD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Agrupar 55">
            <a:extLst>
              <a:ext uri="{FF2B5EF4-FFF2-40B4-BE49-F238E27FC236}">
                <a16:creationId xmlns:a16="http://schemas.microsoft.com/office/drawing/2014/main" id="{7D72C240-263C-DB1F-B661-2735CFF1EE17}"/>
              </a:ext>
            </a:extLst>
          </p:cNvPr>
          <p:cNvGrpSpPr/>
          <p:nvPr/>
        </p:nvGrpSpPr>
        <p:grpSpPr>
          <a:xfrm rot="2717725">
            <a:off x="2976230" y="6474939"/>
            <a:ext cx="2911226" cy="2855310"/>
            <a:chOff x="2091422" y="420298"/>
            <a:chExt cx="4959185" cy="4926190"/>
          </a:xfrm>
        </p:grpSpPr>
        <p:pic>
          <p:nvPicPr>
            <p:cNvPr id="53" name="Imagem 52" descr="Ícone&#10;&#10;O conteúdo gerado por IA pode estar incorreto.">
              <a:extLst>
                <a:ext uri="{FF2B5EF4-FFF2-40B4-BE49-F238E27FC236}">
                  <a16:creationId xmlns:a16="http://schemas.microsoft.com/office/drawing/2014/main" id="{D6336DA3-2E51-F77F-EE4B-71184A546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3807" y="469688"/>
              <a:ext cx="4876800" cy="4876800"/>
            </a:xfrm>
            <a:prstGeom prst="rect">
              <a:avLst/>
            </a:prstGeom>
          </p:spPr>
        </p:pic>
        <p:pic>
          <p:nvPicPr>
            <p:cNvPr id="55" name="Imagem 54" descr="Forma&#10;&#10;O conteúdo gerado por IA pode estar incorreto.">
              <a:extLst>
                <a:ext uri="{FF2B5EF4-FFF2-40B4-BE49-F238E27FC236}">
                  <a16:creationId xmlns:a16="http://schemas.microsoft.com/office/drawing/2014/main" id="{D444DADA-E868-0BD1-FD37-1D88A444F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91422" y="420298"/>
              <a:ext cx="4876800" cy="4876800"/>
            </a:xfrm>
            <a:prstGeom prst="rect">
              <a:avLst/>
            </a:prstGeom>
          </p:spPr>
        </p:pic>
      </p:grpSp>
      <p:cxnSp>
        <p:nvCxnSpPr>
          <p:cNvPr id="495" name="Google Shape;495;p16">
            <a:extLst>
              <a:ext uri="{FF2B5EF4-FFF2-40B4-BE49-F238E27FC236}">
                <a16:creationId xmlns:a16="http://schemas.microsoft.com/office/drawing/2014/main" id="{78C33682-6A3B-68D1-21ED-FBEAA4FF9B70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342375" y="6504668"/>
            <a:ext cx="1069956" cy="862013"/>
          </a:xfrm>
          <a:prstGeom prst="curvedConnector3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496" name="Google Shape;496;p16">
            <a:extLst>
              <a:ext uri="{FF2B5EF4-FFF2-40B4-BE49-F238E27FC236}">
                <a16:creationId xmlns:a16="http://schemas.microsoft.com/office/drawing/2014/main" id="{C8D344BE-3BAC-3C16-239E-0BAE7237F321}"/>
              </a:ext>
            </a:extLst>
          </p:cNvPr>
          <p:cNvGrpSpPr/>
          <p:nvPr/>
        </p:nvGrpSpPr>
        <p:grpSpPr>
          <a:xfrm>
            <a:off x="525790" y="5915388"/>
            <a:ext cx="4180006" cy="3678296"/>
            <a:chOff x="558590" y="814656"/>
            <a:chExt cx="4180006" cy="3678296"/>
          </a:xfrm>
        </p:grpSpPr>
        <p:sp>
          <p:nvSpPr>
            <p:cNvPr id="497" name="Google Shape;497;p16">
              <a:extLst>
                <a:ext uri="{FF2B5EF4-FFF2-40B4-BE49-F238E27FC236}">
                  <a16:creationId xmlns:a16="http://schemas.microsoft.com/office/drawing/2014/main" id="{6C103974-2326-4E2F-E1DC-0FC10C3E0EE5}"/>
                </a:ext>
              </a:extLst>
            </p:cNvPr>
            <p:cNvSpPr/>
            <p:nvPr/>
          </p:nvSpPr>
          <p:spPr>
            <a:xfrm>
              <a:off x="558590" y="3991052"/>
              <a:ext cx="1920900" cy="50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4300" tIns="91425" rIns="274300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498" name="Google Shape;498;p16">
              <a:extLst>
                <a:ext uri="{FF2B5EF4-FFF2-40B4-BE49-F238E27FC236}">
                  <a16:creationId xmlns:a16="http://schemas.microsoft.com/office/drawing/2014/main" id="{A409F8B1-DEF7-E933-85CA-D9CD0FAD9A37}"/>
                </a:ext>
              </a:extLst>
            </p:cNvPr>
            <p:cNvSpPr txBox="1"/>
            <p:nvPr/>
          </p:nvSpPr>
          <p:spPr>
            <a:xfrm>
              <a:off x="558598" y="3575946"/>
              <a:ext cx="1565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Jupiter</a:t>
              </a:r>
              <a:endParaRPr sz="1800" b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499" name="Google Shape;499;p16">
              <a:extLst>
                <a:ext uri="{FF2B5EF4-FFF2-40B4-BE49-F238E27FC236}">
                  <a16:creationId xmlns:a16="http://schemas.microsoft.com/office/drawing/2014/main" id="{7D367C0F-5D6E-2DBC-361E-CB2C43B25D0B}"/>
                </a:ext>
              </a:extLst>
            </p:cNvPr>
            <p:cNvSpPr txBox="1"/>
            <p:nvPr/>
          </p:nvSpPr>
          <p:spPr>
            <a:xfrm>
              <a:off x="558600" y="3207550"/>
              <a:ext cx="7845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25%</a:t>
              </a:r>
              <a:endParaRPr sz="1800" b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cxnSp>
          <p:nvCxnSpPr>
            <p:cNvPr id="500" name="Google Shape;500;p16">
              <a:extLst>
                <a:ext uri="{FF2B5EF4-FFF2-40B4-BE49-F238E27FC236}">
                  <a16:creationId xmlns:a16="http://schemas.microsoft.com/office/drawing/2014/main" id="{1D7AD66B-B28B-3A44-31AC-B4B33C5D50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7516" y="814656"/>
              <a:ext cx="2041080" cy="1506063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cxnSp>
        <p:nvCxnSpPr>
          <p:cNvPr id="505" name="Google Shape;505;p16">
            <a:extLst>
              <a:ext uri="{FF2B5EF4-FFF2-40B4-BE49-F238E27FC236}">
                <a16:creationId xmlns:a16="http://schemas.microsoft.com/office/drawing/2014/main" id="{F4DB020E-9A64-2D44-1853-51F8565DBF3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34014" y="7003143"/>
            <a:ext cx="1801943" cy="382588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0" name="Google Shape;510;p16">
            <a:extLst>
              <a:ext uri="{FF2B5EF4-FFF2-40B4-BE49-F238E27FC236}">
                <a16:creationId xmlns:a16="http://schemas.microsoft.com/office/drawing/2014/main" id="{3C89B926-DA7E-8680-FD67-A5220503C243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>
            <a:off x="5434014" y="8383475"/>
            <a:ext cx="1092397" cy="1112045"/>
          </a:xfrm>
          <a:prstGeom prst="curvedConnector2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85137AFF-823B-B2E8-7E04-93516DF0E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122" y="7588719"/>
            <a:ext cx="472655" cy="47265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81007F3-0ABD-F59A-175F-FAB7FCC6A2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6424" y="7654649"/>
            <a:ext cx="472655" cy="472655"/>
          </a:xfrm>
          <a:prstGeom prst="rect">
            <a:avLst/>
          </a:prstGeom>
        </p:spPr>
      </p:pic>
      <p:pic>
        <p:nvPicPr>
          <p:cNvPr id="19" name="Imagem 18" descr="Foto em preto e branco de pessoas com guarda-chuvas&#10;&#10;O conteúdo gerado por IA pode estar incorreto.">
            <a:hlinkClick r:id="rId7" action="ppaction://hlinksldjump"/>
            <a:extLst>
              <a:ext uri="{FF2B5EF4-FFF2-40B4-BE49-F238E27FC236}">
                <a16:creationId xmlns:a16="http://schemas.microsoft.com/office/drawing/2014/main" id="{3BE91173-A22A-A40A-9353-23D0449A74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725" y="5428343"/>
            <a:ext cx="2152650" cy="215265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BF5B848A-2B67-FF91-4A3E-187B2DAD57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533541"/>
            <a:ext cx="1651000" cy="3302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01CD90FD-45C3-EBF6-0C6D-8767497B48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5145" y="5532377"/>
            <a:ext cx="1651000" cy="330200"/>
          </a:xfrm>
          <a:prstGeom prst="rect">
            <a:avLst/>
          </a:prstGeom>
        </p:spPr>
      </p:pic>
      <p:pic>
        <p:nvPicPr>
          <p:cNvPr id="24" name="Imagem 23" descr="Imagem digital fictícia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48387B5F-1BD3-F2CD-A8B7-053C1963AC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34013" y="5343400"/>
            <a:ext cx="1813908" cy="1693862"/>
          </a:xfrm>
          <a:prstGeom prst="rect">
            <a:avLst/>
          </a:prstGeom>
        </p:spPr>
      </p:pic>
      <p:pic>
        <p:nvPicPr>
          <p:cNvPr id="28" name="Imagem 27" descr="Tela de jogo de vídeo game&#10;&#10;O conteúdo gerado por IA pode estar incorreto.">
            <a:extLst>
              <a:ext uri="{FF2B5EF4-FFF2-40B4-BE49-F238E27FC236}">
                <a16:creationId xmlns:a16="http://schemas.microsoft.com/office/drawing/2014/main" id="{C68C2110-61B8-2944-2D4F-3E6B1ABF8F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26410" y="8419194"/>
            <a:ext cx="2152649" cy="2152649"/>
          </a:xfrm>
          <a:prstGeom prst="rect">
            <a:avLst/>
          </a:prstGeom>
        </p:spPr>
      </p:pic>
      <p:pic>
        <p:nvPicPr>
          <p:cNvPr id="30" name="Imagem 29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27667D5E-63FD-44C8-A47E-6CD644CE40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41597" y="45581"/>
            <a:ext cx="5060806" cy="5060806"/>
          </a:xfrm>
          <a:prstGeom prst="rect">
            <a:avLst/>
          </a:prstGeom>
        </p:spPr>
      </p:pic>
      <p:pic>
        <p:nvPicPr>
          <p:cNvPr id="32" name="Imagem 31" descr="Uma imagem contendo 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06595A2B-FE38-4C39-555D-ACB0B297CA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00761" y="6042350"/>
            <a:ext cx="1887500" cy="1887500"/>
          </a:xfrm>
          <a:prstGeom prst="rect">
            <a:avLst/>
          </a:prstGeom>
        </p:spPr>
      </p:pic>
      <p:sp>
        <p:nvSpPr>
          <p:cNvPr id="4" name="Retângulo 3">
            <a:hlinkClick r:id="rId14" action="ppaction://hlinksldjump"/>
            <a:extLst>
              <a:ext uri="{FF2B5EF4-FFF2-40B4-BE49-F238E27FC236}">
                <a16:creationId xmlns:a16="http://schemas.microsoft.com/office/drawing/2014/main" id="{418437A7-6E6F-703A-212D-E92F78502001}"/>
              </a:ext>
            </a:extLst>
          </p:cNvPr>
          <p:cNvSpPr/>
          <p:nvPr/>
        </p:nvSpPr>
        <p:spPr>
          <a:xfrm>
            <a:off x="-130629" y="-84943"/>
            <a:ext cx="9492343" cy="5455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145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C1BE460C-4B2C-AF15-267E-911958E20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Agrupar 55">
            <a:extLst>
              <a:ext uri="{FF2B5EF4-FFF2-40B4-BE49-F238E27FC236}">
                <a16:creationId xmlns:a16="http://schemas.microsoft.com/office/drawing/2014/main" id="{52F70049-9B84-D1C7-F46A-920D9A6A732A}"/>
              </a:ext>
            </a:extLst>
          </p:cNvPr>
          <p:cNvGrpSpPr/>
          <p:nvPr/>
        </p:nvGrpSpPr>
        <p:grpSpPr>
          <a:xfrm rot="2717725">
            <a:off x="2918173" y="6387852"/>
            <a:ext cx="2911226" cy="2855310"/>
            <a:chOff x="2091422" y="420298"/>
            <a:chExt cx="4959185" cy="4926190"/>
          </a:xfrm>
        </p:grpSpPr>
        <p:pic>
          <p:nvPicPr>
            <p:cNvPr id="53" name="Imagem 52" descr="Ícone&#10;&#10;O conteúdo gerado por IA pode estar incorreto.">
              <a:extLst>
                <a:ext uri="{FF2B5EF4-FFF2-40B4-BE49-F238E27FC236}">
                  <a16:creationId xmlns:a16="http://schemas.microsoft.com/office/drawing/2014/main" id="{E260D328-C3D1-5758-8262-9EFC04D5E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3807" y="469688"/>
              <a:ext cx="4876800" cy="4876800"/>
            </a:xfrm>
            <a:prstGeom prst="rect">
              <a:avLst/>
            </a:prstGeom>
          </p:spPr>
        </p:pic>
        <p:pic>
          <p:nvPicPr>
            <p:cNvPr id="55" name="Imagem 54" descr="Forma&#10;&#10;O conteúdo gerado por IA pode estar incorreto.">
              <a:extLst>
                <a:ext uri="{FF2B5EF4-FFF2-40B4-BE49-F238E27FC236}">
                  <a16:creationId xmlns:a16="http://schemas.microsoft.com/office/drawing/2014/main" id="{4F38C8BD-0CB9-96E6-CA64-77581BC50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91422" y="420298"/>
              <a:ext cx="4876800" cy="4876800"/>
            </a:xfrm>
            <a:prstGeom prst="rect">
              <a:avLst/>
            </a:prstGeom>
          </p:spPr>
        </p:pic>
      </p:grpSp>
      <p:cxnSp>
        <p:nvCxnSpPr>
          <p:cNvPr id="495" name="Google Shape;495;p16">
            <a:extLst>
              <a:ext uri="{FF2B5EF4-FFF2-40B4-BE49-F238E27FC236}">
                <a16:creationId xmlns:a16="http://schemas.microsoft.com/office/drawing/2014/main" id="{51CA40A9-AB66-67B2-92A2-44E7775715E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84318" y="6417581"/>
            <a:ext cx="1069956" cy="862013"/>
          </a:xfrm>
          <a:prstGeom prst="curvedConnector3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496" name="Google Shape;496;p16">
            <a:extLst>
              <a:ext uri="{FF2B5EF4-FFF2-40B4-BE49-F238E27FC236}">
                <a16:creationId xmlns:a16="http://schemas.microsoft.com/office/drawing/2014/main" id="{60918558-A73C-1F00-4835-3165CA8579AE}"/>
              </a:ext>
            </a:extLst>
          </p:cNvPr>
          <p:cNvGrpSpPr/>
          <p:nvPr/>
        </p:nvGrpSpPr>
        <p:grpSpPr>
          <a:xfrm>
            <a:off x="467733" y="8221195"/>
            <a:ext cx="2828484" cy="5924108"/>
            <a:chOff x="558590" y="3207550"/>
            <a:chExt cx="2828484" cy="5924108"/>
          </a:xfrm>
        </p:grpSpPr>
        <p:sp>
          <p:nvSpPr>
            <p:cNvPr id="497" name="Google Shape;497;p16">
              <a:extLst>
                <a:ext uri="{FF2B5EF4-FFF2-40B4-BE49-F238E27FC236}">
                  <a16:creationId xmlns:a16="http://schemas.microsoft.com/office/drawing/2014/main" id="{E0707379-D35D-98CE-BCF3-EA4E39C82E9D}"/>
                </a:ext>
              </a:extLst>
            </p:cNvPr>
            <p:cNvSpPr/>
            <p:nvPr/>
          </p:nvSpPr>
          <p:spPr>
            <a:xfrm>
              <a:off x="558590" y="3991052"/>
              <a:ext cx="1920900" cy="50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4300" tIns="91425" rIns="274300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498" name="Google Shape;498;p16">
              <a:extLst>
                <a:ext uri="{FF2B5EF4-FFF2-40B4-BE49-F238E27FC236}">
                  <a16:creationId xmlns:a16="http://schemas.microsoft.com/office/drawing/2014/main" id="{3340C6B7-EAF6-B8AE-D40E-CB3DEF2F99C7}"/>
                </a:ext>
              </a:extLst>
            </p:cNvPr>
            <p:cNvSpPr txBox="1"/>
            <p:nvPr/>
          </p:nvSpPr>
          <p:spPr>
            <a:xfrm>
              <a:off x="558598" y="3575946"/>
              <a:ext cx="1565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Jupiter</a:t>
              </a:r>
              <a:endParaRPr sz="1800" b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499" name="Google Shape;499;p16">
              <a:extLst>
                <a:ext uri="{FF2B5EF4-FFF2-40B4-BE49-F238E27FC236}">
                  <a16:creationId xmlns:a16="http://schemas.microsoft.com/office/drawing/2014/main" id="{F4629F2F-17F1-BC39-D146-C3C008DF499B}"/>
                </a:ext>
              </a:extLst>
            </p:cNvPr>
            <p:cNvSpPr txBox="1"/>
            <p:nvPr/>
          </p:nvSpPr>
          <p:spPr>
            <a:xfrm>
              <a:off x="558600" y="3207550"/>
              <a:ext cx="7845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25%</a:t>
              </a:r>
              <a:endParaRPr sz="1800" b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cxnSp>
          <p:nvCxnSpPr>
            <p:cNvPr id="500" name="Google Shape;500;p16">
              <a:extLst>
                <a:ext uri="{FF2B5EF4-FFF2-40B4-BE49-F238E27FC236}">
                  <a16:creationId xmlns:a16="http://schemas.microsoft.com/office/drawing/2014/main" id="{6F8C0284-FFC2-C493-45DB-7804CBEFEBB2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2184543" y="8600186"/>
              <a:ext cx="1202531" cy="531472"/>
            </a:xfrm>
            <a:prstGeom prst="curvedConnector3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cxnSp>
        <p:nvCxnSpPr>
          <p:cNvPr id="505" name="Google Shape;505;p16">
            <a:extLst>
              <a:ext uri="{FF2B5EF4-FFF2-40B4-BE49-F238E27FC236}">
                <a16:creationId xmlns:a16="http://schemas.microsoft.com/office/drawing/2014/main" id="{13EF9D53-5240-00F0-8F72-8E64696064B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75957" y="6916056"/>
            <a:ext cx="1801943" cy="382588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0" name="Google Shape;510;p16">
            <a:extLst>
              <a:ext uri="{FF2B5EF4-FFF2-40B4-BE49-F238E27FC236}">
                <a16:creationId xmlns:a16="http://schemas.microsoft.com/office/drawing/2014/main" id="{4C573ADB-874F-3696-4B6E-D002C04BF55E}"/>
              </a:ext>
            </a:extLst>
          </p:cNvPr>
          <p:cNvCxnSpPr>
            <a:cxnSpLocks/>
          </p:cNvCxnSpPr>
          <p:nvPr/>
        </p:nvCxnSpPr>
        <p:spPr>
          <a:xfrm rot="10800000">
            <a:off x="5375957" y="8296388"/>
            <a:ext cx="1092397" cy="1112045"/>
          </a:xfrm>
          <a:prstGeom prst="curvedConnector2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A14331F7-CB0D-A495-1497-3A4175FD8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1065" y="7501632"/>
            <a:ext cx="472655" cy="47265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684D0A3-0788-5535-C5C1-CFEBB9615A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367" y="7567562"/>
            <a:ext cx="472655" cy="472655"/>
          </a:xfrm>
          <a:prstGeom prst="rect">
            <a:avLst/>
          </a:prstGeom>
        </p:spPr>
      </p:pic>
      <p:pic>
        <p:nvPicPr>
          <p:cNvPr id="19" name="Imagem 18" descr="Foto em preto e branco de pessoas com guarda-chuvas&#10;&#10;O conteúdo gerado por IA pode estar incorreto.">
            <a:hlinkClick r:id="rId7" action="ppaction://hlinksldjump"/>
            <a:extLst>
              <a:ext uri="{FF2B5EF4-FFF2-40B4-BE49-F238E27FC236}">
                <a16:creationId xmlns:a16="http://schemas.microsoft.com/office/drawing/2014/main" id="{7202C3D2-68E6-D187-B776-90D21F5D58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668" y="5341256"/>
            <a:ext cx="2152650" cy="215265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1ACDFB04-F9FD-37B0-714F-09591A53FA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58057" y="5446454"/>
            <a:ext cx="1651000" cy="3302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B3FE22F-B304-B171-6368-D2F1750AD3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7088" y="5445290"/>
            <a:ext cx="1651000" cy="330200"/>
          </a:xfrm>
          <a:prstGeom prst="rect">
            <a:avLst/>
          </a:prstGeom>
        </p:spPr>
      </p:pic>
      <p:pic>
        <p:nvPicPr>
          <p:cNvPr id="24" name="Imagem 23" descr="Imagem digital fictícia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AAD5CD76-10B7-4AA7-9627-5C5B3B8183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75956" y="5256313"/>
            <a:ext cx="1813908" cy="1693862"/>
          </a:xfrm>
          <a:prstGeom prst="rect">
            <a:avLst/>
          </a:prstGeom>
        </p:spPr>
      </p:pic>
      <p:pic>
        <p:nvPicPr>
          <p:cNvPr id="28" name="Imagem 27" descr="Tela de jogo de vídeo game&#10;&#10;O conteúdo gerado por IA pode estar incorreto.">
            <a:extLst>
              <a:ext uri="{FF2B5EF4-FFF2-40B4-BE49-F238E27FC236}">
                <a16:creationId xmlns:a16="http://schemas.microsoft.com/office/drawing/2014/main" id="{7352010F-4A8B-72A3-4C97-62A61DA4A3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51717" y="-48533"/>
            <a:ext cx="5240565" cy="5240565"/>
          </a:xfrm>
          <a:prstGeom prst="rect">
            <a:avLst/>
          </a:prstGeom>
        </p:spPr>
      </p:pic>
      <p:pic>
        <p:nvPicPr>
          <p:cNvPr id="30" name="Imagem 29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24D1D135-D92E-8701-3CA4-5EC90B3982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4243" y="7860297"/>
            <a:ext cx="1887500" cy="1887500"/>
          </a:xfrm>
          <a:prstGeom prst="rect">
            <a:avLst/>
          </a:prstGeom>
        </p:spPr>
      </p:pic>
      <p:pic>
        <p:nvPicPr>
          <p:cNvPr id="32" name="Imagem 31" descr="Uma imagem contendo 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1C69E825-384C-97DB-D0BD-C7B61F04BC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42704" y="5955263"/>
            <a:ext cx="1887500" cy="1887500"/>
          </a:xfrm>
          <a:prstGeom prst="rect">
            <a:avLst/>
          </a:prstGeom>
        </p:spPr>
      </p:pic>
      <p:sp>
        <p:nvSpPr>
          <p:cNvPr id="2" name="Retângulo 1">
            <a:hlinkClick r:id="rId14" action="ppaction://hlinksldjump"/>
            <a:extLst>
              <a:ext uri="{FF2B5EF4-FFF2-40B4-BE49-F238E27FC236}">
                <a16:creationId xmlns:a16="http://schemas.microsoft.com/office/drawing/2014/main" id="{219E0158-F0ED-5AFF-B918-A51A0714955B}"/>
              </a:ext>
            </a:extLst>
          </p:cNvPr>
          <p:cNvSpPr/>
          <p:nvPr/>
        </p:nvSpPr>
        <p:spPr>
          <a:xfrm>
            <a:off x="-130629" y="-84943"/>
            <a:ext cx="9492343" cy="5455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919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D44C238F-F4BA-AAFF-666B-EA617F9E9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 descr="Interface gráfica do usuário&#10;&#10;O conteúdo gerado por IA pode estar incorreto.">
            <a:hlinkClick r:id="rId3" action="ppaction://hlinksldjump"/>
            <a:extLst>
              <a:ext uri="{FF2B5EF4-FFF2-40B4-BE49-F238E27FC236}">
                <a16:creationId xmlns:a16="http://schemas.microsoft.com/office/drawing/2014/main" id="{79B6842B-18F9-FC48-6D39-6333EB075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00" y="2519041"/>
            <a:ext cx="1887500" cy="1887500"/>
          </a:xfrm>
          <a:prstGeom prst="rect">
            <a:avLst/>
          </a:prstGeom>
        </p:spPr>
      </p:pic>
      <p:grpSp>
        <p:nvGrpSpPr>
          <p:cNvPr id="56" name="Agrupar 55">
            <a:extLst>
              <a:ext uri="{FF2B5EF4-FFF2-40B4-BE49-F238E27FC236}">
                <a16:creationId xmlns:a16="http://schemas.microsoft.com/office/drawing/2014/main" id="{84E31E74-2973-3917-6FB2-8FA541E841E3}"/>
              </a:ext>
            </a:extLst>
          </p:cNvPr>
          <p:cNvGrpSpPr/>
          <p:nvPr/>
        </p:nvGrpSpPr>
        <p:grpSpPr>
          <a:xfrm rot="2717725">
            <a:off x="2976230" y="1046596"/>
            <a:ext cx="2911226" cy="2855310"/>
            <a:chOff x="2091422" y="420298"/>
            <a:chExt cx="4959185" cy="4926190"/>
          </a:xfrm>
        </p:grpSpPr>
        <p:pic>
          <p:nvPicPr>
            <p:cNvPr id="53" name="Imagem 52" descr="Ícone&#10;&#10;O conteúdo gerado por IA pode estar incorreto.">
              <a:extLst>
                <a:ext uri="{FF2B5EF4-FFF2-40B4-BE49-F238E27FC236}">
                  <a16:creationId xmlns:a16="http://schemas.microsoft.com/office/drawing/2014/main" id="{D771F456-B14A-358A-53A6-8900B799D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73807" y="469688"/>
              <a:ext cx="4876800" cy="4876800"/>
            </a:xfrm>
            <a:prstGeom prst="rect">
              <a:avLst/>
            </a:prstGeom>
          </p:spPr>
        </p:pic>
        <p:pic>
          <p:nvPicPr>
            <p:cNvPr id="55" name="Imagem 54" descr="Forma&#10;&#10;O conteúdo gerado por IA pode estar incorreto.">
              <a:extLst>
                <a:ext uri="{FF2B5EF4-FFF2-40B4-BE49-F238E27FC236}">
                  <a16:creationId xmlns:a16="http://schemas.microsoft.com/office/drawing/2014/main" id="{97B249B0-2938-3B12-4DB6-95FF175AA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91422" y="420298"/>
              <a:ext cx="4876800" cy="4876800"/>
            </a:xfrm>
            <a:prstGeom prst="rect">
              <a:avLst/>
            </a:prstGeom>
          </p:spPr>
        </p:pic>
      </p:grpSp>
      <p:cxnSp>
        <p:nvCxnSpPr>
          <p:cNvPr id="495" name="Google Shape;495;p16">
            <a:extLst>
              <a:ext uri="{FF2B5EF4-FFF2-40B4-BE49-F238E27FC236}">
                <a16:creationId xmlns:a16="http://schemas.microsoft.com/office/drawing/2014/main" id="{7DB0D4D9-9226-FB09-C20D-FB1F7C9074B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342375" y="1076325"/>
            <a:ext cx="1069956" cy="862013"/>
          </a:xfrm>
          <a:prstGeom prst="curvedConnector3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0" name="Google Shape;500;p16">
            <a:extLst>
              <a:ext uri="{FF2B5EF4-FFF2-40B4-BE49-F238E27FC236}">
                <a16:creationId xmlns:a16="http://schemas.microsoft.com/office/drawing/2014/main" id="{24385F2D-8CB1-B0C7-ECF2-8B56AEA98F63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209800" y="2931319"/>
            <a:ext cx="1202531" cy="531472"/>
          </a:xfrm>
          <a:prstGeom prst="curvedConnector3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5" name="Google Shape;505;p16">
            <a:extLst>
              <a:ext uri="{FF2B5EF4-FFF2-40B4-BE49-F238E27FC236}">
                <a16:creationId xmlns:a16="http://schemas.microsoft.com/office/drawing/2014/main" id="{6F3E7D43-2823-B914-9D48-1CC3F11C788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34014" y="1574800"/>
            <a:ext cx="1801943" cy="382588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0" name="Google Shape;510;p16">
            <a:extLst>
              <a:ext uri="{FF2B5EF4-FFF2-40B4-BE49-F238E27FC236}">
                <a16:creationId xmlns:a16="http://schemas.microsoft.com/office/drawing/2014/main" id="{57FDC050-C566-60AD-9760-72B1156B2712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>
            <a:off x="5434014" y="2955132"/>
            <a:ext cx="1092397" cy="1112045"/>
          </a:xfrm>
          <a:prstGeom prst="curvedConnector2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F9C80F36-E026-F270-B911-4EFEC139DB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9122" y="2160376"/>
            <a:ext cx="472655" cy="47265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A09AEE6-B717-92C9-A33A-2BF54AC817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6424" y="2226306"/>
            <a:ext cx="472655" cy="472655"/>
          </a:xfrm>
          <a:prstGeom prst="rect">
            <a:avLst/>
          </a:prstGeom>
        </p:spPr>
      </p:pic>
      <p:pic>
        <p:nvPicPr>
          <p:cNvPr id="19" name="Imagem 18" descr="Foto em preto e branco de pessoas com guarda-chuvas&#10;&#10;O conteúdo gerado por IA pode estar incorreto.">
            <a:hlinkClick r:id="rId9" action="ppaction://hlinksldjump"/>
            <a:extLst>
              <a:ext uri="{FF2B5EF4-FFF2-40B4-BE49-F238E27FC236}">
                <a16:creationId xmlns:a16="http://schemas.microsoft.com/office/drawing/2014/main" id="{DB839C14-4443-C4FD-9E03-830DA51A27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9725" y="0"/>
            <a:ext cx="2152650" cy="215265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8BBC213B-4E06-0C8D-5696-14B8BBB47F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105198"/>
            <a:ext cx="1651000" cy="3302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641028D1-0D3B-8756-E0B5-626D667458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5145" y="104034"/>
            <a:ext cx="1651000" cy="330200"/>
          </a:xfrm>
          <a:prstGeom prst="rect">
            <a:avLst/>
          </a:prstGeom>
        </p:spPr>
      </p:pic>
      <p:pic>
        <p:nvPicPr>
          <p:cNvPr id="24" name="Imagem 23" descr="Imagem digital fictícia de personagem de desenho animado&#10;&#10;O conteúdo gerado por IA pode estar incorreto.">
            <a:hlinkClick r:id="rId12" action="ppaction://hlinksldjump"/>
            <a:extLst>
              <a:ext uri="{FF2B5EF4-FFF2-40B4-BE49-F238E27FC236}">
                <a16:creationId xmlns:a16="http://schemas.microsoft.com/office/drawing/2014/main" id="{61297A7A-32C3-933B-6ECF-266A040A2CE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34013" y="-84943"/>
            <a:ext cx="1813908" cy="1693862"/>
          </a:xfrm>
          <a:prstGeom prst="rect">
            <a:avLst/>
          </a:prstGeom>
        </p:spPr>
      </p:pic>
      <p:pic>
        <p:nvPicPr>
          <p:cNvPr id="28" name="Imagem 27" descr="Tela de jogo de vídeo game&#10;&#10;O conteúdo gerado por IA pode estar incorreto.">
            <a:hlinkClick r:id="rId14" action="ppaction://hlinksldjump"/>
            <a:extLst>
              <a:ext uri="{FF2B5EF4-FFF2-40B4-BE49-F238E27FC236}">
                <a16:creationId xmlns:a16="http://schemas.microsoft.com/office/drawing/2014/main" id="{DF527182-140C-97A5-4606-4C1180E0FA8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26410" y="2990851"/>
            <a:ext cx="2152649" cy="2152649"/>
          </a:xfrm>
          <a:prstGeom prst="rect">
            <a:avLst/>
          </a:prstGeom>
        </p:spPr>
      </p:pic>
      <p:pic>
        <p:nvPicPr>
          <p:cNvPr id="32" name="Imagem 31" descr="Uma imagem contendo Interface gráfica do usuário&#10;&#10;O conteúdo gerado por IA pode estar incorreto.">
            <a:hlinkClick r:id="rId12" action="ppaction://hlinksldjump"/>
            <a:extLst>
              <a:ext uri="{FF2B5EF4-FFF2-40B4-BE49-F238E27FC236}">
                <a16:creationId xmlns:a16="http://schemas.microsoft.com/office/drawing/2014/main" id="{ACBAFAA6-F881-25F6-184F-9275CB67D6D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00761" y="614007"/>
            <a:ext cx="1887500" cy="18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61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">
          <a:extLst>
            <a:ext uri="{FF2B5EF4-FFF2-40B4-BE49-F238E27FC236}">
              <a16:creationId xmlns:a16="http://schemas.microsoft.com/office/drawing/2014/main" id="{D5221FC6-875F-E2FD-B626-0D20BC068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>
            <a:extLst>
              <a:ext uri="{FF2B5EF4-FFF2-40B4-BE49-F238E27FC236}">
                <a16:creationId xmlns:a16="http://schemas.microsoft.com/office/drawing/2014/main" id="{7B43FA95-FF04-6BD3-74D5-70CD74FD5E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73876" y="1991179"/>
            <a:ext cx="3932400" cy="15441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Elaine Christina de Morais Carvalho Monteiro</a:t>
            </a:r>
            <a:br>
              <a:rPr lang="en" sz="1200" dirty="0"/>
            </a:br>
            <a:r>
              <a:rPr lang="en" sz="1200" dirty="0"/>
              <a:t>Felipe Franco Pinheiro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/>
              <a:t>Francielli</a:t>
            </a:r>
            <a:r>
              <a:rPr lang="pt-BR" sz="1200" dirty="0"/>
              <a:t> </a:t>
            </a:r>
            <a:r>
              <a:rPr lang="pt-BR" sz="1200" dirty="0" err="1"/>
              <a:t>Gai</a:t>
            </a:r>
            <a:endParaRPr lang="pt-BR"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Maria </a:t>
            </a:r>
            <a:r>
              <a:rPr lang="pt-BR" sz="1200" dirty="0"/>
              <a:t>Eduarda de Miranda Ramos</a:t>
            </a:r>
            <a:endParaRPr lang="en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Yann Lucas Saito da Luz</a:t>
            </a:r>
            <a:endParaRPr sz="1200" dirty="0"/>
          </a:p>
        </p:txBody>
      </p:sp>
      <p:sp>
        <p:nvSpPr>
          <p:cNvPr id="8" name="Google Shape;110;p14">
            <a:extLst>
              <a:ext uri="{FF2B5EF4-FFF2-40B4-BE49-F238E27FC236}">
                <a16:creationId xmlns:a16="http://schemas.microsoft.com/office/drawing/2014/main" id="{55B6D341-FE59-0162-41B4-F4CD969441CF}"/>
              </a:ext>
            </a:extLst>
          </p:cNvPr>
          <p:cNvSpPr txBox="1">
            <a:spLocks/>
          </p:cNvSpPr>
          <p:nvPr/>
        </p:nvSpPr>
        <p:spPr>
          <a:xfrm>
            <a:off x="533449" y="1332352"/>
            <a:ext cx="2717749" cy="84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Jua"/>
              <a:buNone/>
              <a:defRPr sz="48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Passion One"/>
              <a:buNone/>
              <a:defRPr sz="5200" b="0" i="0" u="none" strike="noStrike" cap="none">
                <a:solidFill>
                  <a:schemeClr val="accent3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Passion One"/>
              <a:buNone/>
              <a:defRPr sz="5200" b="0" i="0" u="none" strike="noStrike" cap="none">
                <a:solidFill>
                  <a:schemeClr val="accent3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Passion One"/>
              <a:buNone/>
              <a:defRPr sz="5200" b="0" i="0" u="none" strike="noStrike" cap="none">
                <a:solidFill>
                  <a:schemeClr val="accent3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Passion One"/>
              <a:buNone/>
              <a:defRPr sz="5200" b="0" i="0" u="none" strike="noStrike" cap="none">
                <a:solidFill>
                  <a:schemeClr val="accent3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Passion One"/>
              <a:buNone/>
              <a:defRPr sz="5200" b="0" i="0" u="none" strike="noStrike" cap="none">
                <a:solidFill>
                  <a:schemeClr val="accent3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Passion One"/>
              <a:buNone/>
              <a:defRPr sz="5200" b="0" i="0" u="none" strike="noStrike" cap="none">
                <a:solidFill>
                  <a:schemeClr val="accent3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Passion One"/>
              <a:buNone/>
              <a:defRPr sz="5200" b="0" i="0" u="none" strike="noStrike" cap="none">
                <a:solidFill>
                  <a:schemeClr val="accent3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Passion One"/>
              <a:buNone/>
              <a:defRPr sz="5200" b="0" i="0" u="none" strike="noStrike" cap="none">
                <a:solidFill>
                  <a:schemeClr val="accent3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rPr lang="pt-BR" sz="4400" dirty="0"/>
              <a:t>Grupo 4</a:t>
            </a:r>
          </a:p>
        </p:txBody>
      </p:sp>
    </p:spTree>
    <p:extLst>
      <p:ext uri="{BB962C8B-B14F-4D97-AF65-F5344CB8AC3E}">
        <p14:creationId xmlns:p14="http://schemas.microsoft.com/office/powerpoint/2010/main" val="68507875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Writing History Thesis Infographics by Slidesgo">
  <a:themeElements>
    <a:clrScheme name="Simple Light">
      <a:dk1>
        <a:srgbClr val="3F3742"/>
      </a:dk1>
      <a:lt1>
        <a:srgbClr val="FFF6E0"/>
      </a:lt1>
      <a:dk2>
        <a:srgbClr val="007D85"/>
      </a:dk2>
      <a:lt2>
        <a:srgbClr val="EC8686"/>
      </a:lt2>
      <a:accent1>
        <a:srgbClr val="9B8D69"/>
      </a:accent1>
      <a:accent2>
        <a:srgbClr val="B66464"/>
      </a:accent2>
      <a:accent3>
        <a:srgbClr val="7C4535"/>
      </a:accent3>
      <a:accent4>
        <a:srgbClr val="3D312B"/>
      </a:accent4>
      <a:accent5>
        <a:srgbClr val="EC8686"/>
      </a:accent5>
      <a:accent6>
        <a:srgbClr val="BEAF89"/>
      </a:accent6>
      <a:hlink>
        <a:srgbClr val="007D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101</Words>
  <Application>Microsoft Office PowerPoint</Application>
  <PresentationFormat>Apresentação na tela (16:9)</PresentationFormat>
  <Paragraphs>19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Hind Siliguri</vt:lpstr>
      <vt:lpstr>Merriweather</vt:lpstr>
      <vt:lpstr>Jua</vt:lpstr>
      <vt:lpstr>Englebert</vt:lpstr>
      <vt:lpstr>Livvic</vt:lpstr>
      <vt:lpstr>Arial</vt:lpstr>
      <vt:lpstr>Writing History Thesis Infographics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YANN LUCAS SAITO DA LUZ</cp:lastModifiedBy>
  <cp:revision>3</cp:revision>
  <dcterms:modified xsi:type="dcterms:W3CDTF">2025-03-19T18:59:28Z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2025-03-19T18:37:47Z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38ae2f02-5710-4e12-80bb-83600c3fdf1e</vt:lpwstr>
  </property>
  <property fmtid="{D5CDD505-2E9C-101B-9397-08002B2CF9AE}" pid="7" name="MSIP_Label_defa4170-0d19-0005-0004-bc88714345d2_ActionId">
    <vt:lpwstr>f3585b7c-828b-4fc1-b47c-e3e8e805474b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