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D1D2D-23A8-41C8-9B70-58FB04731502}" type="doc">
      <dgm:prSet loTypeId="urn:microsoft.com/office/officeart/2008/layout/AlternatingHexagons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1DDE1D-3DAC-44B4-B611-5A467E7981AE}">
      <dgm:prSet phldrT="[Text]" custT="1"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000">
              <a:srgbClr val="92D050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US" sz="1600" b="1" i="1" dirty="0" smtClean="0">
              <a:latin typeface="Arial Black" panose="020B0A04020102020204" pitchFamily="34" charset="0"/>
            </a:rPr>
            <a:t>Home</a:t>
          </a:r>
          <a:endParaRPr lang="en-IN" sz="1600" b="1" i="1" dirty="0">
            <a:latin typeface="Arial Black" panose="020B0A04020102020204" pitchFamily="34" charset="0"/>
          </a:endParaRPr>
        </a:p>
      </dgm:t>
    </dgm:pt>
    <dgm:pt modelId="{E57F3FD1-5F04-45EE-A1BA-FA3C8F2EC391}" type="parTrans" cxnId="{7311A64D-ED26-44AC-A66B-8FCE5D10DC4C}">
      <dgm:prSet/>
      <dgm:spPr/>
      <dgm:t>
        <a:bodyPr/>
        <a:lstStyle/>
        <a:p>
          <a:endParaRPr lang="en-IN"/>
        </a:p>
      </dgm:t>
    </dgm:pt>
    <dgm:pt modelId="{0CB33758-8FCC-40D9-A927-103561F3BFE6}" type="sibTrans" cxnId="{7311A64D-ED26-44AC-A66B-8FCE5D10DC4C}">
      <dgm:prSet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000">
              <a:srgbClr val="92D050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</dgm:spPr>
      <dgm:t>
        <a:bodyPr/>
        <a:lstStyle/>
        <a:p>
          <a:endParaRPr lang="en-IN"/>
        </a:p>
      </dgm:t>
    </dgm:pt>
    <dgm:pt modelId="{BC2BC70D-5AC2-48E8-878C-A1632C80AF52}">
      <dgm:prSet phldrT="[Text]" custT="1"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000">
              <a:srgbClr val="92D050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US" sz="1100" b="0" i="0" dirty="0" smtClean="0">
              <a:latin typeface="Arial Black" panose="020B0A04020102020204" pitchFamily="34" charset="0"/>
            </a:rPr>
            <a:t>Trailers</a:t>
          </a:r>
          <a:endParaRPr lang="en-IN" sz="1100" b="0" i="0" dirty="0">
            <a:latin typeface="Arial Black" panose="020B0A04020102020204" pitchFamily="34" charset="0"/>
          </a:endParaRPr>
        </a:p>
      </dgm:t>
    </dgm:pt>
    <dgm:pt modelId="{03F04A91-8E64-4EF0-B550-165C584A9164}" type="parTrans" cxnId="{CBF41E56-CB5E-472E-AAB4-BFC487B9441C}">
      <dgm:prSet/>
      <dgm:spPr/>
      <dgm:t>
        <a:bodyPr/>
        <a:lstStyle/>
        <a:p>
          <a:endParaRPr lang="en-IN"/>
        </a:p>
      </dgm:t>
    </dgm:pt>
    <dgm:pt modelId="{D928F096-E633-49A7-A8C9-817D2FA9661A}" type="sibTrans" cxnId="{CBF41E56-CB5E-472E-AAB4-BFC487B9441C}">
      <dgm:prSet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000">
              <a:srgbClr val="92D050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</dgm:spPr>
      <dgm:t>
        <a:bodyPr/>
        <a:lstStyle/>
        <a:p>
          <a:endParaRPr lang="en-IN"/>
        </a:p>
      </dgm:t>
    </dgm:pt>
    <dgm:pt modelId="{71B42656-D996-4DE5-B4E3-824564F1CA50}">
      <dgm:prSet phldrT="[Text]"/>
      <dgm:spPr/>
      <dgm:t>
        <a:bodyPr/>
        <a:lstStyle/>
        <a:p>
          <a:endParaRPr lang="en-IN" dirty="0"/>
        </a:p>
      </dgm:t>
    </dgm:pt>
    <dgm:pt modelId="{1E3824B3-D3C2-4A58-93A2-28602394DB02}" type="parTrans" cxnId="{791BE804-CED0-4046-8616-226DC6253CBE}">
      <dgm:prSet/>
      <dgm:spPr/>
      <dgm:t>
        <a:bodyPr/>
        <a:lstStyle/>
        <a:p>
          <a:endParaRPr lang="en-IN"/>
        </a:p>
      </dgm:t>
    </dgm:pt>
    <dgm:pt modelId="{F74D6EBF-4C7F-4385-B38E-611D97985EFC}" type="sibTrans" cxnId="{791BE804-CED0-4046-8616-226DC6253CBE}">
      <dgm:prSet/>
      <dgm:spPr/>
      <dgm:t>
        <a:bodyPr/>
        <a:lstStyle/>
        <a:p>
          <a:endParaRPr lang="en-IN"/>
        </a:p>
      </dgm:t>
    </dgm:pt>
    <dgm:pt modelId="{BA849D53-5CFA-47DB-AB40-C3AEDB930706}">
      <dgm:prSet phldrT="[Text]" custT="1"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000">
              <a:srgbClr val="92D050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n-US" sz="1100" baseline="0" dirty="0" smtClean="0">
              <a:latin typeface="Arial Black" panose="020B0A04020102020204" pitchFamily="34" charset="0"/>
            </a:rPr>
            <a:t>Theatres</a:t>
          </a:r>
          <a:endParaRPr lang="en-IN" sz="1100" baseline="0" dirty="0">
            <a:latin typeface="Arial Black" panose="020B0A04020102020204" pitchFamily="34" charset="0"/>
          </a:endParaRPr>
        </a:p>
      </dgm:t>
    </dgm:pt>
    <dgm:pt modelId="{B097F74E-9F01-41CC-89E2-A2E46CC822B6}" type="parTrans" cxnId="{9B684962-C2A2-43BE-8172-7381B895C728}">
      <dgm:prSet/>
      <dgm:spPr/>
      <dgm:t>
        <a:bodyPr/>
        <a:lstStyle/>
        <a:p>
          <a:endParaRPr lang="en-IN"/>
        </a:p>
      </dgm:t>
    </dgm:pt>
    <dgm:pt modelId="{86D7032F-EE6E-475B-8F15-0081871C3387}" type="sibTrans" cxnId="{9B684962-C2A2-43BE-8172-7381B895C728}">
      <dgm:prSet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000">
              <a:srgbClr val="92D050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</dgm:spPr>
      <dgm:t>
        <a:bodyPr/>
        <a:lstStyle/>
        <a:p>
          <a:endParaRPr lang="en-IN"/>
        </a:p>
      </dgm:t>
    </dgm:pt>
    <dgm:pt modelId="{F4EB9EEE-A4A8-47B9-A6BD-E551498476F2}">
      <dgm:prSet phldrT="[Text]"/>
      <dgm:spPr/>
      <dgm:t>
        <a:bodyPr/>
        <a:lstStyle/>
        <a:p>
          <a:endParaRPr lang="en-IN" dirty="0"/>
        </a:p>
      </dgm:t>
    </dgm:pt>
    <dgm:pt modelId="{9859EED9-7953-4E10-AC9E-03D17D6B31E7}" type="parTrans" cxnId="{10DD8A08-6B4F-4535-A5F2-66F0C64D0A62}">
      <dgm:prSet/>
      <dgm:spPr/>
      <dgm:t>
        <a:bodyPr/>
        <a:lstStyle/>
        <a:p>
          <a:endParaRPr lang="en-IN"/>
        </a:p>
      </dgm:t>
    </dgm:pt>
    <dgm:pt modelId="{F60BF4D8-4946-442B-9237-F123FFB44BA9}" type="sibTrans" cxnId="{10DD8A08-6B4F-4535-A5F2-66F0C64D0A62}">
      <dgm:prSet/>
      <dgm:spPr/>
      <dgm:t>
        <a:bodyPr/>
        <a:lstStyle/>
        <a:p>
          <a:endParaRPr lang="en-IN"/>
        </a:p>
      </dgm:t>
    </dgm:pt>
    <dgm:pt modelId="{ABA23B71-6294-4358-8054-C23AB8BB5843}">
      <dgm:prSet/>
      <dgm:spPr>
        <a:gradFill flip="none" rotWithShape="1">
          <a:gsLst>
            <a:gs pos="0">
              <a:srgbClr val="92D05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3600000" scaled="0"/>
          <a:tileRect/>
        </a:gradFill>
      </dgm:spPr>
      <dgm:t>
        <a:bodyPr/>
        <a:lstStyle/>
        <a:p>
          <a:r>
            <a:rPr lang="en-US" dirty="0" smtClean="0"/>
            <a:t>Reviews</a:t>
          </a:r>
          <a:endParaRPr lang="en-IN" dirty="0"/>
        </a:p>
      </dgm:t>
    </dgm:pt>
    <dgm:pt modelId="{23EDFBE7-E8C3-46C3-9EF9-2E461EEBB56C}" type="parTrans" cxnId="{F8853D25-CA73-4B41-83FD-9E3FF587274E}">
      <dgm:prSet/>
      <dgm:spPr/>
      <dgm:t>
        <a:bodyPr/>
        <a:lstStyle/>
        <a:p>
          <a:endParaRPr lang="en-IN"/>
        </a:p>
      </dgm:t>
    </dgm:pt>
    <dgm:pt modelId="{37AA18D9-A004-4688-9FBD-8CB213769FFC}" type="sibTrans" cxnId="{F8853D25-CA73-4B41-83FD-9E3FF587274E}">
      <dgm:prSet/>
      <dgm:spPr>
        <a:gradFill flip="none" rotWithShape="1">
          <a:gsLst>
            <a:gs pos="0">
              <a:srgbClr val="92D05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3600000" scaled="0"/>
          <a:tileRect/>
        </a:gradFill>
      </dgm:spPr>
      <dgm:t>
        <a:bodyPr/>
        <a:lstStyle/>
        <a:p>
          <a:endParaRPr lang="en-IN"/>
        </a:p>
      </dgm:t>
    </dgm:pt>
    <dgm:pt modelId="{0694F883-7834-485C-AF6C-FF93A9317D96}">
      <dgm:prSet custT="1"/>
      <dgm:spPr>
        <a:gradFill flip="none" rotWithShape="1">
          <a:gsLst>
            <a:gs pos="0">
              <a:srgbClr val="92D05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3600000" scaled="0"/>
          <a:tileRect/>
        </a:gradFill>
      </dgm:spPr>
      <dgm:t>
        <a:bodyPr/>
        <a:lstStyle/>
        <a:p>
          <a:r>
            <a:rPr lang="en-US" sz="1800" dirty="0" smtClean="0">
              <a:latin typeface="Arial Black" panose="020B0A04020102020204" pitchFamily="34" charset="0"/>
            </a:rPr>
            <a:t>Book</a:t>
          </a:r>
          <a:r>
            <a:rPr lang="en-US" sz="500" dirty="0" smtClean="0">
              <a:latin typeface="Arial Black" panose="020B0A04020102020204" pitchFamily="34" charset="0"/>
            </a:rPr>
            <a:t> </a:t>
          </a:r>
          <a:r>
            <a:rPr lang="en-US" sz="1200" dirty="0" smtClean="0">
              <a:latin typeface="Arial Black" panose="020B0A04020102020204" pitchFamily="34" charset="0"/>
            </a:rPr>
            <a:t>Now</a:t>
          </a:r>
          <a:endParaRPr lang="en-IN" sz="1200" dirty="0">
            <a:latin typeface="Arial Black" panose="020B0A04020102020204" pitchFamily="34" charset="0"/>
          </a:endParaRPr>
        </a:p>
      </dgm:t>
    </dgm:pt>
    <dgm:pt modelId="{10AD1E9F-0B6A-415F-9DE2-EC311BAB4858}" type="parTrans" cxnId="{25DFCF50-6C2E-49F5-9573-A16F15F275AC}">
      <dgm:prSet/>
      <dgm:spPr/>
      <dgm:t>
        <a:bodyPr/>
        <a:lstStyle/>
        <a:p>
          <a:endParaRPr lang="en-IN"/>
        </a:p>
      </dgm:t>
    </dgm:pt>
    <dgm:pt modelId="{2D257B3A-BF33-4AC2-A2DD-5D36BADCD657}" type="sibTrans" cxnId="{25DFCF50-6C2E-49F5-9573-A16F15F275AC}">
      <dgm:prSet/>
      <dgm:spPr>
        <a:gradFill flip="none" rotWithShape="1">
          <a:gsLst>
            <a:gs pos="0">
              <a:srgbClr val="92D05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3600000" scaled="0"/>
          <a:tileRect/>
        </a:gradFill>
      </dgm:spPr>
      <dgm:t>
        <a:bodyPr/>
        <a:lstStyle/>
        <a:p>
          <a:endParaRPr lang="en-IN"/>
        </a:p>
      </dgm:t>
    </dgm:pt>
    <dgm:pt modelId="{573EA924-C01A-4BC4-8E41-148AEA39493A}">
      <dgm:prSet/>
      <dgm:spPr>
        <a:gradFill flip="none" rotWithShape="1">
          <a:gsLst>
            <a:gs pos="0">
              <a:srgbClr val="92D05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3600000" scaled="0"/>
          <a:tileRect/>
        </a:gradFill>
      </dgm:spPr>
      <dgm:t>
        <a:bodyPr/>
        <a:lstStyle/>
        <a:p>
          <a:r>
            <a:rPr lang="en-US" dirty="0" smtClean="0"/>
            <a:t>Offers</a:t>
          </a:r>
          <a:endParaRPr lang="en-IN" dirty="0"/>
        </a:p>
      </dgm:t>
    </dgm:pt>
    <dgm:pt modelId="{8530D372-3055-4F4A-BFE5-4C82D99A2E39}" type="parTrans" cxnId="{60FD12A3-6988-4716-97FB-7DD3E4291D1D}">
      <dgm:prSet/>
      <dgm:spPr/>
      <dgm:t>
        <a:bodyPr/>
        <a:lstStyle/>
        <a:p>
          <a:endParaRPr lang="en-IN"/>
        </a:p>
      </dgm:t>
    </dgm:pt>
    <dgm:pt modelId="{85CCE35E-41A5-49EC-9B2C-F53BE4738483}" type="sibTrans" cxnId="{60FD12A3-6988-4716-97FB-7DD3E4291D1D}">
      <dgm:prSet/>
      <dgm:spPr>
        <a:gradFill flip="none" rotWithShape="1">
          <a:gsLst>
            <a:gs pos="0">
              <a:srgbClr val="92D05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3600000" scaled="0"/>
          <a:tileRect/>
        </a:gradFill>
      </dgm:spPr>
      <dgm:t>
        <a:bodyPr/>
        <a:lstStyle/>
        <a:p>
          <a:endParaRPr lang="en-IN"/>
        </a:p>
      </dgm:t>
    </dgm:pt>
    <dgm:pt modelId="{A6280893-C988-49C9-8A96-E5328EBC399B}" type="pres">
      <dgm:prSet presAssocID="{AB6D1D2D-23A8-41C8-9B70-58FB0473150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60CD45CC-4ABA-427D-92E0-DC33A1DB4A7A}" type="pres">
      <dgm:prSet presAssocID="{411DDE1D-3DAC-44B4-B611-5A467E7981AE}" presName="composite" presStyleCnt="0"/>
      <dgm:spPr/>
      <dgm:t>
        <a:bodyPr/>
        <a:lstStyle/>
        <a:p>
          <a:endParaRPr lang="en-IN"/>
        </a:p>
      </dgm:t>
    </dgm:pt>
    <dgm:pt modelId="{8EA772D0-6C7B-4CED-9FD2-2702813FA51C}" type="pres">
      <dgm:prSet presAssocID="{411DDE1D-3DAC-44B4-B611-5A467E7981AE}" presName="Parent1" presStyleLbl="node1" presStyleIdx="0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26FA55-1593-453C-A024-F216AD0F9326}" type="pres">
      <dgm:prSet presAssocID="{411DDE1D-3DAC-44B4-B611-5A467E7981AE}" presName="Childtext1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65DCD7-B189-4E2F-846C-B2C5B6A3021F}" type="pres">
      <dgm:prSet presAssocID="{411DDE1D-3DAC-44B4-B611-5A467E7981AE}" presName="BalanceSpacing" presStyleCnt="0"/>
      <dgm:spPr/>
      <dgm:t>
        <a:bodyPr/>
        <a:lstStyle/>
        <a:p>
          <a:endParaRPr lang="en-IN"/>
        </a:p>
      </dgm:t>
    </dgm:pt>
    <dgm:pt modelId="{DC200F06-70E7-445B-9B17-FAEDCABA5A62}" type="pres">
      <dgm:prSet presAssocID="{411DDE1D-3DAC-44B4-B611-5A467E7981AE}" presName="BalanceSpacing1" presStyleCnt="0"/>
      <dgm:spPr/>
      <dgm:t>
        <a:bodyPr/>
        <a:lstStyle/>
        <a:p>
          <a:endParaRPr lang="en-IN"/>
        </a:p>
      </dgm:t>
    </dgm:pt>
    <dgm:pt modelId="{3B5044D7-00A3-4CBF-B9EB-0594CF976A60}" type="pres">
      <dgm:prSet presAssocID="{0CB33758-8FCC-40D9-A927-103561F3BFE6}" presName="Accent1Text" presStyleLbl="node1" presStyleIdx="1" presStyleCnt="12"/>
      <dgm:spPr/>
      <dgm:t>
        <a:bodyPr/>
        <a:lstStyle/>
        <a:p>
          <a:endParaRPr lang="en-IN"/>
        </a:p>
      </dgm:t>
    </dgm:pt>
    <dgm:pt modelId="{E8BB559E-8D0E-495C-9C4F-1DF9AB1C9312}" type="pres">
      <dgm:prSet presAssocID="{0CB33758-8FCC-40D9-A927-103561F3BFE6}" presName="spaceBetweenRectangles" presStyleCnt="0"/>
      <dgm:spPr/>
      <dgm:t>
        <a:bodyPr/>
        <a:lstStyle/>
        <a:p>
          <a:endParaRPr lang="en-IN"/>
        </a:p>
      </dgm:t>
    </dgm:pt>
    <dgm:pt modelId="{490A3595-2AC1-44FD-A757-28A25BE69A64}" type="pres">
      <dgm:prSet presAssocID="{BC2BC70D-5AC2-48E8-878C-A1632C80AF52}" presName="composite" presStyleCnt="0"/>
      <dgm:spPr/>
      <dgm:t>
        <a:bodyPr/>
        <a:lstStyle/>
        <a:p>
          <a:endParaRPr lang="en-IN"/>
        </a:p>
      </dgm:t>
    </dgm:pt>
    <dgm:pt modelId="{9E699B90-1229-4BDA-94E4-3C89E0223EFA}" type="pres">
      <dgm:prSet presAssocID="{BC2BC70D-5AC2-48E8-878C-A1632C80AF52}" presName="Parent1" presStyleLbl="node1" presStyleIdx="2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56269E-E16F-4FE7-8B2D-6C363226DBCB}" type="pres">
      <dgm:prSet presAssocID="{BC2BC70D-5AC2-48E8-878C-A1632C80AF52}" presName="Childtext1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599973-7B53-4FE7-B61C-5B9F75C57192}" type="pres">
      <dgm:prSet presAssocID="{BC2BC70D-5AC2-48E8-878C-A1632C80AF52}" presName="BalanceSpacing" presStyleCnt="0"/>
      <dgm:spPr/>
      <dgm:t>
        <a:bodyPr/>
        <a:lstStyle/>
        <a:p>
          <a:endParaRPr lang="en-IN"/>
        </a:p>
      </dgm:t>
    </dgm:pt>
    <dgm:pt modelId="{08FD0BE6-A1B4-4461-8356-1E952E10A427}" type="pres">
      <dgm:prSet presAssocID="{BC2BC70D-5AC2-48E8-878C-A1632C80AF52}" presName="BalanceSpacing1" presStyleCnt="0"/>
      <dgm:spPr/>
      <dgm:t>
        <a:bodyPr/>
        <a:lstStyle/>
        <a:p>
          <a:endParaRPr lang="en-IN"/>
        </a:p>
      </dgm:t>
    </dgm:pt>
    <dgm:pt modelId="{474FF861-6950-484F-93BB-28233D2FDA4E}" type="pres">
      <dgm:prSet presAssocID="{D928F096-E633-49A7-A8C9-817D2FA9661A}" presName="Accent1Text" presStyleLbl="node1" presStyleIdx="3" presStyleCnt="12"/>
      <dgm:spPr/>
      <dgm:t>
        <a:bodyPr/>
        <a:lstStyle/>
        <a:p>
          <a:endParaRPr lang="en-IN"/>
        </a:p>
      </dgm:t>
    </dgm:pt>
    <dgm:pt modelId="{72589099-1DA4-4D3F-B518-FD860EC47F53}" type="pres">
      <dgm:prSet presAssocID="{D928F096-E633-49A7-A8C9-817D2FA9661A}" presName="spaceBetweenRectangles" presStyleCnt="0"/>
      <dgm:spPr/>
      <dgm:t>
        <a:bodyPr/>
        <a:lstStyle/>
        <a:p>
          <a:endParaRPr lang="en-IN"/>
        </a:p>
      </dgm:t>
    </dgm:pt>
    <dgm:pt modelId="{346CA275-BCFE-49AC-8F15-D845D584E60B}" type="pres">
      <dgm:prSet presAssocID="{BA849D53-5CFA-47DB-AB40-C3AEDB930706}" presName="composite" presStyleCnt="0"/>
      <dgm:spPr/>
      <dgm:t>
        <a:bodyPr/>
        <a:lstStyle/>
        <a:p>
          <a:endParaRPr lang="en-IN"/>
        </a:p>
      </dgm:t>
    </dgm:pt>
    <dgm:pt modelId="{B9AAA832-3191-478F-BEA1-3390F1F50CBC}" type="pres">
      <dgm:prSet presAssocID="{BA849D53-5CFA-47DB-AB40-C3AEDB930706}" presName="Parent1" presStyleLbl="node1" presStyleIdx="4" presStyleCnt="12" custLinFactNeighborX="80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570A01-1337-4DC5-9C14-8E4A2AF5FA79}" type="pres">
      <dgm:prSet presAssocID="{BA849D53-5CFA-47DB-AB40-C3AEDB930706}" presName="Childtext1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D467C9-0DA4-4BD6-B868-7DFC88E101DC}" type="pres">
      <dgm:prSet presAssocID="{BA849D53-5CFA-47DB-AB40-C3AEDB930706}" presName="BalanceSpacing" presStyleCnt="0"/>
      <dgm:spPr/>
      <dgm:t>
        <a:bodyPr/>
        <a:lstStyle/>
        <a:p>
          <a:endParaRPr lang="en-IN"/>
        </a:p>
      </dgm:t>
    </dgm:pt>
    <dgm:pt modelId="{28B405A9-37F1-4564-A876-752B7DAC1507}" type="pres">
      <dgm:prSet presAssocID="{BA849D53-5CFA-47DB-AB40-C3AEDB930706}" presName="BalanceSpacing1" presStyleCnt="0"/>
      <dgm:spPr/>
      <dgm:t>
        <a:bodyPr/>
        <a:lstStyle/>
        <a:p>
          <a:endParaRPr lang="en-IN"/>
        </a:p>
      </dgm:t>
    </dgm:pt>
    <dgm:pt modelId="{98607691-E8B4-4C77-AECF-B8F0F7D8C6BB}" type="pres">
      <dgm:prSet presAssocID="{86D7032F-EE6E-475B-8F15-0081871C3387}" presName="Accent1Text" presStyleLbl="node1" presStyleIdx="5" presStyleCnt="12"/>
      <dgm:spPr/>
      <dgm:t>
        <a:bodyPr/>
        <a:lstStyle/>
        <a:p>
          <a:endParaRPr lang="en-IN"/>
        </a:p>
      </dgm:t>
    </dgm:pt>
    <dgm:pt modelId="{81B3637D-381F-46C3-B3FE-FCA3FC816210}" type="pres">
      <dgm:prSet presAssocID="{86D7032F-EE6E-475B-8F15-0081871C3387}" presName="spaceBetweenRectangles" presStyleCnt="0"/>
      <dgm:spPr/>
    </dgm:pt>
    <dgm:pt modelId="{7EF161AC-A1B3-4725-B1B9-227B2B50BBE4}" type="pres">
      <dgm:prSet presAssocID="{ABA23B71-6294-4358-8054-C23AB8BB5843}" presName="composite" presStyleCnt="0"/>
      <dgm:spPr/>
    </dgm:pt>
    <dgm:pt modelId="{800BF92D-1F4E-4102-B019-863C907FCAD0}" type="pres">
      <dgm:prSet presAssocID="{ABA23B71-6294-4358-8054-C23AB8BB5843}" presName="Parent1" presStyleLbl="node1" presStyleIdx="6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944010-43A7-4151-8C32-2F5BAF76EB5F}" type="pres">
      <dgm:prSet presAssocID="{ABA23B71-6294-4358-8054-C23AB8BB5843}" presName="Childtext1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E7D880EA-F67A-4EA3-BAE0-D1E78E6CD3FC}" type="pres">
      <dgm:prSet presAssocID="{ABA23B71-6294-4358-8054-C23AB8BB5843}" presName="BalanceSpacing" presStyleCnt="0"/>
      <dgm:spPr/>
    </dgm:pt>
    <dgm:pt modelId="{10D98518-68D0-48A7-9BDA-9E8DA6332A8F}" type="pres">
      <dgm:prSet presAssocID="{ABA23B71-6294-4358-8054-C23AB8BB5843}" presName="BalanceSpacing1" presStyleCnt="0"/>
      <dgm:spPr/>
    </dgm:pt>
    <dgm:pt modelId="{467BC740-F667-4F14-A5EE-BBE7D4A72D0F}" type="pres">
      <dgm:prSet presAssocID="{37AA18D9-A004-4688-9FBD-8CB213769FFC}" presName="Accent1Text" presStyleLbl="node1" presStyleIdx="7" presStyleCnt="12"/>
      <dgm:spPr/>
      <dgm:t>
        <a:bodyPr/>
        <a:lstStyle/>
        <a:p>
          <a:endParaRPr lang="en-IN"/>
        </a:p>
      </dgm:t>
    </dgm:pt>
    <dgm:pt modelId="{54F560F9-6527-4C7E-9828-A8B2F779F937}" type="pres">
      <dgm:prSet presAssocID="{37AA18D9-A004-4688-9FBD-8CB213769FFC}" presName="spaceBetweenRectangles" presStyleCnt="0"/>
      <dgm:spPr/>
    </dgm:pt>
    <dgm:pt modelId="{7717FBBB-EA11-4C13-8714-827CE1CF097B}" type="pres">
      <dgm:prSet presAssocID="{0694F883-7834-485C-AF6C-FF93A9317D96}" presName="composite" presStyleCnt="0"/>
      <dgm:spPr/>
    </dgm:pt>
    <dgm:pt modelId="{192DAB43-DABD-4162-85F4-24BF5E38250B}" type="pres">
      <dgm:prSet presAssocID="{0694F883-7834-485C-AF6C-FF93A9317D96}" presName="Parent1" presStyleLbl="node1" presStyleIdx="8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A7E44F-A01F-403B-8ABD-C780A53E025D}" type="pres">
      <dgm:prSet presAssocID="{0694F883-7834-485C-AF6C-FF93A9317D96}" presName="Childtext1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8A782DF-2E4F-4DD5-BA55-3E7A22F2A42B}" type="pres">
      <dgm:prSet presAssocID="{0694F883-7834-485C-AF6C-FF93A9317D96}" presName="BalanceSpacing" presStyleCnt="0"/>
      <dgm:spPr/>
    </dgm:pt>
    <dgm:pt modelId="{F4CEE997-C718-477E-B22E-D8890085EAA2}" type="pres">
      <dgm:prSet presAssocID="{0694F883-7834-485C-AF6C-FF93A9317D96}" presName="BalanceSpacing1" presStyleCnt="0"/>
      <dgm:spPr/>
    </dgm:pt>
    <dgm:pt modelId="{B1F354C1-8FBB-4C3B-A07B-77F19A557482}" type="pres">
      <dgm:prSet presAssocID="{2D257B3A-BF33-4AC2-A2DD-5D36BADCD657}" presName="Accent1Text" presStyleLbl="node1" presStyleIdx="9" presStyleCnt="12"/>
      <dgm:spPr/>
      <dgm:t>
        <a:bodyPr/>
        <a:lstStyle/>
        <a:p>
          <a:endParaRPr lang="en-IN"/>
        </a:p>
      </dgm:t>
    </dgm:pt>
    <dgm:pt modelId="{AA3A13F9-A10D-4292-9004-65A68523104F}" type="pres">
      <dgm:prSet presAssocID="{2D257B3A-BF33-4AC2-A2DD-5D36BADCD657}" presName="spaceBetweenRectangles" presStyleCnt="0"/>
      <dgm:spPr/>
    </dgm:pt>
    <dgm:pt modelId="{A2CB854A-9F28-4405-987F-21FBCA019BE8}" type="pres">
      <dgm:prSet presAssocID="{573EA924-C01A-4BC4-8E41-148AEA39493A}" presName="composite" presStyleCnt="0"/>
      <dgm:spPr/>
    </dgm:pt>
    <dgm:pt modelId="{0CB69702-CD76-4002-82E1-7E508412A8A3}" type="pres">
      <dgm:prSet presAssocID="{573EA924-C01A-4BC4-8E41-148AEA39493A}" presName="Parent1" presStyleLbl="node1" presStyleIdx="10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6FA90F-3691-4FB5-8E4F-5B77DF8CA006}" type="pres">
      <dgm:prSet presAssocID="{573EA924-C01A-4BC4-8E41-148AEA39493A}" presName="Childtext1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CA2683CF-FD81-45BE-8D1A-9A33F1B84675}" type="pres">
      <dgm:prSet presAssocID="{573EA924-C01A-4BC4-8E41-148AEA39493A}" presName="BalanceSpacing" presStyleCnt="0"/>
      <dgm:spPr/>
    </dgm:pt>
    <dgm:pt modelId="{4E6E62E4-30F5-46C6-A2FA-530F9EE72037}" type="pres">
      <dgm:prSet presAssocID="{573EA924-C01A-4BC4-8E41-148AEA39493A}" presName="BalanceSpacing1" presStyleCnt="0"/>
      <dgm:spPr/>
    </dgm:pt>
    <dgm:pt modelId="{2E6C3124-0221-4D03-A9F8-29EA1DD4174A}" type="pres">
      <dgm:prSet presAssocID="{85CCE35E-41A5-49EC-9B2C-F53BE4738483}" presName="Accent1Text" presStyleLbl="node1" presStyleIdx="11" presStyleCnt="12"/>
      <dgm:spPr/>
      <dgm:t>
        <a:bodyPr/>
        <a:lstStyle/>
        <a:p>
          <a:endParaRPr lang="en-IN"/>
        </a:p>
      </dgm:t>
    </dgm:pt>
  </dgm:ptLst>
  <dgm:cxnLst>
    <dgm:cxn modelId="{59314F69-E4D9-4F31-B0BE-122C58CD1646}" type="presOf" srcId="{AB6D1D2D-23A8-41C8-9B70-58FB04731502}" destId="{A6280893-C988-49C9-8A96-E5328EBC399B}" srcOrd="0" destOrd="0" presId="urn:microsoft.com/office/officeart/2008/layout/AlternatingHexagons"/>
    <dgm:cxn modelId="{10DD8A08-6B4F-4535-A5F2-66F0C64D0A62}" srcId="{BA849D53-5CFA-47DB-AB40-C3AEDB930706}" destId="{F4EB9EEE-A4A8-47B9-A6BD-E551498476F2}" srcOrd="0" destOrd="0" parTransId="{9859EED9-7953-4E10-AC9E-03D17D6B31E7}" sibTransId="{F60BF4D8-4946-442B-9237-F123FFB44BA9}"/>
    <dgm:cxn modelId="{B87E04DA-1426-4A7C-9EE9-AF8FB5C9B2AC}" type="presOf" srcId="{86D7032F-EE6E-475B-8F15-0081871C3387}" destId="{98607691-E8B4-4C77-AECF-B8F0F7D8C6BB}" srcOrd="0" destOrd="0" presId="urn:microsoft.com/office/officeart/2008/layout/AlternatingHexagons"/>
    <dgm:cxn modelId="{25DFCF50-6C2E-49F5-9573-A16F15F275AC}" srcId="{AB6D1D2D-23A8-41C8-9B70-58FB04731502}" destId="{0694F883-7834-485C-AF6C-FF93A9317D96}" srcOrd="4" destOrd="0" parTransId="{10AD1E9F-0B6A-415F-9DE2-EC311BAB4858}" sibTransId="{2D257B3A-BF33-4AC2-A2DD-5D36BADCD657}"/>
    <dgm:cxn modelId="{259F9928-4B01-471F-A342-C7AC736134ED}" type="presOf" srcId="{D928F096-E633-49A7-A8C9-817D2FA9661A}" destId="{474FF861-6950-484F-93BB-28233D2FDA4E}" srcOrd="0" destOrd="0" presId="urn:microsoft.com/office/officeart/2008/layout/AlternatingHexagons"/>
    <dgm:cxn modelId="{7311A64D-ED26-44AC-A66B-8FCE5D10DC4C}" srcId="{AB6D1D2D-23A8-41C8-9B70-58FB04731502}" destId="{411DDE1D-3DAC-44B4-B611-5A467E7981AE}" srcOrd="0" destOrd="0" parTransId="{E57F3FD1-5F04-45EE-A1BA-FA3C8F2EC391}" sibTransId="{0CB33758-8FCC-40D9-A927-103561F3BFE6}"/>
    <dgm:cxn modelId="{BDBDCAFD-CFFA-4E85-87CC-0313DB670E10}" type="presOf" srcId="{BA849D53-5CFA-47DB-AB40-C3AEDB930706}" destId="{B9AAA832-3191-478F-BEA1-3390F1F50CBC}" srcOrd="0" destOrd="0" presId="urn:microsoft.com/office/officeart/2008/layout/AlternatingHexagons"/>
    <dgm:cxn modelId="{856C34B8-D634-4957-B217-7A7CC2E0A88B}" type="presOf" srcId="{0CB33758-8FCC-40D9-A927-103561F3BFE6}" destId="{3B5044D7-00A3-4CBF-B9EB-0594CF976A60}" srcOrd="0" destOrd="0" presId="urn:microsoft.com/office/officeart/2008/layout/AlternatingHexagons"/>
    <dgm:cxn modelId="{8C320D44-3279-4781-817E-47C1CBD7D911}" type="presOf" srcId="{411DDE1D-3DAC-44B4-B611-5A467E7981AE}" destId="{8EA772D0-6C7B-4CED-9FD2-2702813FA51C}" srcOrd="0" destOrd="0" presId="urn:microsoft.com/office/officeart/2008/layout/AlternatingHexagons"/>
    <dgm:cxn modelId="{60FD12A3-6988-4716-97FB-7DD3E4291D1D}" srcId="{AB6D1D2D-23A8-41C8-9B70-58FB04731502}" destId="{573EA924-C01A-4BC4-8E41-148AEA39493A}" srcOrd="5" destOrd="0" parTransId="{8530D372-3055-4F4A-BFE5-4C82D99A2E39}" sibTransId="{85CCE35E-41A5-49EC-9B2C-F53BE4738483}"/>
    <dgm:cxn modelId="{49774E6C-69AC-4D8A-8AD6-7ACAB2CBCDC1}" type="presOf" srcId="{37AA18D9-A004-4688-9FBD-8CB213769FFC}" destId="{467BC740-F667-4F14-A5EE-BBE7D4A72D0F}" srcOrd="0" destOrd="0" presId="urn:microsoft.com/office/officeart/2008/layout/AlternatingHexagons"/>
    <dgm:cxn modelId="{CBF41E56-CB5E-472E-AAB4-BFC487B9441C}" srcId="{AB6D1D2D-23A8-41C8-9B70-58FB04731502}" destId="{BC2BC70D-5AC2-48E8-878C-A1632C80AF52}" srcOrd="1" destOrd="0" parTransId="{03F04A91-8E64-4EF0-B550-165C584A9164}" sibTransId="{D928F096-E633-49A7-A8C9-817D2FA9661A}"/>
    <dgm:cxn modelId="{791BE804-CED0-4046-8616-226DC6253CBE}" srcId="{BC2BC70D-5AC2-48E8-878C-A1632C80AF52}" destId="{71B42656-D996-4DE5-B4E3-824564F1CA50}" srcOrd="0" destOrd="0" parTransId="{1E3824B3-D3C2-4A58-93A2-28602394DB02}" sibTransId="{F74D6EBF-4C7F-4385-B38E-611D97985EFC}"/>
    <dgm:cxn modelId="{F8329CF2-A95B-4189-A2AD-EB52EC1A383E}" type="presOf" srcId="{0694F883-7834-485C-AF6C-FF93A9317D96}" destId="{192DAB43-DABD-4162-85F4-24BF5E38250B}" srcOrd="0" destOrd="0" presId="urn:microsoft.com/office/officeart/2008/layout/AlternatingHexagons"/>
    <dgm:cxn modelId="{9B684962-C2A2-43BE-8172-7381B895C728}" srcId="{AB6D1D2D-23A8-41C8-9B70-58FB04731502}" destId="{BA849D53-5CFA-47DB-AB40-C3AEDB930706}" srcOrd="2" destOrd="0" parTransId="{B097F74E-9F01-41CC-89E2-A2E46CC822B6}" sibTransId="{86D7032F-EE6E-475B-8F15-0081871C3387}"/>
    <dgm:cxn modelId="{4076BD3E-D5BC-4141-AE6A-B028BAC31EA3}" type="presOf" srcId="{ABA23B71-6294-4358-8054-C23AB8BB5843}" destId="{800BF92D-1F4E-4102-B019-863C907FCAD0}" srcOrd="0" destOrd="0" presId="urn:microsoft.com/office/officeart/2008/layout/AlternatingHexagons"/>
    <dgm:cxn modelId="{F8853D25-CA73-4B41-83FD-9E3FF587274E}" srcId="{AB6D1D2D-23A8-41C8-9B70-58FB04731502}" destId="{ABA23B71-6294-4358-8054-C23AB8BB5843}" srcOrd="3" destOrd="0" parTransId="{23EDFBE7-E8C3-46C3-9EF9-2E461EEBB56C}" sibTransId="{37AA18D9-A004-4688-9FBD-8CB213769FFC}"/>
    <dgm:cxn modelId="{F426D7B5-1E8B-4DE9-9EC0-4CEAD95DFAC0}" type="presOf" srcId="{2D257B3A-BF33-4AC2-A2DD-5D36BADCD657}" destId="{B1F354C1-8FBB-4C3B-A07B-77F19A557482}" srcOrd="0" destOrd="0" presId="urn:microsoft.com/office/officeart/2008/layout/AlternatingHexagons"/>
    <dgm:cxn modelId="{D280FA60-10C7-405C-B44A-DD559A326702}" type="presOf" srcId="{85CCE35E-41A5-49EC-9B2C-F53BE4738483}" destId="{2E6C3124-0221-4D03-A9F8-29EA1DD4174A}" srcOrd="0" destOrd="0" presId="urn:microsoft.com/office/officeart/2008/layout/AlternatingHexagons"/>
    <dgm:cxn modelId="{68E75E4E-9201-445A-88F1-5BED8294F3B2}" type="presOf" srcId="{573EA924-C01A-4BC4-8E41-148AEA39493A}" destId="{0CB69702-CD76-4002-82E1-7E508412A8A3}" srcOrd="0" destOrd="0" presId="urn:microsoft.com/office/officeart/2008/layout/AlternatingHexagons"/>
    <dgm:cxn modelId="{9994C8F3-340F-4DBA-9AC8-5A5C81703CAE}" type="presOf" srcId="{71B42656-D996-4DE5-B4E3-824564F1CA50}" destId="{1056269E-E16F-4FE7-8B2D-6C363226DBCB}" srcOrd="0" destOrd="0" presId="urn:microsoft.com/office/officeart/2008/layout/AlternatingHexagons"/>
    <dgm:cxn modelId="{3C77A804-284A-42BC-BE0F-04B47F26AD08}" type="presOf" srcId="{F4EB9EEE-A4A8-47B9-A6BD-E551498476F2}" destId="{E4570A01-1337-4DC5-9C14-8E4A2AF5FA79}" srcOrd="0" destOrd="0" presId="urn:microsoft.com/office/officeart/2008/layout/AlternatingHexagons"/>
    <dgm:cxn modelId="{15FCD433-4994-4BA1-B705-459F3F85B931}" type="presOf" srcId="{BC2BC70D-5AC2-48E8-878C-A1632C80AF52}" destId="{9E699B90-1229-4BDA-94E4-3C89E0223EFA}" srcOrd="0" destOrd="0" presId="urn:microsoft.com/office/officeart/2008/layout/AlternatingHexagons"/>
    <dgm:cxn modelId="{F9AD8FAD-AC46-462F-8B8A-43D250FC6798}" type="presParOf" srcId="{A6280893-C988-49C9-8A96-E5328EBC399B}" destId="{60CD45CC-4ABA-427D-92E0-DC33A1DB4A7A}" srcOrd="0" destOrd="0" presId="urn:microsoft.com/office/officeart/2008/layout/AlternatingHexagons"/>
    <dgm:cxn modelId="{8E462EAB-C53A-49F4-A18C-FF16F8395378}" type="presParOf" srcId="{60CD45CC-4ABA-427D-92E0-DC33A1DB4A7A}" destId="{8EA772D0-6C7B-4CED-9FD2-2702813FA51C}" srcOrd="0" destOrd="0" presId="urn:microsoft.com/office/officeart/2008/layout/AlternatingHexagons"/>
    <dgm:cxn modelId="{AEDF2988-ADBA-4F83-BC31-9051062C1FEB}" type="presParOf" srcId="{60CD45CC-4ABA-427D-92E0-DC33A1DB4A7A}" destId="{CC26FA55-1593-453C-A024-F216AD0F9326}" srcOrd="1" destOrd="0" presId="urn:microsoft.com/office/officeart/2008/layout/AlternatingHexagons"/>
    <dgm:cxn modelId="{56D94FE0-CCFA-48E5-8D4B-374CDE568930}" type="presParOf" srcId="{60CD45CC-4ABA-427D-92E0-DC33A1DB4A7A}" destId="{0565DCD7-B189-4E2F-846C-B2C5B6A3021F}" srcOrd="2" destOrd="0" presId="urn:microsoft.com/office/officeart/2008/layout/AlternatingHexagons"/>
    <dgm:cxn modelId="{5D6DF77C-DAA0-4CEE-ACDB-69D0E8D44D85}" type="presParOf" srcId="{60CD45CC-4ABA-427D-92E0-DC33A1DB4A7A}" destId="{DC200F06-70E7-445B-9B17-FAEDCABA5A62}" srcOrd="3" destOrd="0" presId="urn:microsoft.com/office/officeart/2008/layout/AlternatingHexagons"/>
    <dgm:cxn modelId="{1E848FAB-8216-4431-9493-671F15256C67}" type="presParOf" srcId="{60CD45CC-4ABA-427D-92E0-DC33A1DB4A7A}" destId="{3B5044D7-00A3-4CBF-B9EB-0594CF976A60}" srcOrd="4" destOrd="0" presId="urn:microsoft.com/office/officeart/2008/layout/AlternatingHexagons"/>
    <dgm:cxn modelId="{4BEEF890-DF4E-4B6D-9F65-D73882C024C4}" type="presParOf" srcId="{A6280893-C988-49C9-8A96-E5328EBC399B}" destId="{E8BB559E-8D0E-495C-9C4F-1DF9AB1C9312}" srcOrd="1" destOrd="0" presId="urn:microsoft.com/office/officeart/2008/layout/AlternatingHexagons"/>
    <dgm:cxn modelId="{CE6C278F-FE63-4D59-8989-28D87A98F597}" type="presParOf" srcId="{A6280893-C988-49C9-8A96-E5328EBC399B}" destId="{490A3595-2AC1-44FD-A757-28A25BE69A64}" srcOrd="2" destOrd="0" presId="urn:microsoft.com/office/officeart/2008/layout/AlternatingHexagons"/>
    <dgm:cxn modelId="{A6DDA7FA-6D00-48DC-83C2-D6EBEB47EF68}" type="presParOf" srcId="{490A3595-2AC1-44FD-A757-28A25BE69A64}" destId="{9E699B90-1229-4BDA-94E4-3C89E0223EFA}" srcOrd="0" destOrd="0" presId="urn:microsoft.com/office/officeart/2008/layout/AlternatingHexagons"/>
    <dgm:cxn modelId="{5B5EFEBC-404B-4612-8123-75A07167AB65}" type="presParOf" srcId="{490A3595-2AC1-44FD-A757-28A25BE69A64}" destId="{1056269E-E16F-4FE7-8B2D-6C363226DBCB}" srcOrd="1" destOrd="0" presId="urn:microsoft.com/office/officeart/2008/layout/AlternatingHexagons"/>
    <dgm:cxn modelId="{A811ED1D-C4AD-4006-877A-67B7D16D448D}" type="presParOf" srcId="{490A3595-2AC1-44FD-A757-28A25BE69A64}" destId="{BE599973-7B53-4FE7-B61C-5B9F75C57192}" srcOrd="2" destOrd="0" presId="urn:microsoft.com/office/officeart/2008/layout/AlternatingHexagons"/>
    <dgm:cxn modelId="{37F56260-AE15-4B0E-89AD-3C0B97E86A32}" type="presParOf" srcId="{490A3595-2AC1-44FD-A757-28A25BE69A64}" destId="{08FD0BE6-A1B4-4461-8356-1E952E10A427}" srcOrd="3" destOrd="0" presId="urn:microsoft.com/office/officeart/2008/layout/AlternatingHexagons"/>
    <dgm:cxn modelId="{7FF54572-99C9-430D-9FB0-A6D849D933D0}" type="presParOf" srcId="{490A3595-2AC1-44FD-A757-28A25BE69A64}" destId="{474FF861-6950-484F-93BB-28233D2FDA4E}" srcOrd="4" destOrd="0" presId="urn:microsoft.com/office/officeart/2008/layout/AlternatingHexagons"/>
    <dgm:cxn modelId="{8F08B9BC-8CE5-43A1-86EC-8B0504CC50D3}" type="presParOf" srcId="{A6280893-C988-49C9-8A96-E5328EBC399B}" destId="{72589099-1DA4-4D3F-B518-FD860EC47F53}" srcOrd="3" destOrd="0" presId="urn:microsoft.com/office/officeart/2008/layout/AlternatingHexagons"/>
    <dgm:cxn modelId="{4A43EC69-96AB-496E-A450-02A9AD18F54E}" type="presParOf" srcId="{A6280893-C988-49C9-8A96-E5328EBC399B}" destId="{346CA275-BCFE-49AC-8F15-D845D584E60B}" srcOrd="4" destOrd="0" presId="urn:microsoft.com/office/officeart/2008/layout/AlternatingHexagons"/>
    <dgm:cxn modelId="{A287AED4-0144-4AEF-97D4-19F2630DBD6E}" type="presParOf" srcId="{346CA275-BCFE-49AC-8F15-D845D584E60B}" destId="{B9AAA832-3191-478F-BEA1-3390F1F50CBC}" srcOrd="0" destOrd="0" presId="urn:microsoft.com/office/officeart/2008/layout/AlternatingHexagons"/>
    <dgm:cxn modelId="{CFE71027-E476-48D5-99B7-7F40E0E3D6EA}" type="presParOf" srcId="{346CA275-BCFE-49AC-8F15-D845D584E60B}" destId="{E4570A01-1337-4DC5-9C14-8E4A2AF5FA79}" srcOrd="1" destOrd="0" presId="urn:microsoft.com/office/officeart/2008/layout/AlternatingHexagons"/>
    <dgm:cxn modelId="{14E2C9E5-170C-4C85-9685-8152639F5901}" type="presParOf" srcId="{346CA275-BCFE-49AC-8F15-D845D584E60B}" destId="{0CD467C9-0DA4-4BD6-B868-7DFC88E101DC}" srcOrd="2" destOrd="0" presId="urn:microsoft.com/office/officeart/2008/layout/AlternatingHexagons"/>
    <dgm:cxn modelId="{C896AF1D-3AE6-41AE-B7AB-59FDCD616E75}" type="presParOf" srcId="{346CA275-BCFE-49AC-8F15-D845D584E60B}" destId="{28B405A9-37F1-4564-A876-752B7DAC1507}" srcOrd="3" destOrd="0" presId="urn:microsoft.com/office/officeart/2008/layout/AlternatingHexagons"/>
    <dgm:cxn modelId="{A65228A2-387F-4C70-B50B-B75C66BE5E37}" type="presParOf" srcId="{346CA275-BCFE-49AC-8F15-D845D584E60B}" destId="{98607691-E8B4-4C77-AECF-B8F0F7D8C6BB}" srcOrd="4" destOrd="0" presId="urn:microsoft.com/office/officeart/2008/layout/AlternatingHexagons"/>
    <dgm:cxn modelId="{C6987B38-F4DF-48A1-BE6A-1BCA6D5B32BE}" type="presParOf" srcId="{A6280893-C988-49C9-8A96-E5328EBC399B}" destId="{81B3637D-381F-46C3-B3FE-FCA3FC816210}" srcOrd="5" destOrd="0" presId="urn:microsoft.com/office/officeart/2008/layout/AlternatingHexagons"/>
    <dgm:cxn modelId="{8E0605A3-1F4F-4D70-9811-317BB5EE9173}" type="presParOf" srcId="{A6280893-C988-49C9-8A96-E5328EBC399B}" destId="{7EF161AC-A1B3-4725-B1B9-227B2B50BBE4}" srcOrd="6" destOrd="0" presId="urn:microsoft.com/office/officeart/2008/layout/AlternatingHexagons"/>
    <dgm:cxn modelId="{8E151DD0-63C7-4691-B857-CEA59B992192}" type="presParOf" srcId="{7EF161AC-A1B3-4725-B1B9-227B2B50BBE4}" destId="{800BF92D-1F4E-4102-B019-863C907FCAD0}" srcOrd="0" destOrd="0" presId="urn:microsoft.com/office/officeart/2008/layout/AlternatingHexagons"/>
    <dgm:cxn modelId="{05AE03DF-6971-424E-B21C-05E1506DA988}" type="presParOf" srcId="{7EF161AC-A1B3-4725-B1B9-227B2B50BBE4}" destId="{C0944010-43A7-4151-8C32-2F5BAF76EB5F}" srcOrd="1" destOrd="0" presId="urn:microsoft.com/office/officeart/2008/layout/AlternatingHexagons"/>
    <dgm:cxn modelId="{FB56B9A7-311E-4481-BF0F-CF23E835A2EF}" type="presParOf" srcId="{7EF161AC-A1B3-4725-B1B9-227B2B50BBE4}" destId="{E7D880EA-F67A-4EA3-BAE0-D1E78E6CD3FC}" srcOrd="2" destOrd="0" presId="urn:microsoft.com/office/officeart/2008/layout/AlternatingHexagons"/>
    <dgm:cxn modelId="{DC598233-AE44-46B6-982B-F49F36E592C9}" type="presParOf" srcId="{7EF161AC-A1B3-4725-B1B9-227B2B50BBE4}" destId="{10D98518-68D0-48A7-9BDA-9E8DA6332A8F}" srcOrd="3" destOrd="0" presId="urn:microsoft.com/office/officeart/2008/layout/AlternatingHexagons"/>
    <dgm:cxn modelId="{ADC8CB66-0142-4331-9A67-034249BEA45F}" type="presParOf" srcId="{7EF161AC-A1B3-4725-B1B9-227B2B50BBE4}" destId="{467BC740-F667-4F14-A5EE-BBE7D4A72D0F}" srcOrd="4" destOrd="0" presId="urn:microsoft.com/office/officeart/2008/layout/AlternatingHexagons"/>
    <dgm:cxn modelId="{7855C695-D1E9-45C9-86D6-CDA76DE6866E}" type="presParOf" srcId="{A6280893-C988-49C9-8A96-E5328EBC399B}" destId="{54F560F9-6527-4C7E-9828-A8B2F779F937}" srcOrd="7" destOrd="0" presId="urn:microsoft.com/office/officeart/2008/layout/AlternatingHexagons"/>
    <dgm:cxn modelId="{789A3DC1-8731-4369-B50E-FB81C1DD3131}" type="presParOf" srcId="{A6280893-C988-49C9-8A96-E5328EBC399B}" destId="{7717FBBB-EA11-4C13-8714-827CE1CF097B}" srcOrd="8" destOrd="0" presId="urn:microsoft.com/office/officeart/2008/layout/AlternatingHexagons"/>
    <dgm:cxn modelId="{A84910AE-D13C-476C-934D-ADE170CC35EB}" type="presParOf" srcId="{7717FBBB-EA11-4C13-8714-827CE1CF097B}" destId="{192DAB43-DABD-4162-85F4-24BF5E38250B}" srcOrd="0" destOrd="0" presId="urn:microsoft.com/office/officeart/2008/layout/AlternatingHexagons"/>
    <dgm:cxn modelId="{F1842529-1168-44DB-B08A-C84566976F3A}" type="presParOf" srcId="{7717FBBB-EA11-4C13-8714-827CE1CF097B}" destId="{D0A7E44F-A01F-403B-8ABD-C780A53E025D}" srcOrd="1" destOrd="0" presId="urn:microsoft.com/office/officeart/2008/layout/AlternatingHexagons"/>
    <dgm:cxn modelId="{BA95B65A-3740-41F7-A0EC-65C8ABA37463}" type="presParOf" srcId="{7717FBBB-EA11-4C13-8714-827CE1CF097B}" destId="{68A782DF-2E4F-4DD5-BA55-3E7A22F2A42B}" srcOrd="2" destOrd="0" presId="urn:microsoft.com/office/officeart/2008/layout/AlternatingHexagons"/>
    <dgm:cxn modelId="{DC7F79BD-8CA8-4838-A450-0C2739965C38}" type="presParOf" srcId="{7717FBBB-EA11-4C13-8714-827CE1CF097B}" destId="{F4CEE997-C718-477E-B22E-D8890085EAA2}" srcOrd="3" destOrd="0" presId="urn:microsoft.com/office/officeart/2008/layout/AlternatingHexagons"/>
    <dgm:cxn modelId="{7ACA57FF-1F14-4E6A-8855-4693A875D969}" type="presParOf" srcId="{7717FBBB-EA11-4C13-8714-827CE1CF097B}" destId="{B1F354C1-8FBB-4C3B-A07B-77F19A557482}" srcOrd="4" destOrd="0" presId="urn:microsoft.com/office/officeart/2008/layout/AlternatingHexagons"/>
    <dgm:cxn modelId="{E8D98C56-851D-4AE5-AF68-6089828BC400}" type="presParOf" srcId="{A6280893-C988-49C9-8A96-E5328EBC399B}" destId="{AA3A13F9-A10D-4292-9004-65A68523104F}" srcOrd="9" destOrd="0" presId="urn:microsoft.com/office/officeart/2008/layout/AlternatingHexagons"/>
    <dgm:cxn modelId="{40C1AF44-12B8-4B13-81FD-F4B3BE978012}" type="presParOf" srcId="{A6280893-C988-49C9-8A96-E5328EBC399B}" destId="{A2CB854A-9F28-4405-987F-21FBCA019BE8}" srcOrd="10" destOrd="0" presId="urn:microsoft.com/office/officeart/2008/layout/AlternatingHexagons"/>
    <dgm:cxn modelId="{AED780FA-68C3-468F-A912-B3A15FBCC92F}" type="presParOf" srcId="{A2CB854A-9F28-4405-987F-21FBCA019BE8}" destId="{0CB69702-CD76-4002-82E1-7E508412A8A3}" srcOrd="0" destOrd="0" presId="urn:microsoft.com/office/officeart/2008/layout/AlternatingHexagons"/>
    <dgm:cxn modelId="{35E28057-C8B2-44E3-8B9A-6643DAB90A99}" type="presParOf" srcId="{A2CB854A-9F28-4405-987F-21FBCA019BE8}" destId="{8B6FA90F-3691-4FB5-8E4F-5B77DF8CA006}" srcOrd="1" destOrd="0" presId="urn:microsoft.com/office/officeart/2008/layout/AlternatingHexagons"/>
    <dgm:cxn modelId="{C4B1D7B0-9F20-4AD9-A29E-D1A13E1EB596}" type="presParOf" srcId="{A2CB854A-9F28-4405-987F-21FBCA019BE8}" destId="{CA2683CF-FD81-45BE-8D1A-9A33F1B84675}" srcOrd="2" destOrd="0" presId="urn:microsoft.com/office/officeart/2008/layout/AlternatingHexagons"/>
    <dgm:cxn modelId="{ED200529-D8AC-4B93-A76D-54A85B22D591}" type="presParOf" srcId="{A2CB854A-9F28-4405-987F-21FBCA019BE8}" destId="{4E6E62E4-30F5-46C6-A2FA-530F9EE72037}" srcOrd="3" destOrd="0" presId="urn:microsoft.com/office/officeart/2008/layout/AlternatingHexagons"/>
    <dgm:cxn modelId="{E13A05C6-7268-41E1-8DD3-F9A92F8DB50A}" type="presParOf" srcId="{A2CB854A-9F28-4405-987F-21FBCA019BE8}" destId="{2E6C3124-0221-4D03-A9F8-29EA1DD4174A}" srcOrd="4" destOrd="0" presId="urn:microsoft.com/office/officeart/2008/layout/AlternatingHexagon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F21675-31F8-4CCA-9AFC-8EE3DD3AAA74}" type="doc">
      <dgm:prSet loTypeId="urn:microsoft.com/office/officeart/2005/8/layout/pyramid2" loCatId="pyramid" qsTypeId="urn:microsoft.com/office/officeart/2005/8/quickstyle/3d9" qsCatId="3D" csTypeId="urn:microsoft.com/office/officeart/2005/8/colors/accent1_2" csCatId="accent1" phldr="1"/>
      <dgm:spPr/>
    </dgm:pt>
    <dgm:pt modelId="{2357FC35-9C43-40ED-8D06-24E2D7D35782}">
      <dgm:prSet phldrT="[Text]"/>
      <dgm:spPr/>
      <dgm:t>
        <a:bodyPr/>
        <a:lstStyle/>
        <a:p>
          <a:r>
            <a:rPr lang="en-US" dirty="0" smtClean="0"/>
            <a:t>Home</a:t>
          </a:r>
          <a:endParaRPr lang="en-IN" dirty="0"/>
        </a:p>
      </dgm:t>
    </dgm:pt>
    <dgm:pt modelId="{B4AF9F05-740D-4CE2-A8DE-218EF6DCA945}" type="parTrans" cxnId="{A334B135-24A1-461E-BAE6-C79B94143528}">
      <dgm:prSet/>
      <dgm:spPr/>
      <dgm:t>
        <a:bodyPr/>
        <a:lstStyle/>
        <a:p>
          <a:endParaRPr lang="en-IN"/>
        </a:p>
      </dgm:t>
    </dgm:pt>
    <dgm:pt modelId="{0F6C4D2A-021A-4CD4-9C74-17D51F2FA39E}" type="sibTrans" cxnId="{A334B135-24A1-461E-BAE6-C79B94143528}">
      <dgm:prSet/>
      <dgm:spPr/>
      <dgm:t>
        <a:bodyPr/>
        <a:lstStyle/>
        <a:p>
          <a:endParaRPr lang="en-IN"/>
        </a:p>
      </dgm:t>
    </dgm:pt>
    <dgm:pt modelId="{2E2329B0-A4FB-4DDC-8E5F-239B945ADF98}">
      <dgm:prSet phldrT="[Text]"/>
      <dgm:spPr/>
      <dgm:t>
        <a:bodyPr/>
        <a:lstStyle/>
        <a:p>
          <a:r>
            <a:rPr lang="en-US" dirty="0" smtClean="0"/>
            <a:t>Trailers</a:t>
          </a:r>
          <a:endParaRPr lang="en-IN" dirty="0"/>
        </a:p>
      </dgm:t>
    </dgm:pt>
    <dgm:pt modelId="{34F6234C-7E72-4D74-AE5E-6F09A9AD1AC4}" type="parTrans" cxnId="{40115748-BC89-41BE-A11D-D26331C56ED2}">
      <dgm:prSet/>
      <dgm:spPr/>
      <dgm:t>
        <a:bodyPr/>
        <a:lstStyle/>
        <a:p>
          <a:endParaRPr lang="en-IN"/>
        </a:p>
      </dgm:t>
    </dgm:pt>
    <dgm:pt modelId="{50CDDBF4-CBA7-4342-8570-E99546DD98AB}" type="sibTrans" cxnId="{40115748-BC89-41BE-A11D-D26331C56ED2}">
      <dgm:prSet/>
      <dgm:spPr/>
      <dgm:t>
        <a:bodyPr/>
        <a:lstStyle/>
        <a:p>
          <a:endParaRPr lang="en-IN"/>
        </a:p>
      </dgm:t>
    </dgm:pt>
    <dgm:pt modelId="{155E2554-F122-42D4-9DED-6E7BF31444B9}">
      <dgm:prSet phldrT="[Text]"/>
      <dgm:spPr/>
      <dgm:t>
        <a:bodyPr/>
        <a:lstStyle/>
        <a:p>
          <a:r>
            <a:rPr lang="en-US" dirty="0" smtClean="0"/>
            <a:t>Theatres</a:t>
          </a:r>
          <a:endParaRPr lang="en-IN" dirty="0"/>
        </a:p>
      </dgm:t>
    </dgm:pt>
    <dgm:pt modelId="{1017EEA0-C43B-4F5A-8D5A-A979B5658153}" type="parTrans" cxnId="{B3151432-1B3F-474D-89EF-898249F460DD}">
      <dgm:prSet/>
      <dgm:spPr/>
      <dgm:t>
        <a:bodyPr/>
        <a:lstStyle/>
        <a:p>
          <a:endParaRPr lang="en-IN"/>
        </a:p>
      </dgm:t>
    </dgm:pt>
    <dgm:pt modelId="{5B53047D-84B4-447A-AD73-29F03DDC9811}" type="sibTrans" cxnId="{B3151432-1B3F-474D-89EF-898249F460DD}">
      <dgm:prSet/>
      <dgm:spPr/>
      <dgm:t>
        <a:bodyPr/>
        <a:lstStyle/>
        <a:p>
          <a:endParaRPr lang="en-IN"/>
        </a:p>
      </dgm:t>
    </dgm:pt>
    <dgm:pt modelId="{152B75C6-7317-4DD0-A639-B13E65121589}" type="pres">
      <dgm:prSet presAssocID="{87F21675-31F8-4CCA-9AFC-8EE3DD3AAA74}" presName="compositeShape" presStyleCnt="0">
        <dgm:presLayoutVars>
          <dgm:dir/>
          <dgm:resizeHandles/>
        </dgm:presLayoutVars>
      </dgm:prSet>
      <dgm:spPr/>
    </dgm:pt>
    <dgm:pt modelId="{93E6D643-D5CC-461A-8020-D2DCD8C87BDD}" type="pres">
      <dgm:prSet presAssocID="{87F21675-31F8-4CCA-9AFC-8EE3DD3AAA74}" presName="pyramid" presStyleLbl="node1" presStyleIdx="0" presStyleCnt="1" custLinFactNeighborX="12410" custLinFactNeighborY="-7130"/>
      <dgm:spPr/>
    </dgm:pt>
    <dgm:pt modelId="{0DA73F0A-7607-41AB-B58E-104FCAEEA075}" type="pres">
      <dgm:prSet presAssocID="{87F21675-31F8-4CCA-9AFC-8EE3DD3AAA74}" presName="theList" presStyleCnt="0"/>
      <dgm:spPr/>
    </dgm:pt>
    <dgm:pt modelId="{4F757D94-2B28-4707-A46D-4195B786BE90}" type="pres">
      <dgm:prSet presAssocID="{2357FC35-9C43-40ED-8D06-24E2D7D35782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A0C695-C11C-466B-9DB2-BF13834FB6E4}" type="pres">
      <dgm:prSet presAssocID="{2357FC35-9C43-40ED-8D06-24E2D7D35782}" presName="aSpace" presStyleCnt="0"/>
      <dgm:spPr/>
    </dgm:pt>
    <dgm:pt modelId="{B227DBFA-8195-4193-95CF-E27501830E10}" type="pres">
      <dgm:prSet presAssocID="{2E2329B0-A4FB-4DDC-8E5F-239B945ADF98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047F34-8964-4465-8D39-46345E6AF47B}" type="pres">
      <dgm:prSet presAssocID="{2E2329B0-A4FB-4DDC-8E5F-239B945ADF98}" presName="aSpace" presStyleCnt="0"/>
      <dgm:spPr/>
    </dgm:pt>
    <dgm:pt modelId="{C5800012-604A-4704-B446-C8999F0CB1B6}" type="pres">
      <dgm:prSet presAssocID="{155E2554-F122-42D4-9DED-6E7BF31444B9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8468E6-DD91-4A4E-A1BE-597F8AEDFD1D}" type="pres">
      <dgm:prSet presAssocID="{155E2554-F122-42D4-9DED-6E7BF31444B9}" presName="aSpace" presStyleCnt="0"/>
      <dgm:spPr/>
    </dgm:pt>
  </dgm:ptLst>
  <dgm:cxnLst>
    <dgm:cxn modelId="{0632CD5B-B7DD-455C-B0CA-E8A236F97D5D}" type="presOf" srcId="{2E2329B0-A4FB-4DDC-8E5F-239B945ADF98}" destId="{B227DBFA-8195-4193-95CF-E27501830E10}" srcOrd="0" destOrd="0" presId="urn:microsoft.com/office/officeart/2005/8/layout/pyramid2"/>
    <dgm:cxn modelId="{BB5E3DFC-4A8B-42BE-BE1E-16A28FD9AF34}" type="presOf" srcId="{155E2554-F122-42D4-9DED-6E7BF31444B9}" destId="{C5800012-604A-4704-B446-C8999F0CB1B6}" srcOrd="0" destOrd="0" presId="urn:microsoft.com/office/officeart/2005/8/layout/pyramid2"/>
    <dgm:cxn modelId="{40115748-BC89-41BE-A11D-D26331C56ED2}" srcId="{87F21675-31F8-4CCA-9AFC-8EE3DD3AAA74}" destId="{2E2329B0-A4FB-4DDC-8E5F-239B945ADF98}" srcOrd="1" destOrd="0" parTransId="{34F6234C-7E72-4D74-AE5E-6F09A9AD1AC4}" sibTransId="{50CDDBF4-CBA7-4342-8570-E99546DD98AB}"/>
    <dgm:cxn modelId="{E10F470F-1421-42B9-ADD0-2651AE611514}" type="presOf" srcId="{2357FC35-9C43-40ED-8D06-24E2D7D35782}" destId="{4F757D94-2B28-4707-A46D-4195B786BE90}" srcOrd="0" destOrd="0" presId="urn:microsoft.com/office/officeart/2005/8/layout/pyramid2"/>
    <dgm:cxn modelId="{A334B135-24A1-461E-BAE6-C79B94143528}" srcId="{87F21675-31F8-4CCA-9AFC-8EE3DD3AAA74}" destId="{2357FC35-9C43-40ED-8D06-24E2D7D35782}" srcOrd="0" destOrd="0" parTransId="{B4AF9F05-740D-4CE2-A8DE-218EF6DCA945}" sibTransId="{0F6C4D2A-021A-4CD4-9C74-17D51F2FA39E}"/>
    <dgm:cxn modelId="{C99BB06C-30F8-41CA-A6DD-FBE56892A55E}" type="presOf" srcId="{87F21675-31F8-4CCA-9AFC-8EE3DD3AAA74}" destId="{152B75C6-7317-4DD0-A639-B13E65121589}" srcOrd="0" destOrd="0" presId="urn:microsoft.com/office/officeart/2005/8/layout/pyramid2"/>
    <dgm:cxn modelId="{B3151432-1B3F-474D-89EF-898249F460DD}" srcId="{87F21675-31F8-4CCA-9AFC-8EE3DD3AAA74}" destId="{155E2554-F122-42D4-9DED-6E7BF31444B9}" srcOrd="2" destOrd="0" parTransId="{1017EEA0-C43B-4F5A-8D5A-A979B5658153}" sibTransId="{5B53047D-84B4-447A-AD73-29F03DDC9811}"/>
    <dgm:cxn modelId="{B6F3F0FD-C874-4E4A-BFF6-041B435A0FD9}" type="presParOf" srcId="{152B75C6-7317-4DD0-A639-B13E65121589}" destId="{93E6D643-D5CC-461A-8020-D2DCD8C87BDD}" srcOrd="0" destOrd="0" presId="urn:microsoft.com/office/officeart/2005/8/layout/pyramid2"/>
    <dgm:cxn modelId="{8C206AE0-FD0D-4A50-BC51-32BD4143222E}" type="presParOf" srcId="{152B75C6-7317-4DD0-A639-B13E65121589}" destId="{0DA73F0A-7607-41AB-B58E-104FCAEEA075}" srcOrd="1" destOrd="0" presId="urn:microsoft.com/office/officeart/2005/8/layout/pyramid2"/>
    <dgm:cxn modelId="{CAE32725-330A-42D6-A501-BB8C2BBC5229}" type="presParOf" srcId="{0DA73F0A-7607-41AB-B58E-104FCAEEA075}" destId="{4F757D94-2B28-4707-A46D-4195B786BE90}" srcOrd="0" destOrd="0" presId="urn:microsoft.com/office/officeart/2005/8/layout/pyramid2"/>
    <dgm:cxn modelId="{F3B565D2-F179-460E-A30E-3C277603ACDD}" type="presParOf" srcId="{0DA73F0A-7607-41AB-B58E-104FCAEEA075}" destId="{01A0C695-C11C-466B-9DB2-BF13834FB6E4}" srcOrd="1" destOrd="0" presId="urn:microsoft.com/office/officeart/2005/8/layout/pyramid2"/>
    <dgm:cxn modelId="{585A2409-96E3-4182-AEC0-73F16368D8B9}" type="presParOf" srcId="{0DA73F0A-7607-41AB-B58E-104FCAEEA075}" destId="{B227DBFA-8195-4193-95CF-E27501830E10}" srcOrd="2" destOrd="0" presId="urn:microsoft.com/office/officeart/2005/8/layout/pyramid2"/>
    <dgm:cxn modelId="{4AAD6AB8-8582-4463-93DA-49B4808648C5}" type="presParOf" srcId="{0DA73F0A-7607-41AB-B58E-104FCAEEA075}" destId="{F0047F34-8964-4465-8D39-46345E6AF47B}" srcOrd="3" destOrd="0" presId="urn:microsoft.com/office/officeart/2005/8/layout/pyramid2"/>
    <dgm:cxn modelId="{EE05E3BD-2A6B-45BD-A90C-05BEBE266B74}" type="presParOf" srcId="{0DA73F0A-7607-41AB-B58E-104FCAEEA075}" destId="{C5800012-604A-4704-B446-C8999F0CB1B6}" srcOrd="4" destOrd="0" presId="urn:microsoft.com/office/officeart/2005/8/layout/pyramid2"/>
    <dgm:cxn modelId="{5EDE547A-E608-4F64-ACB2-D8969F1999DD}" type="presParOf" srcId="{0DA73F0A-7607-41AB-B58E-104FCAEEA075}" destId="{008468E6-DD91-4A4E-A1BE-597F8AEDFD1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4CA90C-22F0-4F62-A49A-454B8D51619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A9D96270-D70F-4071-A3B8-5BABEB253D6D}">
      <dgm:prSet phldrT="[Text]" phldr="1"/>
      <dgm:spPr/>
      <dgm:t>
        <a:bodyPr/>
        <a:lstStyle/>
        <a:p>
          <a:endParaRPr lang="en-IN"/>
        </a:p>
      </dgm:t>
    </dgm:pt>
    <dgm:pt modelId="{D5E93A2B-C598-4B5F-916D-3C9CD09E6A68}" type="sibTrans" cxnId="{2CFC92AA-F68B-48AC-9C49-38A629A2B0F3}">
      <dgm:prSet/>
      <dgm:spPr/>
      <dgm:t>
        <a:bodyPr/>
        <a:lstStyle/>
        <a:p>
          <a:endParaRPr lang="en-IN"/>
        </a:p>
      </dgm:t>
    </dgm:pt>
    <dgm:pt modelId="{EC55E43F-1206-4A1C-8713-38594ECA7B8B}" type="parTrans" cxnId="{2CFC92AA-F68B-48AC-9C49-38A629A2B0F3}">
      <dgm:prSet/>
      <dgm:spPr/>
      <dgm:t>
        <a:bodyPr/>
        <a:lstStyle/>
        <a:p>
          <a:endParaRPr lang="en-IN"/>
        </a:p>
      </dgm:t>
    </dgm:pt>
    <dgm:pt modelId="{D0D089FA-0EFC-48E6-BA7A-D5C7214253B5}">
      <dgm:prSet phldrT="[Text]" phldr="1"/>
      <dgm:spPr/>
      <dgm:t>
        <a:bodyPr/>
        <a:lstStyle/>
        <a:p>
          <a:endParaRPr lang="en-IN"/>
        </a:p>
      </dgm:t>
    </dgm:pt>
    <dgm:pt modelId="{779D2663-3581-4E6A-969E-7C9631840AE8}" type="sibTrans" cxnId="{09C847DE-D2EF-4401-A2FC-2770725ACB97}">
      <dgm:prSet/>
      <dgm:spPr/>
      <dgm:t>
        <a:bodyPr/>
        <a:lstStyle/>
        <a:p>
          <a:endParaRPr lang="en-IN"/>
        </a:p>
      </dgm:t>
    </dgm:pt>
    <dgm:pt modelId="{F827448A-8A9D-49DB-8E91-5F695F1B84E3}" type="parTrans" cxnId="{09C847DE-D2EF-4401-A2FC-2770725ACB97}">
      <dgm:prSet/>
      <dgm:spPr/>
      <dgm:t>
        <a:bodyPr/>
        <a:lstStyle/>
        <a:p>
          <a:endParaRPr lang="en-IN"/>
        </a:p>
      </dgm:t>
    </dgm:pt>
    <dgm:pt modelId="{D2FB10AC-7803-44B2-9C8A-1C961AA9DE8B}">
      <dgm:prSet phldrT="[Text]" phldr="1"/>
      <dgm:spPr/>
      <dgm:t>
        <a:bodyPr/>
        <a:lstStyle/>
        <a:p>
          <a:endParaRPr lang="en-IN"/>
        </a:p>
      </dgm:t>
    </dgm:pt>
    <dgm:pt modelId="{35E9DE11-A0D9-40A9-B615-FE7FC5DCA50B}" type="sibTrans" cxnId="{2AF4C4E0-8929-469C-9E93-3061A309D16B}">
      <dgm:prSet/>
      <dgm:spPr/>
      <dgm:t>
        <a:bodyPr/>
        <a:lstStyle/>
        <a:p>
          <a:endParaRPr lang="en-IN"/>
        </a:p>
      </dgm:t>
    </dgm:pt>
    <dgm:pt modelId="{4E71A563-540E-4A2C-8A1C-6241DB633E2D}" type="parTrans" cxnId="{2AF4C4E0-8929-469C-9E93-3061A309D16B}">
      <dgm:prSet/>
      <dgm:spPr/>
      <dgm:t>
        <a:bodyPr/>
        <a:lstStyle/>
        <a:p>
          <a:endParaRPr lang="en-IN"/>
        </a:p>
      </dgm:t>
    </dgm:pt>
    <dgm:pt modelId="{8BD3E921-0F00-4BA2-8D0B-2018F1D93839}" type="pres">
      <dgm:prSet presAssocID="{984CA90C-22F0-4F62-A49A-454B8D51619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D713B74A-4FB3-4DE1-9D5E-934C2F56FF4E}" type="pres">
      <dgm:prSet presAssocID="{D2FB10AC-7803-44B2-9C8A-1C961AA9DE8B}" presName="composite" presStyleCnt="0"/>
      <dgm:spPr/>
    </dgm:pt>
    <dgm:pt modelId="{9EA8CE3F-1BFD-46B7-9BC2-E24E5598B57C}" type="pres">
      <dgm:prSet presAssocID="{D2FB10AC-7803-44B2-9C8A-1C961AA9DE8B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69DE24-362C-46A5-BCA5-B08BB834C432}" type="pres">
      <dgm:prSet presAssocID="{D2FB10AC-7803-44B2-9C8A-1C961AA9DE8B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67B5750E-3CFD-4E2F-B6B3-593190A37771}" type="pres">
      <dgm:prSet presAssocID="{D2FB10AC-7803-44B2-9C8A-1C961AA9DE8B}" presName="BalanceSpacing" presStyleCnt="0"/>
      <dgm:spPr/>
    </dgm:pt>
    <dgm:pt modelId="{A4713B68-8F5D-47BE-BB4B-A8E8381A3600}" type="pres">
      <dgm:prSet presAssocID="{D2FB10AC-7803-44B2-9C8A-1C961AA9DE8B}" presName="BalanceSpacing1" presStyleCnt="0"/>
      <dgm:spPr/>
    </dgm:pt>
    <dgm:pt modelId="{300AF125-F265-4EC5-9980-CCE2923769B5}" type="pres">
      <dgm:prSet presAssocID="{35E9DE11-A0D9-40A9-B615-FE7FC5DCA50B}" presName="Accent1Text" presStyleLbl="node1" presStyleIdx="1" presStyleCnt="4"/>
      <dgm:spPr/>
      <dgm:t>
        <a:bodyPr/>
        <a:lstStyle/>
        <a:p>
          <a:endParaRPr lang="en-IN"/>
        </a:p>
      </dgm:t>
    </dgm:pt>
    <dgm:pt modelId="{4C6F246C-E706-4F54-948E-FFD7BD405A36}" type="pres">
      <dgm:prSet presAssocID="{35E9DE11-A0D9-40A9-B615-FE7FC5DCA50B}" presName="spaceBetweenRectangles" presStyleCnt="0"/>
      <dgm:spPr/>
    </dgm:pt>
    <dgm:pt modelId="{25053757-BCA9-499C-8E58-5CB2A70B0BA5}" type="pres">
      <dgm:prSet presAssocID="{D0D089FA-0EFC-48E6-BA7A-D5C7214253B5}" presName="composite" presStyleCnt="0"/>
      <dgm:spPr/>
    </dgm:pt>
    <dgm:pt modelId="{87AE2D56-6069-4F94-82CE-E855C2B1DC81}" type="pres">
      <dgm:prSet presAssocID="{D0D089FA-0EFC-48E6-BA7A-D5C7214253B5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70A041-7E45-4569-BD84-E556DD02E980}" type="pres">
      <dgm:prSet presAssocID="{D0D089FA-0EFC-48E6-BA7A-D5C7214253B5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B911FD-EC80-43AE-A490-1707F6F6B057}" type="pres">
      <dgm:prSet presAssocID="{D0D089FA-0EFC-48E6-BA7A-D5C7214253B5}" presName="BalanceSpacing" presStyleCnt="0"/>
      <dgm:spPr/>
    </dgm:pt>
    <dgm:pt modelId="{F4C74742-4EF4-4512-82A9-AADDA7C680B0}" type="pres">
      <dgm:prSet presAssocID="{D0D089FA-0EFC-48E6-BA7A-D5C7214253B5}" presName="BalanceSpacing1" presStyleCnt="0"/>
      <dgm:spPr/>
    </dgm:pt>
    <dgm:pt modelId="{DDA70B9E-1B02-43D5-9DBE-F584666400DE}" type="pres">
      <dgm:prSet presAssocID="{779D2663-3581-4E6A-969E-7C9631840AE8}" presName="Accent1Text" presStyleLbl="node1" presStyleIdx="3" presStyleCnt="4"/>
      <dgm:spPr/>
      <dgm:t>
        <a:bodyPr/>
        <a:lstStyle/>
        <a:p>
          <a:endParaRPr lang="en-IN"/>
        </a:p>
      </dgm:t>
    </dgm:pt>
  </dgm:ptLst>
  <dgm:cxnLst>
    <dgm:cxn modelId="{D03FD54F-DC17-459E-8A8F-1584F14E4552}" type="presOf" srcId="{D0D089FA-0EFC-48E6-BA7A-D5C7214253B5}" destId="{87AE2D56-6069-4F94-82CE-E855C2B1DC81}" srcOrd="0" destOrd="0" presId="urn:microsoft.com/office/officeart/2008/layout/AlternatingHexagons"/>
    <dgm:cxn modelId="{A90A8903-1F9C-42DB-8817-3E2610163B52}" type="presOf" srcId="{779D2663-3581-4E6A-969E-7C9631840AE8}" destId="{DDA70B9E-1B02-43D5-9DBE-F584666400DE}" srcOrd="0" destOrd="0" presId="urn:microsoft.com/office/officeart/2008/layout/AlternatingHexagons"/>
    <dgm:cxn modelId="{2CFC92AA-F68B-48AC-9C49-38A629A2B0F3}" srcId="{D0D089FA-0EFC-48E6-BA7A-D5C7214253B5}" destId="{A9D96270-D70F-4071-A3B8-5BABEB253D6D}" srcOrd="0" destOrd="0" parTransId="{EC55E43F-1206-4A1C-8713-38594ECA7B8B}" sibTransId="{D5E93A2B-C598-4B5F-916D-3C9CD09E6A68}"/>
    <dgm:cxn modelId="{7A518C8B-D515-4F8F-BDC9-FE80AFA913C5}" type="presOf" srcId="{A9D96270-D70F-4071-A3B8-5BABEB253D6D}" destId="{9570A041-7E45-4569-BD84-E556DD02E980}" srcOrd="0" destOrd="0" presId="urn:microsoft.com/office/officeart/2008/layout/AlternatingHexagons"/>
    <dgm:cxn modelId="{8CE91832-C91E-420E-BAAA-0F6DEC792B41}" type="presOf" srcId="{35E9DE11-A0D9-40A9-B615-FE7FC5DCA50B}" destId="{300AF125-F265-4EC5-9980-CCE2923769B5}" srcOrd="0" destOrd="0" presId="urn:microsoft.com/office/officeart/2008/layout/AlternatingHexagons"/>
    <dgm:cxn modelId="{09C847DE-D2EF-4401-A2FC-2770725ACB97}" srcId="{984CA90C-22F0-4F62-A49A-454B8D516197}" destId="{D0D089FA-0EFC-48E6-BA7A-D5C7214253B5}" srcOrd="1" destOrd="0" parTransId="{F827448A-8A9D-49DB-8E91-5F695F1B84E3}" sibTransId="{779D2663-3581-4E6A-969E-7C9631840AE8}"/>
    <dgm:cxn modelId="{6F61DA44-8903-4991-9941-F7110703FDBD}" type="presOf" srcId="{D2FB10AC-7803-44B2-9C8A-1C961AA9DE8B}" destId="{9EA8CE3F-1BFD-46B7-9BC2-E24E5598B57C}" srcOrd="0" destOrd="0" presId="urn:microsoft.com/office/officeart/2008/layout/AlternatingHexagons"/>
    <dgm:cxn modelId="{75313BCE-C5F3-4C24-82C9-3518DBD09D3A}" type="presOf" srcId="{984CA90C-22F0-4F62-A49A-454B8D516197}" destId="{8BD3E921-0F00-4BA2-8D0B-2018F1D93839}" srcOrd="0" destOrd="0" presId="urn:microsoft.com/office/officeart/2008/layout/AlternatingHexagons"/>
    <dgm:cxn modelId="{2AF4C4E0-8929-469C-9E93-3061A309D16B}" srcId="{984CA90C-22F0-4F62-A49A-454B8D516197}" destId="{D2FB10AC-7803-44B2-9C8A-1C961AA9DE8B}" srcOrd="0" destOrd="0" parTransId="{4E71A563-540E-4A2C-8A1C-6241DB633E2D}" sibTransId="{35E9DE11-A0D9-40A9-B615-FE7FC5DCA50B}"/>
    <dgm:cxn modelId="{96C37D88-82A3-4C35-A3E1-4CC07EF0E72A}" type="presParOf" srcId="{8BD3E921-0F00-4BA2-8D0B-2018F1D93839}" destId="{D713B74A-4FB3-4DE1-9D5E-934C2F56FF4E}" srcOrd="0" destOrd="0" presId="urn:microsoft.com/office/officeart/2008/layout/AlternatingHexagons"/>
    <dgm:cxn modelId="{34F0E56A-8BF4-4E7D-8DA7-54D1328A1AC6}" type="presParOf" srcId="{D713B74A-4FB3-4DE1-9D5E-934C2F56FF4E}" destId="{9EA8CE3F-1BFD-46B7-9BC2-E24E5598B57C}" srcOrd="0" destOrd="0" presId="urn:microsoft.com/office/officeart/2008/layout/AlternatingHexagons"/>
    <dgm:cxn modelId="{E80DB968-3E52-4698-B0BE-F70FFAD50B1C}" type="presParOf" srcId="{D713B74A-4FB3-4DE1-9D5E-934C2F56FF4E}" destId="{9F69DE24-362C-46A5-BCA5-B08BB834C432}" srcOrd="1" destOrd="0" presId="urn:microsoft.com/office/officeart/2008/layout/AlternatingHexagons"/>
    <dgm:cxn modelId="{D5AA8319-A072-4304-851C-91B6FCA5C665}" type="presParOf" srcId="{D713B74A-4FB3-4DE1-9D5E-934C2F56FF4E}" destId="{67B5750E-3CFD-4E2F-B6B3-593190A37771}" srcOrd="2" destOrd="0" presId="urn:microsoft.com/office/officeart/2008/layout/AlternatingHexagons"/>
    <dgm:cxn modelId="{2C0B5AB6-D4B5-4B13-9299-142E62FA5598}" type="presParOf" srcId="{D713B74A-4FB3-4DE1-9D5E-934C2F56FF4E}" destId="{A4713B68-8F5D-47BE-BB4B-A8E8381A3600}" srcOrd="3" destOrd="0" presId="urn:microsoft.com/office/officeart/2008/layout/AlternatingHexagons"/>
    <dgm:cxn modelId="{3D2EC49A-A945-4A41-8CC2-0DD1B6ED6601}" type="presParOf" srcId="{D713B74A-4FB3-4DE1-9D5E-934C2F56FF4E}" destId="{300AF125-F265-4EC5-9980-CCE2923769B5}" srcOrd="4" destOrd="0" presId="urn:microsoft.com/office/officeart/2008/layout/AlternatingHexagons"/>
    <dgm:cxn modelId="{7937F4E6-B632-4B99-97CB-78478DA6A66D}" type="presParOf" srcId="{8BD3E921-0F00-4BA2-8D0B-2018F1D93839}" destId="{4C6F246C-E706-4F54-948E-FFD7BD405A36}" srcOrd="1" destOrd="0" presId="urn:microsoft.com/office/officeart/2008/layout/AlternatingHexagons"/>
    <dgm:cxn modelId="{737219A5-4535-42EB-BB8A-C9E64306974E}" type="presParOf" srcId="{8BD3E921-0F00-4BA2-8D0B-2018F1D93839}" destId="{25053757-BCA9-499C-8E58-5CB2A70B0BA5}" srcOrd="2" destOrd="0" presId="urn:microsoft.com/office/officeart/2008/layout/AlternatingHexagons"/>
    <dgm:cxn modelId="{C53BF6E2-8171-439C-B489-C968A1AD1096}" type="presParOf" srcId="{25053757-BCA9-499C-8E58-5CB2A70B0BA5}" destId="{87AE2D56-6069-4F94-82CE-E855C2B1DC81}" srcOrd="0" destOrd="0" presId="urn:microsoft.com/office/officeart/2008/layout/AlternatingHexagons"/>
    <dgm:cxn modelId="{8C555BA7-19CC-4211-8635-F5600CF4BC2A}" type="presParOf" srcId="{25053757-BCA9-499C-8E58-5CB2A70B0BA5}" destId="{9570A041-7E45-4569-BD84-E556DD02E980}" srcOrd="1" destOrd="0" presId="urn:microsoft.com/office/officeart/2008/layout/AlternatingHexagons"/>
    <dgm:cxn modelId="{5E6D19EE-09AE-4CEF-88EB-21C5E922D262}" type="presParOf" srcId="{25053757-BCA9-499C-8E58-5CB2A70B0BA5}" destId="{B6B911FD-EC80-43AE-A490-1707F6F6B057}" srcOrd="2" destOrd="0" presId="urn:microsoft.com/office/officeart/2008/layout/AlternatingHexagons"/>
    <dgm:cxn modelId="{A502A623-BD1B-4C22-94F6-70BBA7A9F119}" type="presParOf" srcId="{25053757-BCA9-499C-8E58-5CB2A70B0BA5}" destId="{F4C74742-4EF4-4512-82A9-AADDA7C680B0}" srcOrd="3" destOrd="0" presId="urn:microsoft.com/office/officeart/2008/layout/AlternatingHexagons"/>
    <dgm:cxn modelId="{4B044993-0A1F-47C8-88A3-4A13B737470E}" type="presParOf" srcId="{25053757-BCA9-499C-8E58-5CB2A70B0BA5}" destId="{DDA70B9E-1B02-43D5-9DBE-F584666400D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772D0-6C7B-4CED-9FD2-2702813FA51C}">
      <dsp:nvSpPr>
        <dsp:cNvPr id="0" name=""/>
        <dsp:cNvSpPr/>
      </dsp:nvSpPr>
      <dsp:spPr>
        <a:xfrm rot="5400000">
          <a:off x="3599176" y="87497"/>
          <a:ext cx="1306805" cy="113692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000">
              <a:srgbClr val="92D050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>
              <a:latin typeface="Arial Black" panose="020B0A04020102020204" pitchFamily="34" charset="0"/>
            </a:rPr>
            <a:t>Home</a:t>
          </a:r>
          <a:endParaRPr lang="en-IN" sz="1600" b="1" i="1" kern="1200" dirty="0">
            <a:latin typeface="Arial Black" panose="020B0A04020102020204" pitchFamily="34" charset="0"/>
          </a:endParaRPr>
        </a:p>
      </dsp:txBody>
      <dsp:txXfrm rot="-5400000">
        <a:off x="3861288" y="206199"/>
        <a:ext cx="782580" cy="899517"/>
      </dsp:txXfrm>
    </dsp:sp>
    <dsp:sp modelId="{CC26FA55-1593-453C-A024-F216AD0F9326}">
      <dsp:nvSpPr>
        <dsp:cNvPr id="0" name=""/>
        <dsp:cNvSpPr/>
      </dsp:nvSpPr>
      <dsp:spPr>
        <a:xfrm>
          <a:off x="4855539" y="263916"/>
          <a:ext cx="1458395" cy="784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044D7-00A3-4CBF-B9EB-0594CF976A60}">
      <dsp:nvSpPr>
        <dsp:cNvPr id="0" name=""/>
        <dsp:cNvSpPr/>
      </dsp:nvSpPr>
      <dsp:spPr>
        <a:xfrm rot="5400000">
          <a:off x="2371302" y="87497"/>
          <a:ext cx="1306805" cy="113692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000">
              <a:srgbClr val="92D050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 rot="-5400000">
        <a:off x="2633414" y="206199"/>
        <a:ext cx="782580" cy="899517"/>
      </dsp:txXfrm>
    </dsp:sp>
    <dsp:sp modelId="{9E699B90-1229-4BDA-94E4-3C89E0223EFA}">
      <dsp:nvSpPr>
        <dsp:cNvPr id="0" name=""/>
        <dsp:cNvSpPr/>
      </dsp:nvSpPr>
      <dsp:spPr>
        <a:xfrm rot="5400000">
          <a:off x="2982887" y="1196714"/>
          <a:ext cx="1306805" cy="113692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000">
              <a:srgbClr val="92D050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>
              <a:latin typeface="Arial Black" panose="020B0A04020102020204" pitchFamily="34" charset="0"/>
            </a:rPr>
            <a:t>Trailers</a:t>
          </a:r>
          <a:endParaRPr lang="en-IN" sz="1100" b="0" i="0" kern="1200" dirty="0">
            <a:latin typeface="Arial Black" panose="020B0A04020102020204" pitchFamily="34" charset="0"/>
          </a:endParaRPr>
        </a:p>
      </dsp:txBody>
      <dsp:txXfrm rot="-5400000">
        <a:off x="3244999" y="1315416"/>
        <a:ext cx="782580" cy="899517"/>
      </dsp:txXfrm>
    </dsp:sp>
    <dsp:sp modelId="{1056269E-E16F-4FE7-8B2D-6C363226DBCB}">
      <dsp:nvSpPr>
        <dsp:cNvPr id="0" name=""/>
        <dsp:cNvSpPr/>
      </dsp:nvSpPr>
      <dsp:spPr>
        <a:xfrm>
          <a:off x="1609434" y="1373133"/>
          <a:ext cx="1411350" cy="784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 dirty="0"/>
        </a:p>
      </dsp:txBody>
      <dsp:txXfrm>
        <a:off x="1609434" y="1373133"/>
        <a:ext cx="1411350" cy="784083"/>
      </dsp:txXfrm>
    </dsp:sp>
    <dsp:sp modelId="{474FF861-6950-484F-93BB-28233D2FDA4E}">
      <dsp:nvSpPr>
        <dsp:cNvPr id="0" name=""/>
        <dsp:cNvSpPr/>
      </dsp:nvSpPr>
      <dsp:spPr>
        <a:xfrm rot="5400000">
          <a:off x="4210761" y="1196714"/>
          <a:ext cx="1306805" cy="113692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000">
              <a:srgbClr val="92D050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 rot="-5400000">
        <a:off x="4472873" y="1315416"/>
        <a:ext cx="782580" cy="899517"/>
      </dsp:txXfrm>
    </dsp:sp>
    <dsp:sp modelId="{B9AAA832-3191-478F-BEA1-3390F1F50CBC}">
      <dsp:nvSpPr>
        <dsp:cNvPr id="0" name=""/>
        <dsp:cNvSpPr/>
      </dsp:nvSpPr>
      <dsp:spPr>
        <a:xfrm rot="5400000">
          <a:off x="3608328" y="2305931"/>
          <a:ext cx="1306805" cy="113692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000">
              <a:srgbClr val="92D050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>
              <a:latin typeface="Arial Black" panose="020B0A04020102020204" pitchFamily="34" charset="0"/>
            </a:rPr>
            <a:t>Theatres</a:t>
          </a:r>
          <a:endParaRPr lang="en-IN" sz="1100" kern="1200" baseline="0" dirty="0">
            <a:latin typeface="Arial Black" panose="020B0A04020102020204" pitchFamily="34" charset="0"/>
          </a:endParaRPr>
        </a:p>
      </dsp:txBody>
      <dsp:txXfrm rot="-5400000">
        <a:off x="3870440" y="2424633"/>
        <a:ext cx="782580" cy="899517"/>
      </dsp:txXfrm>
    </dsp:sp>
    <dsp:sp modelId="{E4570A01-1337-4DC5-9C14-8E4A2AF5FA79}">
      <dsp:nvSpPr>
        <dsp:cNvPr id="0" name=""/>
        <dsp:cNvSpPr/>
      </dsp:nvSpPr>
      <dsp:spPr>
        <a:xfrm>
          <a:off x="4855539" y="2482349"/>
          <a:ext cx="1458395" cy="784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 dirty="0"/>
        </a:p>
      </dsp:txBody>
      <dsp:txXfrm>
        <a:off x="4855539" y="2482349"/>
        <a:ext cx="1458395" cy="784083"/>
      </dsp:txXfrm>
    </dsp:sp>
    <dsp:sp modelId="{98607691-E8B4-4C77-AECF-B8F0F7D8C6BB}">
      <dsp:nvSpPr>
        <dsp:cNvPr id="0" name=""/>
        <dsp:cNvSpPr/>
      </dsp:nvSpPr>
      <dsp:spPr>
        <a:xfrm rot="5400000">
          <a:off x="2371302" y="2305931"/>
          <a:ext cx="1306805" cy="113692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000">
              <a:srgbClr val="92D050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 rot="-5400000">
        <a:off x="2633414" y="2424633"/>
        <a:ext cx="782580" cy="899517"/>
      </dsp:txXfrm>
    </dsp:sp>
    <dsp:sp modelId="{800BF92D-1F4E-4102-B019-863C907FCAD0}">
      <dsp:nvSpPr>
        <dsp:cNvPr id="0" name=""/>
        <dsp:cNvSpPr/>
      </dsp:nvSpPr>
      <dsp:spPr>
        <a:xfrm rot="5400000">
          <a:off x="2982887" y="3415147"/>
          <a:ext cx="1306805" cy="113692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rgbClr val="92D05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3600000" scaled="0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Reviews</a:t>
          </a:r>
          <a:endParaRPr lang="en-IN" sz="1500" kern="1200" dirty="0"/>
        </a:p>
      </dsp:txBody>
      <dsp:txXfrm rot="-5400000">
        <a:off x="3244999" y="3533849"/>
        <a:ext cx="782580" cy="899517"/>
      </dsp:txXfrm>
    </dsp:sp>
    <dsp:sp modelId="{C0944010-43A7-4151-8C32-2F5BAF76EB5F}">
      <dsp:nvSpPr>
        <dsp:cNvPr id="0" name=""/>
        <dsp:cNvSpPr/>
      </dsp:nvSpPr>
      <dsp:spPr>
        <a:xfrm>
          <a:off x="1609434" y="3591566"/>
          <a:ext cx="1411350" cy="784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BC740-F667-4F14-A5EE-BBE7D4A72D0F}">
      <dsp:nvSpPr>
        <dsp:cNvPr id="0" name=""/>
        <dsp:cNvSpPr/>
      </dsp:nvSpPr>
      <dsp:spPr>
        <a:xfrm rot="5400000">
          <a:off x="4210761" y="3415147"/>
          <a:ext cx="1306805" cy="113692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rgbClr val="92D05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3600000" scaled="0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 rot="-5400000">
        <a:off x="4472873" y="3533849"/>
        <a:ext cx="782580" cy="899517"/>
      </dsp:txXfrm>
    </dsp:sp>
    <dsp:sp modelId="{192DAB43-DABD-4162-85F4-24BF5E38250B}">
      <dsp:nvSpPr>
        <dsp:cNvPr id="0" name=""/>
        <dsp:cNvSpPr/>
      </dsp:nvSpPr>
      <dsp:spPr>
        <a:xfrm rot="5400000">
          <a:off x="3599176" y="4524364"/>
          <a:ext cx="1306805" cy="113692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rgbClr val="92D05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3600000" scaled="0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 Black" panose="020B0A04020102020204" pitchFamily="34" charset="0"/>
            </a:rPr>
            <a:t>Book</a:t>
          </a:r>
          <a:r>
            <a:rPr lang="en-US" sz="500" kern="1200" dirty="0" smtClean="0">
              <a:latin typeface="Arial Black" panose="020B0A04020102020204" pitchFamily="34" charset="0"/>
            </a:rPr>
            <a:t> </a:t>
          </a:r>
          <a:r>
            <a:rPr lang="en-US" sz="1200" kern="1200" dirty="0" smtClean="0">
              <a:latin typeface="Arial Black" panose="020B0A04020102020204" pitchFamily="34" charset="0"/>
            </a:rPr>
            <a:t>Now</a:t>
          </a:r>
          <a:endParaRPr lang="en-IN" sz="1200" kern="1200" dirty="0">
            <a:latin typeface="Arial Black" panose="020B0A04020102020204" pitchFamily="34" charset="0"/>
          </a:endParaRPr>
        </a:p>
      </dsp:txBody>
      <dsp:txXfrm rot="-5400000">
        <a:off x="3861288" y="4643066"/>
        <a:ext cx="782580" cy="899517"/>
      </dsp:txXfrm>
    </dsp:sp>
    <dsp:sp modelId="{D0A7E44F-A01F-403B-8ABD-C780A53E025D}">
      <dsp:nvSpPr>
        <dsp:cNvPr id="0" name=""/>
        <dsp:cNvSpPr/>
      </dsp:nvSpPr>
      <dsp:spPr>
        <a:xfrm>
          <a:off x="4855539" y="4700783"/>
          <a:ext cx="1458395" cy="784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354C1-8FBB-4C3B-A07B-77F19A557482}">
      <dsp:nvSpPr>
        <dsp:cNvPr id="0" name=""/>
        <dsp:cNvSpPr/>
      </dsp:nvSpPr>
      <dsp:spPr>
        <a:xfrm rot="5400000">
          <a:off x="2371302" y="4524364"/>
          <a:ext cx="1306805" cy="113692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rgbClr val="92D05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3600000" scaled="0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 rot="-5400000">
        <a:off x="2633414" y="4643066"/>
        <a:ext cx="782580" cy="899517"/>
      </dsp:txXfrm>
    </dsp:sp>
    <dsp:sp modelId="{0CB69702-CD76-4002-82E1-7E508412A8A3}">
      <dsp:nvSpPr>
        <dsp:cNvPr id="0" name=""/>
        <dsp:cNvSpPr/>
      </dsp:nvSpPr>
      <dsp:spPr>
        <a:xfrm rot="5400000">
          <a:off x="2982887" y="5633581"/>
          <a:ext cx="1306805" cy="113692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rgbClr val="92D05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3600000" scaled="0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Offers</a:t>
          </a:r>
          <a:endParaRPr lang="en-IN" sz="1500" kern="1200" dirty="0"/>
        </a:p>
      </dsp:txBody>
      <dsp:txXfrm rot="-5400000">
        <a:off x="3244999" y="5752283"/>
        <a:ext cx="782580" cy="899517"/>
      </dsp:txXfrm>
    </dsp:sp>
    <dsp:sp modelId="{8B6FA90F-3691-4FB5-8E4F-5B77DF8CA006}">
      <dsp:nvSpPr>
        <dsp:cNvPr id="0" name=""/>
        <dsp:cNvSpPr/>
      </dsp:nvSpPr>
      <dsp:spPr>
        <a:xfrm>
          <a:off x="1609434" y="5809999"/>
          <a:ext cx="1411350" cy="784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C3124-0221-4D03-A9F8-29EA1DD4174A}">
      <dsp:nvSpPr>
        <dsp:cNvPr id="0" name=""/>
        <dsp:cNvSpPr/>
      </dsp:nvSpPr>
      <dsp:spPr>
        <a:xfrm rot="5400000">
          <a:off x="4210761" y="5633581"/>
          <a:ext cx="1306805" cy="113692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rgbClr val="92D050"/>
            </a:gs>
            <a:gs pos="85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3600000" scaled="0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 rot="-5400000">
        <a:off x="4472873" y="5752283"/>
        <a:ext cx="782580" cy="899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0B382-FB1F-4095-BB36-DCF5AA133807}" type="datetimeFigureOut">
              <a:rPr lang="en-IN" smtClean="0"/>
              <a:t>27-07-2016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7B430-7802-4BE3-AE1E-43E6C6458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54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7B430-7802-4BE3-AE1E-43E6C645871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1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28AC-6DFD-483D-B12D-051E3D331512}" type="datetimeFigureOut">
              <a:rPr lang="en-IN" smtClean="0"/>
              <a:t>27-07-2016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8D3-25D8-4D1C-B66E-A6FE6E1F6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51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28AC-6DFD-483D-B12D-051E3D331512}" type="datetimeFigureOut">
              <a:rPr lang="en-IN" smtClean="0"/>
              <a:t>27-07-2016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8D3-25D8-4D1C-B66E-A6FE6E1F6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2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28AC-6DFD-483D-B12D-051E3D331512}" type="datetimeFigureOut">
              <a:rPr lang="en-IN" smtClean="0"/>
              <a:t>27-07-2016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8D3-25D8-4D1C-B66E-A6FE6E1F6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35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28AC-6DFD-483D-B12D-051E3D331512}" type="datetimeFigureOut">
              <a:rPr lang="en-IN" smtClean="0"/>
              <a:t>27-07-2016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8D3-25D8-4D1C-B66E-A6FE6E1F6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63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28AC-6DFD-483D-B12D-051E3D331512}" type="datetimeFigureOut">
              <a:rPr lang="en-IN" smtClean="0"/>
              <a:t>27-07-2016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8D3-25D8-4D1C-B66E-A6FE6E1F6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05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28AC-6DFD-483D-B12D-051E3D331512}" type="datetimeFigureOut">
              <a:rPr lang="en-IN" smtClean="0"/>
              <a:t>27-07-2016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8D3-25D8-4D1C-B66E-A6FE6E1F6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44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28AC-6DFD-483D-B12D-051E3D331512}" type="datetimeFigureOut">
              <a:rPr lang="en-IN" smtClean="0"/>
              <a:t>27-07-2016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8D3-25D8-4D1C-B66E-A6FE6E1F6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86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28AC-6DFD-483D-B12D-051E3D331512}" type="datetimeFigureOut">
              <a:rPr lang="en-IN" smtClean="0"/>
              <a:t>27-07-2016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8D3-25D8-4D1C-B66E-A6FE6E1F6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6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28AC-6DFD-483D-B12D-051E3D331512}" type="datetimeFigureOut">
              <a:rPr lang="en-IN" smtClean="0"/>
              <a:t>27-07-2016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8D3-25D8-4D1C-B66E-A6FE6E1F6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53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28AC-6DFD-483D-B12D-051E3D331512}" type="datetimeFigureOut">
              <a:rPr lang="en-IN" smtClean="0"/>
              <a:t>27-07-2016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8D3-25D8-4D1C-B66E-A6FE6E1F6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28AC-6DFD-483D-B12D-051E3D331512}" type="datetimeFigureOut">
              <a:rPr lang="en-IN" smtClean="0"/>
              <a:t>27-07-2016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8D3-25D8-4D1C-B66E-A6FE6E1F6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23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28AC-6DFD-483D-B12D-051E3D331512}" type="datetimeFigureOut">
              <a:rPr lang="en-IN" smtClean="0"/>
              <a:t>27-07-2016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6F8D3-25D8-4D1C-B66E-A6FE6E1F6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43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573019"/>
              </p:ext>
            </p:extLst>
          </p:nvPr>
        </p:nvGraphicFramePr>
        <p:xfrm>
          <a:off x="2032000" y="1"/>
          <a:ext cx="792336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340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2635" y="2967335"/>
            <a:ext cx="4946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bg2">
                      <a:lumMod val="10000"/>
                      <a:alpha val="60000"/>
                    </a:schemeClr>
                  </a:glow>
                </a:effectLst>
              </a:rPr>
              <a:t>Trending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bg2">
                      <a:lumMod val="10000"/>
                      <a:alpha val="60000"/>
                    </a:schemeClr>
                  </a:glow>
                </a:effectLst>
              </a:rPr>
              <a:t> Movies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01600">
                  <a:schemeClr val="bg2">
                    <a:lumMod val="10000"/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5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6671" y="1306286"/>
            <a:ext cx="7669763" cy="4339650"/>
          </a:xfrm>
          <a:prstGeom prst="rect">
            <a:avLst/>
          </a:prstGeom>
          <a:noFill/>
          <a:effectLst>
            <a:reflection blurRad="25400" stA="45000" endPos="65000" dist="508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POCKET</a:t>
            </a:r>
            <a:r>
              <a:rPr lang="en-US" sz="13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13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TICKET</a:t>
            </a:r>
            <a:endParaRPr lang="en-US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45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8028786"/>
              </p:ext>
            </p:extLst>
          </p:nvPr>
        </p:nvGraphicFramePr>
        <p:xfrm>
          <a:off x="3322749" y="719666"/>
          <a:ext cx="35803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278800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338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2016-07-25T03:37:36Z</dcterms:created>
  <dcterms:modified xsi:type="dcterms:W3CDTF">2016-07-27T04:08:19Z</dcterms:modified>
</cp:coreProperties>
</file>