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89" r:id="rId3"/>
    <p:sldId id="269" r:id="rId4"/>
    <p:sldId id="285" r:id="rId5"/>
    <p:sldId id="261" r:id="rId6"/>
    <p:sldId id="292" r:id="rId7"/>
    <p:sldId id="293" r:id="rId8"/>
    <p:sldId id="286" r:id="rId9"/>
    <p:sldId id="287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EFE77-5838-4E89-8840-5027A864FDAF}">
  <a:tblStyle styleId="{3F5EFE77-5838-4E89-8840-5027A864F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178"/>
      </p:cViewPr>
      <p:guideLst>
        <p:guide orient="horz" pos="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8758c6b12a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8758c6b12a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a67a5c22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a67a5c22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56d659d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56d659d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07c51c8b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07c51c8b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2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707001c45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707001c45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8707001c45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8707001c45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 b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178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3100" y="1841700"/>
            <a:ext cx="2862900" cy="2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right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639825" y="2693338"/>
            <a:ext cx="27912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3429000" y="-125"/>
            <a:ext cx="5715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713225" y="904325"/>
            <a:ext cx="2480400" cy="27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713225" y="3586238"/>
            <a:ext cx="24804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735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13225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2"/>
          </p:nvPr>
        </p:nvSpPr>
        <p:spPr>
          <a:xfrm>
            <a:off x="39757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3315450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4"/>
          </p:nvPr>
        </p:nvSpPr>
        <p:spPr>
          <a:xfrm>
            <a:off x="6636550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5"/>
          </p:nvPr>
        </p:nvSpPr>
        <p:spPr>
          <a:xfrm>
            <a:off x="5976300" y="2190800"/>
            <a:ext cx="20025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6"/>
          </p:nvPr>
        </p:nvSpPr>
        <p:spPr>
          <a:xfrm>
            <a:off x="137352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7"/>
          </p:nvPr>
        </p:nvSpPr>
        <p:spPr>
          <a:xfrm>
            <a:off x="7132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8"/>
          </p:nvPr>
        </p:nvSpPr>
        <p:spPr>
          <a:xfrm>
            <a:off x="399197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9"/>
          </p:nvPr>
        </p:nvSpPr>
        <p:spPr>
          <a:xfrm>
            <a:off x="3331750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3"/>
          </p:nvPr>
        </p:nvSpPr>
        <p:spPr>
          <a:xfrm>
            <a:off x="6641400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4"/>
          </p:nvPr>
        </p:nvSpPr>
        <p:spPr>
          <a:xfrm>
            <a:off x="59750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51948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051950" y="2475183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3008775" y="3258450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08775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4"/>
          </p:nvPr>
        </p:nvSpPr>
        <p:spPr>
          <a:xfrm>
            <a:off x="5038772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038725" y="2475258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6"/>
          </p:nvPr>
        </p:nvSpPr>
        <p:spPr>
          <a:xfrm>
            <a:off x="6995573" y="3257400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7"/>
          </p:nvPr>
        </p:nvSpPr>
        <p:spPr>
          <a:xfrm>
            <a:off x="6995550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right">
  <p:cSld name="CUSTOM_5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416317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16302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3"/>
          </p:nvPr>
        </p:nvSpPr>
        <p:spPr>
          <a:xfrm>
            <a:off x="650822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4"/>
          </p:nvPr>
        </p:nvSpPr>
        <p:spPr>
          <a:xfrm>
            <a:off x="650807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5"/>
          </p:nvPr>
        </p:nvSpPr>
        <p:spPr>
          <a:xfrm>
            <a:off x="650822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6"/>
          </p:nvPr>
        </p:nvSpPr>
        <p:spPr>
          <a:xfrm>
            <a:off x="650807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7"/>
          </p:nvPr>
        </p:nvSpPr>
        <p:spPr>
          <a:xfrm>
            <a:off x="416317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8"/>
          </p:nvPr>
        </p:nvSpPr>
        <p:spPr>
          <a:xfrm>
            <a:off x="416302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62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</a:t>
            </a:r>
            <a:r>
              <a:rPr lang="en" dirty="0">
                <a:solidFill>
                  <a:schemeClr val="accent2"/>
                </a:solidFill>
              </a:rPr>
              <a:t>Shop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 thời trang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3"/>
          <p:cNvSpPr/>
          <p:nvPr/>
        </p:nvSpPr>
        <p:spPr>
          <a:xfrm>
            <a:off x="781288" y="926375"/>
            <a:ext cx="18714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3"/>
          <p:cNvSpPr/>
          <p:nvPr/>
        </p:nvSpPr>
        <p:spPr>
          <a:xfrm>
            <a:off x="3989625" y="1068738"/>
            <a:ext cx="3711338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63"/>
          <p:cNvSpPr/>
          <p:nvPr/>
        </p:nvSpPr>
        <p:spPr>
          <a:xfrm>
            <a:off x="3989625" y="3104245"/>
            <a:ext cx="3708287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2312" name="Google Shape;2312;p63"/>
          <p:cNvSpPr/>
          <p:nvPr/>
        </p:nvSpPr>
        <p:spPr>
          <a:xfrm>
            <a:off x="3989624" y="999524"/>
            <a:ext cx="1303893" cy="6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63"/>
          <p:cNvGrpSpPr/>
          <p:nvPr/>
        </p:nvGrpSpPr>
        <p:grpSpPr>
          <a:xfrm>
            <a:off x="495008" y="2056835"/>
            <a:ext cx="2864267" cy="2623907"/>
            <a:chOff x="1101782" y="690850"/>
            <a:chExt cx="4764250" cy="4364450"/>
          </a:xfrm>
        </p:grpSpPr>
        <p:sp>
          <p:nvSpPr>
            <p:cNvPr id="2314" name="Google Shape;2314;p63"/>
            <p:cNvSpPr/>
            <p:nvPr/>
          </p:nvSpPr>
          <p:spPr>
            <a:xfrm>
              <a:off x="1101782" y="941890"/>
              <a:ext cx="4764250" cy="3410050"/>
            </a:xfrm>
            <a:custGeom>
              <a:avLst/>
              <a:gdLst/>
              <a:ahLst/>
              <a:cxnLst/>
              <a:rect l="l" t="t" r="r" b="b"/>
              <a:pathLst>
                <a:path w="190570" h="136402" extrusionOk="0">
                  <a:moveTo>
                    <a:pt x="144611" y="0"/>
                  </a:moveTo>
                  <a:cubicBezTo>
                    <a:pt x="141532" y="0"/>
                    <a:pt x="138461" y="422"/>
                    <a:pt x="135497" y="1313"/>
                  </a:cubicBezTo>
                  <a:cubicBezTo>
                    <a:pt x="111413" y="8585"/>
                    <a:pt x="102940" y="41942"/>
                    <a:pt x="78890" y="49281"/>
                  </a:cubicBezTo>
                  <a:cubicBezTo>
                    <a:pt x="75238" y="50394"/>
                    <a:pt x="71521" y="50806"/>
                    <a:pt x="67763" y="50806"/>
                  </a:cubicBezTo>
                  <a:cubicBezTo>
                    <a:pt x="56994" y="50806"/>
                    <a:pt x="45883" y="47420"/>
                    <a:pt x="34963" y="47420"/>
                  </a:cubicBezTo>
                  <a:cubicBezTo>
                    <a:pt x="33020" y="47420"/>
                    <a:pt x="31083" y="47527"/>
                    <a:pt x="29154" y="47780"/>
                  </a:cubicBezTo>
                  <a:cubicBezTo>
                    <a:pt x="12709" y="49914"/>
                    <a:pt x="5571" y="63658"/>
                    <a:pt x="1768" y="79802"/>
                  </a:cubicBezTo>
                  <a:cubicBezTo>
                    <a:pt x="0" y="87508"/>
                    <a:pt x="1468" y="95747"/>
                    <a:pt x="4870" y="103353"/>
                  </a:cubicBezTo>
                  <a:cubicBezTo>
                    <a:pt x="11308" y="117863"/>
                    <a:pt x="24184" y="128537"/>
                    <a:pt x="39529" y="132607"/>
                  </a:cubicBezTo>
                  <a:lnTo>
                    <a:pt x="48502" y="134108"/>
                  </a:lnTo>
                  <a:cubicBezTo>
                    <a:pt x="57514" y="135641"/>
                    <a:pt x="66606" y="136402"/>
                    <a:pt x="75681" y="136402"/>
                  </a:cubicBezTo>
                  <a:cubicBezTo>
                    <a:pt x="94853" y="136402"/>
                    <a:pt x="113949" y="133004"/>
                    <a:pt x="132061" y="126302"/>
                  </a:cubicBezTo>
                  <a:cubicBezTo>
                    <a:pt x="134696" y="125302"/>
                    <a:pt x="137132" y="124301"/>
                    <a:pt x="139333" y="123334"/>
                  </a:cubicBezTo>
                  <a:cubicBezTo>
                    <a:pt x="157012" y="115495"/>
                    <a:pt x="172290" y="101852"/>
                    <a:pt x="180796" y="84473"/>
                  </a:cubicBezTo>
                  <a:cubicBezTo>
                    <a:pt x="189302" y="67127"/>
                    <a:pt x="190570" y="46045"/>
                    <a:pt x="182898" y="28332"/>
                  </a:cubicBezTo>
                  <a:cubicBezTo>
                    <a:pt x="178961" y="19192"/>
                    <a:pt x="172590" y="10920"/>
                    <a:pt x="164151" y="5683"/>
                  </a:cubicBezTo>
                  <a:cubicBezTo>
                    <a:pt x="158311" y="2073"/>
                    <a:pt x="151441" y="0"/>
                    <a:pt x="144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3104050" y="690850"/>
              <a:ext cx="712200" cy="659975"/>
            </a:xfrm>
            <a:custGeom>
              <a:avLst/>
              <a:gdLst/>
              <a:ahLst/>
              <a:cxnLst/>
              <a:rect l="l" t="t" r="r" b="b"/>
              <a:pathLst>
                <a:path w="28488" h="26399" extrusionOk="0">
                  <a:moveTo>
                    <a:pt x="14524" y="0"/>
                  </a:moveTo>
                  <a:cubicBezTo>
                    <a:pt x="8947" y="0"/>
                    <a:pt x="3931" y="3405"/>
                    <a:pt x="1902" y="8577"/>
                  </a:cubicBezTo>
                  <a:cubicBezTo>
                    <a:pt x="1" y="13914"/>
                    <a:pt x="1635" y="19885"/>
                    <a:pt x="6005" y="23521"/>
                  </a:cubicBezTo>
                  <a:cubicBezTo>
                    <a:pt x="8401" y="25434"/>
                    <a:pt x="11305" y="26398"/>
                    <a:pt x="14219" y="26398"/>
                  </a:cubicBezTo>
                  <a:cubicBezTo>
                    <a:pt x="16741" y="26398"/>
                    <a:pt x="19270" y="25676"/>
                    <a:pt x="21483" y="24221"/>
                  </a:cubicBezTo>
                  <a:cubicBezTo>
                    <a:pt x="26286" y="21086"/>
                    <a:pt x="28488" y="15248"/>
                    <a:pt x="26987" y="9711"/>
                  </a:cubicBezTo>
                  <a:cubicBezTo>
                    <a:pt x="25385" y="4274"/>
                    <a:pt x="20549" y="404"/>
                    <a:pt x="14878" y="4"/>
                  </a:cubicBezTo>
                  <a:lnTo>
                    <a:pt x="14845" y="4"/>
                  </a:lnTo>
                  <a:cubicBezTo>
                    <a:pt x="14738" y="1"/>
                    <a:pt x="14631" y="0"/>
                    <a:pt x="14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3558550" y="1264300"/>
              <a:ext cx="584600" cy="1015600"/>
            </a:xfrm>
            <a:custGeom>
              <a:avLst/>
              <a:gdLst/>
              <a:ahLst/>
              <a:cxnLst/>
              <a:rect l="l" t="t" r="r" b="b"/>
              <a:pathLst>
                <a:path w="23384" h="40624" extrusionOk="0">
                  <a:moveTo>
                    <a:pt x="15171" y="1"/>
                  </a:moveTo>
                  <a:cubicBezTo>
                    <a:pt x="14494" y="1"/>
                    <a:pt x="14251" y="3975"/>
                    <a:pt x="13510" y="4619"/>
                  </a:cubicBezTo>
                  <a:cubicBezTo>
                    <a:pt x="13452" y="4672"/>
                    <a:pt x="13406" y="4696"/>
                    <a:pt x="13371" y="4696"/>
                  </a:cubicBezTo>
                  <a:cubicBezTo>
                    <a:pt x="12965" y="4696"/>
                    <a:pt x="13988" y="1398"/>
                    <a:pt x="13343" y="1183"/>
                  </a:cubicBezTo>
                  <a:cubicBezTo>
                    <a:pt x="13294" y="1165"/>
                    <a:pt x="13247" y="1149"/>
                    <a:pt x="13199" y="1149"/>
                  </a:cubicBezTo>
                  <a:cubicBezTo>
                    <a:pt x="12985" y="1149"/>
                    <a:pt x="12770" y="1470"/>
                    <a:pt x="12443" y="3351"/>
                  </a:cubicBezTo>
                  <a:cubicBezTo>
                    <a:pt x="12242" y="4486"/>
                    <a:pt x="12042" y="8455"/>
                    <a:pt x="12042" y="8455"/>
                  </a:cubicBezTo>
                  <a:lnTo>
                    <a:pt x="9974" y="12525"/>
                  </a:lnTo>
                  <a:lnTo>
                    <a:pt x="10041" y="12558"/>
                  </a:lnTo>
                  <a:lnTo>
                    <a:pt x="1601" y="30337"/>
                  </a:lnTo>
                  <a:cubicBezTo>
                    <a:pt x="0" y="34607"/>
                    <a:pt x="2636" y="38043"/>
                    <a:pt x="5271" y="39611"/>
                  </a:cubicBezTo>
                  <a:cubicBezTo>
                    <a:pt x="6436" y="40288"/>
                    <a:pt x="7736" y="40623"/>
                    <a:pt x="9036" y="40623"/>
                  </a:cubicBezTo>
                  <a:cubicBezTo>
                    <a:pt x="10489" y="40623"/>
                    <a:pt x="11942" y="40205"/>
                    <a:pt x="13210" y="39377"/>
                  </a:cubicBezTo>
                  <a:lnTo>
                    <a:pt x="23384" y="32572"/>
                  </a:lnTo>
                  <a:lnTo>
                    <a:pt x="19047" y="25367"/>
                  </a:lnTo>
                  <a:lnTo>
                    <a:pt x="10241" y="30971"/>
                  </a:lnTo>
                  <a:lnTo>
                    <a:pt x="16479" y="13826"/>
                  </a:lnTo>
                  <a:lnTo>
                    <a:pt x="18180" y="10457"/>
                  </a:lnTo>
                  <a:cubicBezTo>
                    <a:pt x="18413" y="10190"/>
                    <a:pt x="18680" y="9856"/>
                    <a:pt x="19014" y="9489"/>
                  </a:cubicBezTo>
                  <a:cubicBezTo>
                    <a:pt x="19314" y="9189"/>
                    <a:pt x="19648" y="8922"/>
                    <a:pt x="20048" y="8722"/>
                  </a:cubicBezTo>
                  <a:cubicBezTo>
                    <a:pt x="20482" y="8455"/>
                    <a:pt x="20982" y="8222"/>
                    <a:pt x="21516" y="8122"/>
                  </a:cubicBezTo>
                  <a:cubicBezTo>
                    <a:pt x="21983" y="8088"/>
                    <a:pt x="22149" y="7454"/>
                    <a:pt x="21749" y="7188"/>
                  </a:cubicBezTo>
                  <a:cubicBezTo>
                    <a:pt x="21651" y="7138"/>
                    <a:pt x="21497" y="7111"/>
                    <a:pt x="21300" y="7111"/>
                  </a:cubicBezTo>
                  <a:cubicBezTo>
                    <a:pt x="20694" y="7111"/>
                    <a:pt x="19687" y="7367"/>
                    <a:pt x="18680" y="8021"/>
                  </a:cubicBezTo>
                  <a:cubicBezTo>
                    <a:pt x="18475" y="8160"/>
                    <a:pt x="18320" y="8220"/>
                    <a:pt x="18205" y="8220"/>
                  </a:cubicBezTo>
                  <a:cubicBezTo>
                    <a:pt x="17570" y="8220"/>
                    <a:pt x="18154" y="6387"/>
                    <a:pt x="18380" y="5653"/>
                  </a:cubicBezTo>
                  <a:cubicBezTo>
                    <a:pt x="18647" y="4786"/>
                    <a:pt x="19347" y="2051"/>
                    <a:pt x="19147" y="1750"/>
                  </a:cubicBezTo>
                  <a:cubicBezTo>
                    <a:pt x="19039" y="1609"/>
                    <a:pt x="18913" y="1539"/>
                    <a:pt x="18784" y="1539"/>
                  </a:cubicBezTo>
                  <a:cubicBezTo>
                    <a:pt x="18517" y="1539"/>
                    <a:pt x="18238" y="1843"/>
                    <a:pt x="18080" y="2451"/>
                  </a:cubicBezTo>
                  <a:cubicBezTo>
                    <a:pt x="17821" y="3291"/>
                    <a:pt x="16968" y="5728"/>
                    <a:pt x="16490" y="5728"/>
                  </a:cubicBezTo>
                  <a:cubicBezTo>
                    <a:pt x="16475" y="5728"/>
                    <a:pt x="16460" y="5725"/>
                    <a:pt x="16445" y="5720"/>
                  </a:cubicBezTo>
                  <a:cubicBezTo>
                    <a:pt x="16012" y="5553"/>
                    <a:pt x="17413" y="1150"/>
                    <a:pt x="17413" y="1150"/>
                  </a:cubicBezTo>
                  <a:cubicBezTo>
                    <a:pt x="17413" y="1150"/>
                    <a:pt x="17880" y="249"/>
                    <a:pt x="17346" y="49"/>
                  </a:cubicBezTo>
                  <a:cubicBezTo>
                    <a:pt x="17312" y="36"/>
                    <a:pt x="17277" y="29"/>
                    <a:pt x="17242" y="29"/>
                  </a:cubicBezTo>
                  <a:cubicBezTo>
                    <a:pt x="16330" y="29"/>
                    <a:pt x="15274" y="4502"/>
                    <a:pt x="15178" y="4919"/>
                  </a:cubicBezTo>
                  <a:cubicBezTo>
                    <a:pt x="15152" y="5047"/>
                    <a:pt x="15064" y="5101"/>
                    <a:pt x="14969" y="5101"/>
                  </a:cubicBezTo>
                  <a:cubicBezTo>
                    <a:pt x="14816" y="5101"/>
                    <a:pt x="14649" y="4959"/>
                    <a:pt x="14711" y="4752"/>
                  </a:cubicBezTo>
                  <a:cubicBezTo>
                    <a:pt x="14778" y="4419"/>
                    <a:pt x="16212" y="383"/>
                    <a:pt x="15245" y="16"/>
                  </a:cubicBezTo>
                  <a:cubicBezTo>
                    <a:pt x="15219" y="5"/>
                    <a:pt x="15195" y="1"/>
                    <a:pt x="1517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560100" y="1939325"/>
              <a:ext cx="956525" cy="1014425"/>
            </a:xfrm>
            <a:custGeom>
              <a:avLst/>
              <a:gdLst/>
              <a:ahLst/>
              <a:cxnLst/>
              <a:rect l="l" t="t" r="r" b="b"/>
              <a:pathLst>
                <a:path w="38261" h="40577" extrusionOk="0">
                  <a:moveTo>
                    <a:pt x="6805" y="1"/>
                  </a:moveTo>
                  <a:lnTo>
                    <a:pt x="0" y="6172"/>
                  </a:lnTo>
                  <a:lnTo>
                    <a:pt x="26452" y="35860"/>
                  </a:lnTo>
                  <a:cubicBezTo>
                    <a:pt x="26653" y="36193"/>
                    <a:pt x="26886" y="36560"/>
                    <a:pt x="27153" y="36994"/>
                  </a:cubicBezTo>
                  <a:cubicBezTo>
                    <a:pt x="27386" y="37394"/>
                    <a:pt x="27520" y="37828"/>
                    <a:pt x="27620" y="38261"/>
                  </a:cubicBezTo>
                  <a:cubicBezTo>
                    <a:pt x="27720" y="38795"/>
                    <a:pt x="27753" y="39362"/>
                    <a:pt x="27720" y="39929"/>
                  </a:cubicBezTo>
                  <a:cubicBezTo>
                    <a:pt x="27622" y="40298"/>
                    <a:pt x="27923" y="40577"/>
                    <a:pt x="28235" y="40577"/>
                  </a:cubicBezTo>
                  <a:cubicBezTo>
                    <a:pt x="28346" y="40577"/>
                    <a:pt x="28458" y="40542"/>
                    <a:pt x="28554" y="40463"/>
                  </a:cubicBezTo>
                  <a:cubicBezTo>
                    <a:pt x="28888" y="40129"/>
                    <a:pt x="29154" y="38728"/>
                    <a:pt x="28721" y="37161"/>
                  </a:cubicBezTo>
                  <a:cubicBezTo>
                    <a:pt x="28578" y="36634"/>
                    <a:pt x="28710" y="36443"/>
                    <a:pt x="28980" y="36443"/>
                  </a:cubicBezTo>
                  <a:cubicBezTo>
                    <a:pt x="29529" y="36443"/>
                    <a:pt x="30652" y="37236"/>
                    <a:pt x="31189" y="37594"/>
                  </a:cubicBezTo>
                  <a:cubicBezTo>
                    <a:pt x="31932" y="38144"/>
                    <a:pt x="34272" y="39600"/>
                    <a:pt x="34751" y="39600"/>
                  </a:cubicBezTo>
                  <a:cubicBezTo>
                    <a:pt x="34767" y="39600"/>
                    <a:pt x="34780" y="39599"/>
                    <a:pt x="34792" y="39596"/>
                  </a:cubicBezTo>
                  <a:cubicBezTo>
                    <a:pt x="35325" y="39429"/>
                    <a:pt x="35225" y="38829"/>
                    <a:pt x="34458" y="38328"/>
                  </a:cubicBezTo>
                  <a:cubicBezTo>
                    <a:pt x="33658" y="37828"/>
                    <a:pt x="31423" y="36093"/>
                    <a:pt x="31723" y="35693"/>
                  </a:cubicBezTo>
                  <a:cubicBezTo>
                    <a:pt x="31742" y="35670"/>
                    <a:pt x="31774" y="35659"/>
                    <a:pt x="31819" y="35659"/>
                  </a:cubicBezTo>
                  <a:cubicBezTo>
                    <a:pt x="32493" y="35659"/>
                    <a:pt x="35926" y="38095"/>
                    <a:pt x="35926" y="38095"/>
                  </a:cubicBezTo>
                  <a:cubicBezTo>
                    <a:pt x="35926" y="38095"/>
                    <a:pt x="36363" y="38532"/>
                    <a:pt x="36731" y="38532"/>
                  </a:cubicBezTo>
                  <a:cubicBezTo>
                    <a:pt x="36840" y="38532"/>
                    <a:pt x="36943" y="38494"/>
                    <a:pt x="37027" y="38395"/>
                  </a:cubicBezTo>
                  <a:cubicBezTo>
                    <a:pt x="37694" y="37594"/>
                    <a:pt x="33324" y="34926"/>
                    <a:pt x="32890" y="34692"/>
                  </a:cubicBezTo>
                  <a:cubicBezTo>
                    <a:pt x="32642" y="34554"/>
                    <a:pt x="32805" y="34210"/>
                    <a:pt x="33058" y="34210"/>
                  </a:cubicBezTo>
                  <a:cubicBezTo>
                    <a:pt x="33111" y="34210"/>
                    <a:pt x="33167" y="34224"/>
                    <a:pt x="33224" y="34259"/>
                  </a:cubicBezTo>
                  <a:cubicBezTo>
                    <a:pt x="33485" y="34433"/>
                    <a:pt x="36197" y="36476"/>
                    <a:pt x="37336" y="36476"/>
                  </a:cubicBezTo>
                  <a:cubicBezTo>
                    <a:pt x="37506" y="36476"/>
                    <a:pt x="37641" y="36431"/>
                    <a:pt x="37727" y="36327"/>
                  </a:cubicBezTo>
                  <a:cubicBezTo>
                    <a:pt x="38261" y="35693"/>
                    <a:pt x="34158" y="34092"/>
                    <a:pt x="33724" y="33158"/>
                  </a:cubicBezTo>
                  <a:cubicBezTo>
                    <a:pt x="33652" y="32996"/>
                    <a:pt x="33688" y="32930"/>
                    <a:pt x="33800" y="32930"/>
                  </a:cubicBezTo>
                  <a:cubicBezTo>
                    <a:pt x="34283" y="32930"/>
                    <a:pt x="36186" y="34154"/>
                    <a:pt x="36938" y="34154"/>
                  </a:cubicBezTo>
                  <a:cubicBezTo>
                    <a:pt x="37053" y="34154"/>
                    <a:pt x="37142" y="34125"/>
                    <a:pt x="37193" y="34058"/>
                  </a:cubicBezTo>
                  <a:cubicBezTo>
                    <a:pt x="37360" y="33825"/>
                    <a:pt x="37460" y="33625"/>
                    <a:pt x="35292" y="32491"/>
                  </a:cubicBezTo>
                  <a:cubicBezTo>
                    <a:pt x="34258" y="31924"/>
                    <a:pt x="30389" y="30456"/>
                    <a:pt x="30389" y="30456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3989675" y="4692975"/>
              <a:ext cx="375300" cy="310250"/>
            </a:xfrm>
            <a:custGeom>
              <a:avLst/>
              <a:gdLst/>
              <a:ahLst/>
              <a:cxnLst/>
              <a:rect l="l" t="t" r="r" b="b"/>
              <a:pathLst>
                <a:path w="15012" h="12410" extrusionOk="0">
                  <a:moveTo>
                    <a:pt x="14812" y="0"/>
                  </a:moveTo>
                  <a:lnTo>
                    <a:pt x="7306" y="200"/>
                  </a:lnTo>
                  <a:lnTo>
                    <a:pt x="7773" y="7906"/>
                  </a:lnTo>
                  <a:cubicBezTo>
                    <a:pt x="7773" y="7906"/>
                    <a:pt x="68" y="10975"/>
                    <a:pt x="1" y="12409"/>
                  </a:cubicBezTo>
                  <a:lnTo>
                    <a:pt x="15012" y="12309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4279900" y="4871550"/>
              <a:ext cx="31700" cy="29175"/>
            </a:xfrm>
            <a:custGeom>
              <a:avLst/>
              <a:gdLst/>
              <a:ahLst/>
              <a:cxnLst/>
              <a:rect l="l" t="t" r="r" b="b"/>
              <a:pathLst>
                <a:path w="1268" h="1167" extrusionOk="0">
                  <a:moveTo>
                    <a:pt x="657" y="0"/>
                  </a:moveTo>
                  <a:cubicBezTo>
                    <a:pt x="412" y="0"/>
                    <a:pt x="174" y="161"/>
                    <a:pt x="67" y="429"/>
                  </a:cubicBezTo>
                  <a:cubicBezTo>
                    <a:pt x="0" y="730"/>
                    <a:pt x="200" y="1063"/>
                    <a:pt x="534" y="1163"/>
                  </a:cubicBezTo>
                  <a:cubicBezTo>
                    <a:pt x="556" y="1166"/>
                    <a:pt x="578" y="1167"/>
                    <a:pt x="600" y="1167"/>
                  </a:cubicBezTo>
                  <a:cubicBezTo>
                    <a:pt x="877" y="1167"/>
                    <a:pt x="1142" y="974"/>
                    <a:pt x="1234" y="696"/>
                  </a:cubicBezTo>
                  <a:cubicBezTo>
                    <a:pt x="1268" y="396"/>
                    <a:pt x="1068" y="96"/>
                    <a:pt x="767" y="29"/>
                  </a:cubicBezTo>
                  <a:lnTo>
                    <a:pt x="834" y="29"/>
                  </a:lnTo>
                  <a:cubicBezTo>
                    <a:pt x="776" y="10"/>
                    <a:pt x="716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3988025" y="4969825"/>
              <a:ext cx="376950" cy="33400"/>
            </a:xfrm>
            <a:custGeom>
              <a:avLst/>
              <a:gdLst/>
              <a:ahLst/>
              <a:cxnLst/>
              <a:rect l="l" t="t" r="r" b="b"/>
              <a:pathLst>
                <a:path w="15078" h="1336" extrusionOk="0">
                  <a:moveTo>
                    <a:pt x="15078" y="1"/>
                  </a:moveTo>
                  <a:lnTo>
                    <a:pt x="667" y="568"/>
                  </a:lnTo>
                  <a:cubicBezTo>
                    <a:pt x="667" y="568"/>
                    <a:pt x="0" y="868"/>
                    <a:pt x="100" y="1335"/>
                  </a:cubicBezTo>
                  <a:lnTo>
                    <a:pt x="15078" y="123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177325" y="4887075"/>
              <a:ext cx="35875" cy="22800"/>
            </a:xfrm>
            <a:custGeom>
              <a:avLst/>
              <a:gdLst/>
              <a:ahLst/>
              <a:cxnLst/>
              <a:rect l="l" t="t" r="r" b="b"/>
              <a:pathLst>
                <a:path w="1435" h="912" extrusionOk="0">
                  <a:moveTo>
                    <a:pt x="271" y="0"/>
                  </a:moveTo>
                  <a:cubicBezTo>
                    <a:pt x="109" y="0"/>
                    <a:pt x="0" y="42"/>
                    <a:pt x="0" y="75"/>
                  </a:cubicBezTo>
                  <a:cubicBezTo>
                    <a:pt x="0" y="142"/>
                    <a:pt x="367" y="175"/>
                    <a:pt x="734" y="409"/>
                  </a:cubicBezTo>
                  <a:cubicBezTo>
                    <a:pt x="1084" y="599"/>
                    <a:pt x="1282" y="911"/>
                    <a:pt x="1358" y="911"/>
                  </a:cubicBezTo>
                  <a:cubicBezTo>
                    <a:pt x="1361" y="911"/>
                    <a:pt x="1365" y="911"/>
                    <a:pt x="1368" y="909"/>
                  </a:cubicBezTo>
                  <a:cubicBezTo>
                    <a:pt x="1435" y="876"/>
                    <a:pt x="1335" y="442"/>
                    <a:pt x="868" y="175"/>
                  </a:cubicBezTo>
                  <a:cubicBezTo>
                    <a:pt x="651" y="42"/>
                    <a:pt x="434" y="0"/>
                    <a:pt x="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4138125" y="4905600"/>
              <a:ext cx="27550" cy="28400"/>
            </a:xfrm>
            <a:custGeom>
              <a:avLst/>
              <a:gdLst/>
              <a:ahLst/>
              <a:cxnLst/>
              <a:rect l="l" t="t" r="r" b="b"/>
              <a:pathLst>
                <a:path w="1102" h="1136" extrusionOk="0">
                  <a:moveTo>
                    <a:pt x="110" y="1"/>
                  </a:moveTo>
                  <a:cubicBezTo>
                    <a:pt x="42" y="1"/>
                    <a:pt x="1" y="15"/>
                    <a:pt x="1" y="35"/>
                  </a:cubicBezTo>
                  <a:cubicBezTo>
                    <a:pt x="1" y="101"/>
                    <a:pt x="334" y="201"/>
                    <a:pt x="568" y="502"/>
                  </a:cubicBezTo>
                  <a:cubicBezTo>
                    <a:pt x="834" y="835"/>
                    <a:pt x="901" y="1135"/>
                    <a:pt x="1001" y="1135"/>
                  </a:cubicBezTo>
                  <a:cubicBezTo>
                    <a:pt x="1068" y="1135"/>
                    <a:pt x="1101" y="735"/>
                    <a:pt x="801" y="335"/>
                  </a:cubicBezTo>
                  <a:cubicBezTo>
                    <a:pt x="567" y="78"/>
                    <a:pt x="268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4101425" y="4922725"/>
              <a:ext cx="20050" cy="31300"/>
            </a:xfrm>
            <a:custGeom>
              <a:avLst/>
              <a:gdLst/>
              <a:ahLst/>
              <a:cxnLst/>
              <a:rect l="l" t="t" r="r" b="b"/>
              <a:pathLst>
                <a:path w="802" h="1252" extrusionOk="0">
                  <a:moveTo>
                    <a:pt x="72" y="0"/>
                  </a:moveTo>
                  <a:cubicBezTo>
                    <a:pt x="53" y="0"/>
                    <a:pt x="40" y="6"/>
                    <a:pt x="34" y="17"/>
                  </a:cubicBezTo>
                  <a:cubicBezTo>
                    <a:pt x="1" y="50"/>
                    <a:pt x="201" y="284"/>
                    <a:pt x="368" y="617"/>
                  </a:cubicBezTo>
                  <a:cubicBezTo>
                    <a:pt x="535" y="917"/>
                    <a:pt x="568" y="1251"/>
                    <a:pt x="635" y="1251"/>
                  </a:cubicBezTo>
                  <a:cubicBezTo>
                    <a:pt x="701" y="1251"/>
                    <a:pt x="801" y="884"/>
                    <a:pt x="601" y="484"/>
                  </a:cubicBezTo>
                  <a:cubicBezTo>
                    <a:pt x="434" y="148"/>
                    <a:pt x="172" y="0"/>
                    <a:pt x="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4179050" y="4838000"/>
              <a:ext cx="40825" cy="8900"/>
            </a:xfrm>
            <a:custGeom>
              <a:avLst/>
              <a:gdLst/>
              <a:ahLst/>
              <a:cxnLst/>
              <a:rect l="l" t="t" r="r" b="b"/>
              <a:pathLst>
                <a:path w="1633" h="356" extrusionOk="0">
                  <a:moveTo>
                    <a:pt x="735" y="0"/>
                  </a:moveTo>
                  <a:cubicBezTo>
                    <a:pt x="289" y="0"/>
                    <a:pt x="0" y="208"/>
                    <a:pt x="31" y="270"/>
                  </a:cubicBezTo>
                  <a:cubicBezTo>
                    <a:pt x="40" y="287"/>
                    <a:pt x="67" y="293"/>
                    <a:pt x="110" y="293"/>
                  </a:cubicBezTo>
                  <a:cubicBezTo>
                    <a:pt x="238" y="293"/>
                    <a:pt x="507" y="237"/>
                    <a:pt x="832" y="237"/>
                  </a:cubicBezTo>
                  <a:cubicBezTo>
                    <a:pt x="1154" y="264"/>
                    <a:pt x="1433" y="355"/>
                    <a:pt x="1547" y="355"/>
                  </a:cubicBezTo>
                  <a:cubicBezTo>
                    <a:pt x="1575" y="355"/>
                    <a:pt x="1593" y="350"/>
                    <a:pt x="1599" y="337"/>
                  </a:cubicBezTo>
                  <a:cubicBezTo>
                    <a:pt x="1633" y="270"/>
                    <a:pt x="1299" y="3"/>
                    <a:pt x="832" y="3"/>
                  </a:cubicBezTo>
                  <a:cubicBezTo>
                    <a:pt x="799" y="1"/>
                    <a:pt x="767" y="0"/>
                    <a:pt x="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4178150" y="4774700"/>
              <a:ext cx="57575" cy="32550"/>
            </a:xfrm>
            <a:custGeom>
              <a:avLst/>
              <a:gdLst/>
              <a:ahLst/>
              <a:cxnLst/>
              <a:rect l="l" t="t" r="r" b="b"/>
              <a:pathLst>
                <a:path w="2303" h="1302" extrusionOk="0">
                  <a:moveTo>
                    <a:pt x="1840" y="245"/>
                  </a:moveTo>
                  <a:cubicBezTo>
                    <a:pt x="1917" y="245"/>
                    <a:pt x="1983" y="261"/>
                    <a:pt x="2002" y="300"/>
                  </a:cubicBezTo>
                  <a:cubicBezTo>
                    <a:pt x="2035" y="367"/>
                    <a:pt x="2002" y="334"/>
                    <a:pt x="2002" y="367"/>
                  </a:cubicBezTo>
                  <a:cubicBezTo>
                    <a:pt x="1935" y="434"/>
                    <a:pt x="1902" y="467"/>
                    <a:pt x="1835" y="501"/>
                  </a:cubicBezTo>
                  <a:cubicBezTo>
                    <a:pt x="1702" y="601"/>
                    <a:pt x="1568" y="667"/>
                    <a:pt x="1435" y="767"/>
                  </a:cubicBezTo>
                  <a:cubicBezTo>
                    <a:pt x="1202" y="868"/>
                    <a:pt x="968" y="968"/>
                    <a:pt x="735" y="1034"/>
                  </a:cubicBezTo>
                  <a:cubicBezTo>
                    <a:pt x="530" y="1086"/>
                    <a:pt x="345" y="1137"/>
                    <a:pt x="164" y="1188"/>
                  </a:cubicBezTo>
                  <a:lnTo>
                    <a:pt x="164" y="1188"/>
                  </a:lnTo>
                  <a:cubicBezTo>
                    <a:pt x="252" y="1100"/>
                    <a:pt x="385" y="965"/>
                    <a:pt x="568" y="801"/>
                  </a:cubicBezTo>
                  <a:cubicBezTo>
                    <a:pt x="768" y="667"/>
                    <a:pt x="1001" y="534"/>
                    <a:pt x="1235" y="434"/>
                  </a:cubicBezTo>
                  <a:cubicBezTo>
                    <a:pt x="1368" y="367"/>
                    <a:pt x="1502" y="300"/>
                    <a:pt x="1669" y="267"/>
                  </a:cubicBezTo>
                  <a:cubicBezTo>
                    <a:pt x="1724" y="253"/>
                    <a:pt x="1785" y="245"/>
                    <a:pt x="1840" y="245"/>
                  </a:cubicBezTo>
                  <a:close/>
                  <a:moveTo>
                    <a:pt x="1869" y="0"/>
                  </a:moveTo>
                  <a:cubicBezTo>
                    <a:pt x="1769" y="0"/>
                    <a:pt x="1702" y="0"/>
                    <a:pt x="1602" y="34"/>
                  </a:cubicBezTo>
                  <a:cubicBezTo>
                    <a:pt x="1435" y="67"/>
                    <a:pt x="1268" y="134"/>
                    <a:pt x="1135" y="200"/>
                  </a:cubicBezTo>
                  <a:cubicBezTo>
                    <a:pt x="868" y="334"/>
                    <a:pt x="668" y="501"/>
                    <a:pt x="468" y="667"/>
                  </a:cubicBezTo>
                  <a:cubicBezTo>
                    <a:pt x="202" y="909"/>
                    <a:pt x="77" y="1115"/>
                    <a:pt x="40" y="1223"/>
                  </a:cubicBezTo>
                  <a:lnTo>
                    <a:pt x="40" y="1223"/>
                  </a:lnTo>
                  <a:cubicBezTo>
                    <a:pt x="27" y="1227"/>
                    <a:pt x="14" y="1231"/>
                    <a:pt x="1" y="1234"/>
                  </a:cubicBezTo>
                  <a:cubicBezTo>
                    <a:pt x="12" y="1237"/>
                    <a:pt x="23" y="1240"/>
                    <a:pt x="34" y="1242"/>
                  </a:cubicBezTo>
                  <a:lnTo>
                    <a:pt x="34" y="1242"/>
                  </a:lnTo>
                  <a:cubicBezTo>
                    <a:pt x="26" y="1273"/>
                    <a:pt x="26" y="1293"/>
                    <a:pt x="34" y="1301"/>
                  </a:cubicBezTo>
                  <a:cubicBezTo>
                    <a:pt x="43" y="1301"/>
                    <a:pt x="64" y="1285"/>
                    <a:pt x="95" y="1256"/>
                  </a:cubicBezTo>
                  <a:lnTo>
                    <a:pt x="95" y="1256"/>
                  </a:lnTo>
                  <a:cubicBezTo>
                    <a:pt x="194" y="1275"/>
                    <a:pt x="289" y="1284"/>
                    <a:pt x="384" y="1284"/>
                  </a:cubicBezTo>
                  <a:cubicBezTo>
                    <a:pt x="509" y="1284"/>
                    <a:pt x="634" y="1268"/>
                    <a:pt x="768" y="1234"/>
                  </a:cubicBezTo>
                  <a:cubicBezTo>
                    <a:pt x="1035" y="1168"/>
                    <a:pt x="1302" y="1068"/>
                    <a:pt x="1535" y="968"/>
                  </a:cubicBezTo>
                  <a:cubicBezTo>
                    <a:pt x="1669" y="901"/>
                    <a:pt x="1835" y="801"/>
                    <a:pt x="1969" y="734"/>
                  </a:cubicBezTo>
                  <a:cubicBezTo>
                    <a:pt x="2035" y="667"/>
                    <a:pt x="2102" y="601"/>
                    <a:pt x="2169" y="534"/>
                  </a:cubicBezTo>
                  <a:cubicBezTo>
                    <a:pt x="2269" y="434"/>
                    <a:pt x="2302" y="267"/>
                    <a:pt x="2202" y="167"/>
                  </a:cubicBezTo>
                  <a:cubicBezTo>
                    <a:pt x="2136" y="34"/>
                    <a:pt x="2002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154800" y="4748850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8" y="0"/>
                    <a:pt x="167" y="100"/>
                    <a:pt x="101" y="200"/>
                  </a:cubicBezTo>
                  <a:cubicBezTo>
                    <a:pt x="67" y="300"/>
                    <a:pt x="34" y="400"/>
                    <a:pt x="34" y="501"/>
                  </a:cubicBezTo>
                  <a:cubicBezTo>
                    <a:pt x="1" y="667"/>
                    <a:pt x="1" y="834"/>
                    <a:pt x="34" y="1001"/>
                  </a:cubicBezTo>
                  <a:cubicBezTo>
                    <a:pt x="67" y="1268"/>
                    <a:pt x="201" y="1535"/>
                    <a:pt x="368" y="1768"/>
                  </a:cubicBezTo>
                  <a:cubicBezTo>
                    <a:pt x="611" y="2066"/>
                    <a:pt x="854" y="2188"/>
                    <a:pt x="938" y="2188"/>
                  </a:cubicBezTo>
                  <a:cubicBezTo>
                    <a:pt x="957" y="2188"/>
                    <a:pt x="968" y="2181"/>
                    <a:pt x="968" y="2168"/>
                  </a:cubicBezTo>
                  <a:cubicBezTo>
                    <a:pt x="1001" y="2135"/>
                    <a:pt x="735" y="2002"/>
                    <a:pt x="501" y="1635"/>
                  </a:cubicBezTo>
                  <a:cubicBezTo>
                    <a:pt x="368" y="1435"/>
                    <a:pt x="301" y="1201"/>
                    <a:pt x="268" y="934"/>
                  </a:cubicBezTo>
                  <a:cubicBezTo>
                    <a:pt x="234" y="801"/>
                    <a:pt x="234" y="634"/>
                    <a:pt x="268" y="501"/>
                  </a:cubicBezTo>
                  <a:cubicBezTo>
                    <a:pt x="268" y="351"/>
                    <a:pt x="321" y="229"/>
                    <a:pt x="380" y="229"/>
                  </a:cubicBezTo>
                  <a:cubicBezTo>
                    <a:pt x="387" y="229"/>
                    <a:pt x="394" y="230"/>
                    <a:pt x="401" y="234"/>
                  </a:cubicBezTo>
                  <a:cubicBezTo>
                    <a:pt x="468" y="234"/>
                    <a:pt x="601" y="334"/>
                    <a:pt x="668" y="467"/>
                  </a:cubicBezTo>
                  <a:cubicBezTo>
                    <a:pt x="735" y="601"/>
                    <a:pt x="801" y="734"/>
                    <a:pt x="868" y="901"/>
                  </a:cubicBezTo>
                  <a:cubicBezTo>
                    <a:pt x="935" y="1134"/>
                    <a:pt x="1001" y="1368"/>
                    <a:pt x="1035" y="1635"/>
                  </a:cubicBezTo>
                  <a:cubicBezTo>
                    <a:pt x="1101" y="2102"/>
                    <a:pt x="1001" y="2369"/>
                    <a:pt x="1035" y="2369"/>
                  </a:cubicBezTo>
                  <a:cubicBezTo>
                    <a:pt x="1168" y="2168"/>
                    <a:pt x="1235" y="1902"/>
                    <a:pt x="1235" y="1635"/>
                  </a:cubicBezTo>
                  <a:cubicBezTo>
                    <a:pt x="1235" y="1368"/>
                    <a:pt x="1202" y="1068"/>
                    <a:pt x="1101" y="801"/>
                  </a:cubicBezTo>
                  <a:cubicBezTo>
                    <a:pt x="1035" y="667"/>
                    <a:pt x="968" y="501"/>
                    <a:pt x="901" y="367"/>
                  </a:cubicBezTo>
                  <a:cubicBezTo>
                    <a:pt x="801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4644325" y="4687975"/>
              <a:ext cx="375300" cy="315250"/>
            </a:xfrm>
            <a:custGeom>
              <a:avLst/>
              <a:gdLst/>
              <a:ahLst/>
              <a:cxnLst/>
              <a:rect l="l" t="t" r="r" b="b"/>
              <a:pathLst>
                <a:path w="15012" h="12610" extrusionOk="0">
                  <a:moveTo>
                    <a:pt x="13810" y="0"/>
                  </a:moveTo>
                  <a:lnTo>
                    <a:pt x="7105" y="267"/>
                  </a:lnTo>
                  <a:lnTo>
                    <a:pt x="7672" y="8006"/>
                  </a:lnTo>
                  <a:cubicBezTo>
                    <a:pt x="7672" y="8006"/>
                    <a:pt x="34" y="11175"/>
                    <a:pt x="0" y="12609"/>
                  </a:cubicBezTo>
                  <a:lnTo>
                    <a:pt x="15011" y="1200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4932850" y="4866425"/>
              <a:ext cx="30900" cy="28700"/>
            </a:xfrm>
            <a:custGeom>
              <a:avLst/>
              <a:gdLst/>
              <a:ahLst/>
              <a:cxnLst/>
              <a:rect l="l" t="t" r="r" b="b"/>
              <a:pathLst>
                <a:path w="1236" h="1148" extrusionOk="0">
                  <a:moveTo>
                    <a:pt x="768" y="1"/>
                  </a:moveTo>
                  <a:lnTo>
                    <a:pt x="801" y="34"/>
                  </a:lnTo>
                  <a:cubicBezTo>
                    <a:pt x="742" y="14"/>
                    <a:pt x="682" y="5"/>
                    <a:pt x="622" y="5"/>
                  </a:cubicBezTo>
                  <a:cubicBezTo>
                    <a:pt x="379" y="5"/>
                    <a:pt x="148" y="160"/>
                    <a:pt x="68" y="401"/>
                  </a:cubicBezTo>
                  <a:cubicBezTo>
                    <a:pt x="1" y="734"/>
                    <a:pt x="201" y="1035"/>
                    <a:pt x="535" y="1135"/>
                  </a:cubicBezTo>
                  <a:cubicBezTo>
                    <a:pt x="573" y="1143"/>
                    <a:pt x="612" y="1147"/>
                    <a:pt x="650" y="1147"/>
                  </a:cubicBezTo>
                  <a:cubicBezTo>
                    <a:pt x="909" y="1147"/>
                    <a:pt x="1144" y="958"/>
                    <a:pt x="1202" y="668"/>
                  </a:cubicBezTo>
                  <a:cubicBezTo>
                    <a:pt x="1235" y="367"/>
                    <a:pt x="1068" y="67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4642650" y="4958150"/>
              <a:ext cx="376975" cy="45075"/>
            </a:xfrm>
            <a:custGeom>
              <a:avLst/>
              <a:gdLst/>
              <a:ahLst/>
              <a:cxnLst/>
              <a:rect l="l" t="t" r="r" b="b"/>
              <a:pathLst>
                <a:path w="15079" h="1803" extrusionOk="0">
                  <a:moveTo>
                    <a:pt x="14978" y="1"/>
                  </a:moveTo>
                  <a:lnTo>
                    <a:pt x="634" y="1035"/>
                  </a:lnTo>
                  <a:cubicBezTo>
                    <a:pt x="634" y="1035"/>
                    <a:pt x="1" y="1335"/>
                    <a:pt x="67" y="1802"/>
                  </a:cubicBezTo>
                  <a:lnTo>
                    <a:pt x="15078" y="1202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4829825" y="4884125"/>
              <a:ext cx="37175" cy="22425"/>
            </a:xfrm>
            <a:custGeom>
              <a:avLst/>
              <a:gdLst/>
              <a:ahLst/>
              <a:cxnLst/>
              <a:rect l="l" t="t" r="r" b="b"/>
              <a:pathLst>
                <a:path w="1487" h="897" extrusionOk="0">
                  <a:moveTo>
                    <a:pt x="326" y="0"/>
                  </a:moveTo>
                  <a:cubicBezTo>
                    <a:pt x="132" y="0"/>
                    <a:pt x="1" y="57"/>
                    <a:pt x="19" y="93"/>
                  </a:cubicBezTo>
                  <a:cubicBezTo>
                    <a:pt x="19" y="160"/>
                    <a:pt x="386" y="160"/>
                    <a:pt x="753" y="393"/>
                  </a:cubicBezTo>
                  <a:cubicBezTo>
                    <a:pt x="1101" y="615"/>
                    <a:pt x="1299" y="896"/>
                    <a:pt x="1404" y="896"/>
                  </a:cubicBezTo>
                  <a:cubicBezTo>
                    <a:pt x="1409" y="896"/>
                    <a:pt x="1415" y="895"/>
                    <a:pt x="1420" y="894"/>
                  </a:cubicBezTo>
                  <a:cubicBezTo>
                    <a:pt x="1487" y="860"/>
                    <a:pt x="1353" y="427"/>
                    <a:pt x="886" y="160"/>
                  </a:cubicBezTo>
                  <a:cubicBezTo>
                    <a:pt x="690" y="39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4791925" y="4903100"/>
              <a:ext cx="26700" cy="28400"/>
            </a:xfrm>
            <a:custGeom>
              <a:avLst/>
              <a:gdLst/>
              <a:ahLst/>
              <a:cxnLst/>
              <a:rect l="l" t="t" r="r" b="b"/>
              <a:pathLst>
                <a:path w="1068" h="1136" extrusionOk="0">
                  <a:moveTo>
                    <a:pt x="95" y="1"/>
                  </a:moveTo>
                  <a:cubicBezTo>
                    <a:pt x="36" y="1"/>
                    <a:pt x="1" y="15"/>
                    <a:pt x="1" y="35"/>
                  </a:cubicBezTo>
                  <a:cubicBezTo>
                    <a:pt x="1" y="101"/>
                    <a:pt x="301" y="201"/>
                    <a:pt x="568" y="502"/>
                  </a:cubicBezTo>
                  <a:cubicBezTo>
                    <a:pt x="801" y="802"/>
                    <a:pt x="901" y="1135"/>
                    <a:pt x="968" y="1135"/>
                  </a:cubicBezTo>
                  <a:cubicBezTo>
                    <a:pt x="1035" y="1135"/>
                    <a:pt x="1068" y="735"/>
                    <a:pt x="734" y="335"/>
                  </a:cubicBezTo>
                  <a:cubicBezTo>
                    <a:pt x="501" y="78"/>
                    <a:pt x="23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4754400" y="4921050"/>
              <a:ext cx="20875" cy="31300"/>
            </a:xfrm>
            <a:custGeom>
              <a:avLst/>
              <a:gdLst/>
              <a:ahLst/>
              <a:cxnLst/>
              <a:rect l="l" t="t" r="r" b="b"/>
              <a:pathLst>
                <a:path w="835" h="1252" extrusionOk="0">
                  <a:moveTo>
                    <a:pt x="72" y="1"/>
                  </a:moveTo>
                  <a:cubicBezTo>
                    <a:pt x="53" y="1"/>
                    <a:pt x="39" y="6"/>
                    <a:pt x="34" y="17"/>
                  </a:cubicBezTo>
                  <a:cubicBezTo>
                    <a:pt x="0" y="84"/>
                    <a:pt x="234" y="284"/>
                    <a:pt x="401" y="618"/>
                  </a:cubicBezTo>
                  <a:cubicBezTo>
                    <a:pt x="568" y="918"/>
                    <a:pt x="601" y="1218"/>
                    <a:pt x="668" y="1251"/>
                  </a:cubicBezTo>
                  <a:cubicBezTo>
                    <a:pt x="734" y="1251"/>
                    <a:pt x="834" y="884"/>
                    <a:pt x="634" y="484"/>
                  </a:cubicBezTo>
                  <a:cubicBezTo>
                    <a:pt x="439" y="149"/>
                    <a:pt x="173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4831125" y="4834725"/>
              <a:ext cx="40875" cy="8100"/>
            </a:xfrm>
            <a:custGeom>
              <a:avLst/>
              <a:gdLst/>
              <a:ahLst/>
              <a:cxnLst/>
              <a:rect l="l" t="t" r="r" b="b"/>
              <a:pathLst>
                <a:path w="1635" h="324" extrusionOk="0">
                  <a:moveTo>
                    <a:pt x="801" y="1"/>
                  </a:moveTo>
                  <a:cubicBezTo>
                    <a:pt x="334" y="1"/>
                    <a:pt x="0" y="234"/>
                    <a:pt x="34" y="268"/>
                  </a:cubicBezTo>
                  <a:cubicBezTo>
                    <a:pt x="42" y="284"/>
                    <a:pt x="69" y="291"/>
                    <a:pt x="111" y="291"/>
                  </a:cubicBezTo>
                  <a:cubicBezTo>
                    <a:pt x="238" y="291"/>
                    <a:pt x="501" y="234"/>
                    <a:pt x="801" y="234"/>
                  </a:cubicBezTo>
                  <a:cubicBezTo>
                    <a:pt x="1130" y="260"/>
                    <a:pt x="1383" y="324"/>
                    <a:pt x="1514" y="324"/>
                  </a:cubicBezTo>
                  <a:cubicBezTo>
                    <a:pt x="1556" y="324"/>
                    <a:pt x="1585" y="317"/>
                    <a:pt x="1601" y="301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4829450" y="4770525"/>
              <a:ext cx="56725" cy="33450"/>
            </a:xfrm>
            <a:custGeom>
              <a:avLst/>
              <a:gdLst/>
              <a:ahLst/>
              <a:cxnLst/>
              <a:rect l="l" t="t" r="r" b="b"/>
              <a:pathLst>
                <a:path w="2269" h="1338" extrusionOk="0">
                  <a:moveTo>
                    <a:pt x="1878" y="262"/>
                  </a:moveTo>
                  <a:cubicBezTo>
                    <a:pt x="1923" y="262"/>
                    <a:pt x="1955" y="272"/>
                    <a:pt x="1969" y="301"/>
                  </a:cubicBezTo>
                  <a:cubicBezTo>
                    <a:pt x="2002" y="367"/>
                    <a:pt x="1969" y="334"/>
                    <a:pt x="1969" y="367"/>
                  </a:cubicBezTo>
                  <a:cubicBezTo>
                    <a:pt x="1902" y="434"/>
                    <a:pt x="1869" y="467"/>
                    <a:pt x="1802" y="501"/>
                  </a:cubicBezTo>
                  <a:cubicBezTo>
                    <a:pt x="1668" y="601"/>
                    <a:pt x="1535" y="701"/>
                    <a:pt x="1402" y="768"/>
                  </a:cubicBezTo>
                  <a:cubicBezTo>
                    <a:pt x="1201" y="868"/>
                    <a:pt x="935" y="968"/>
                    <a:pt x="701" y="1068"/>
                  </a:cubicBezTo>
                  <a:cubicBezTo>
                    <a:pt x="505" y="1124"/>
                    <a:pt x="309" y="1180"/>
                    <a:pt x="113" y="1256"/>
                  </a:cubicBezTo>
                  <a:lnTo>
                    <a:pt x="113" y="1256"/>
                  </a:lnTo>
                  <a:cubicBezTo>
                    <a:pt x="200" y="1169"/>
                    <a:pt x="339" y="1024"/>
                    <a:pt x="534" y="868"/>
                  </a:cubicBezTo>
                  <a:cubicBezTo>
                    <a:pt x="868" y="601"/>
                    <a:pt x="1235" y="401"/>
                    <a:pt x="1635" y="301"/>
                  </a:cubicBezTo>
                  <a:cubicBezTo>
                    <a:pt x="1731" y="281"/>
                    <a:pt x="1817" y="262"/>
                    <a:pt x="1878" y="262"/>
                  </a:cubicBezTo>
                  <a:close/>
                  <a:moveTo>
                    <a:pt x="1835" y="0"/>
                  </a:moveTo>
                  <a:cubicBezTo>
                    <a:pt x="1735" y="0"/>
                    <a:pt x="1668" y="34"/>
                    <a:pt x="1568" y="67"/>
                  </a:cubicBezTo>
                  <a:cubicBezTo>
                    <a:pt x="1402" y="101"/>
                    <a:pt x="1235" y="167"/>
                    <a:pt x="1101" y="234"/>
                  </a:cubicBezTo>
                  <a:cubicBezTo>
                    <a:pt x="868" y="367"/>
                    <a:pt x="634" y="534"/>
                    <a:pt x="434" y="734"/>
                  </a:cubicBezTo>
                  <a:cubicBezTo>
                    <a:pt x="179" y="990"/>
                    <a:pt x="60" y="1207"/>
                    <a:pt x="19" y="1294"/>
                  </a:cubicBezTo>
                  <a:lnTo>
                    <a:pt x="19" y="1294"/>
                  </a:lnTo>
                  <a:cubicBezTo>
                    <a:pt x="13" y="1296"/>
                    <a:pt x="7" y="1299"/>
                    <a:pt x="1" y="1301"/>
                  </a:cubicBezTo>
                  <a:cubicBezTo>
                    <a:pt x="5" y="1302"/>
                    <a:pt x="10" y="1303"/>
                    <a:pt x="14" y="1303"/>
                  </a:cubicBezTo>
                  <a:lnTo>
                    <a:pt x="14" y="1303"/>
                  </a:lnTo>
                  <a:cubicBezTo>
                    <a:pt x="5" y="1324"/>
                    <a:pt x="1" y="1335"/>
                    <a:pt x="1" y="1335"/>
                  </a:cubicBezTo>
                  <a:cubicBezTo>
                    <a:pt x="3" y="1337"/>
                    <a:pt x="5" y="1338"/>
                    <a:pt x="9" y="1338"/>
                  </a:cubicBezTo>
                  <a:cubicBezTo>
                    <a:pt x="19" y="1338"/>
                    <a:pt x="35" y="1327"/>
                    <a:pt x="57" y="1308"/>
                  </a:cubicBezTo>
                  <a:lnTo>
                    <a:pt x="57" y="1308"/>
                  </a:lnTo>
                  <a:cubicBezTo>
                    <a:pt x="147" y="1318"/>
                    <a:pt x="234" y="1323"/>
                    <a:pt x="320" y="1323"/>
                  </a:cubicBezTo>
                  <a:cubicBezTo>
                    <a:pt x="467" y="1323"/>
                    <a:pt x="612" y="1307"/>
                    <a:pt x="768" y="1268"/>
                  </a:cubicBezTo>
                  <a:cubicBezTo>
                    <a:pt x="1035" y="1201"/>
                    <a:pt x="1268" y="1101"/>
                    <a:pt x="1535" y="1001"/>
                  </a:cubicBezTo>
                  <a:cubicBezTo>
                    <a:pt x="1668" y="901"/>
                    <a:pt x="1802" y="834"/>
                    <a:pt x="1935" y="734"/>
                  </a:cubicBezTo>
                  <a:cubicBezTo>
                    <a:pt x="2035" y="701"/>
                    <a:pt x="2102" y="634"/>
                    <a:pt x="2169" y="568"/>
                  </a:cubicBezTo>
                  <a:cubicBezTo>
                    <a:pt x="2269" y="434"/>
                    <a:pt x="2269" y="267"/>
                    <a:pt x="2169" y="167"/>
                  </a:cubicBezTo>
                  <a:cubicBezTo>
                    <a:pt x="2102" y="67"/>
                    <a:pt x="1969" y="0"/>
                    <a:pt x="1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4805275" y="4746350"/>
              <a:ext cx="31700" cy="59225"/>
            </a:xfrm>
            <a:custGeom>
              <a:avLst/>
              <a:gdLst/>
              <a:ahLst/>
              <a:cxnLst/>
              <a:rect l="l" t="t" r="r" b="b"/>
              <a:pathLst>
                <a:path w="1268" h="2369" extrusionOk="0">
                  <a:moveTo>
                    <a:pt x="401" y="0"/>
                  </a:moveTo>
                  <a:cubicBezTo>
                    <a:pt x="267" y="0"/>
                    <a:pt x="134" y="67"/>
                    <a:pt x="100" y="200"/>
                  </a:cubicBezTo>
                  <a:cubicBezTo>
                    <a:pt x="67" y="300"/>
                    <a:pt x="34" y="400"/>
                    <a:pt x="34" y="500"/>
                  </a:cubicBezTo>
                  <a:cubicBezTo>
                    <a:pt x="0" y="667"/>
                    <a:pt x="0" y="834"/>
                    <a:pt x="34" y="1001"/>
                  </a:cubicBezTo>
                  <a:cubicBezTo>
                    <a:pt x="100" y="1268"/>
                    <a:pt x="234" y="1535"/>
                    <a:pt x="401" y="1768"/>
                  </a:cubicBezTo>
                  <a:cubicBezTo>
                    <a:pt x="657" y="2082"/>
                    <a:pt x="914" y="2176"/>
                    <a:pt x="1004" y="2176"/>
                  </a:cubicBezTo>
                  <a:cubicBezTo>
                    <a:pt x="1019" y="2176"/>
                    <a:pt x="1029" y="2173"/>
                    <a:pt x="1034" y="2168"/>
                  </a:cubicBezTo>
                  <a:cubicBezTo>
                    <a:pt x="1034" y="2135"/>
                    <a:pt x="767" y="2002"/>
                    <a:pt x="534" y="1635"/>
                  </a:cubicBezTo>
                  <a:cubicBezTo>
                    <a:pt x="401" y="1434"/>
                    <a:pt x="334" y="1201"/>
                    <a:pt x="267" y="934"/>
                  </a:cubicBezTo>
                  <a:cubicBezTo>
                    <a:pt x="267" y="801"/>
                    <a:pt x="267" y="667"/>
                    <a:pt x="267" y="500"/>
                  </a:cubicBezTo>
                  <a:cubicBezTo>
                    <a:pt x="267" y="351"/>
                    <a:pt x="347" y="228"/>
                    <a:pt x="388" y="228"/>
                  </a:cubicBezTo>
                  <a:cubicBezTo>
                    <a:pt x="393" y="228"/>
                    <a:pt x="397" y="230"/>
                    <a:pt x="401" y="234"/>
                  </a:cubicBezTo>
                  <a:cubicBezTo>
                    <a:pt x="467" y="234"/>
                    <a:pt x="634" y="334"/>
                    <a:pt x="667" y="467"/>
                  </a:cubicBezTo>
                  <a:cubicBezTo>
                    <a:pt x="767" y="601"/>
                    <a:pt x="834" y="734"/>
                    <a:pt x="901" y="867"/>
                  </a:cubicBezTo>
                  <a:cubicBezTo>
                    <a:pt x="968" y="1134"/>
                    <a:pt x="1034" y="1368"/>
                    <a:pt x="1068" y="1635"/>
                  </a:cubicBezTo>
                  <a:cubicBezTo>
                    <a:pt x="1101" y="2068"/>
                    <a:pt x="1034" y="2335"/>
                    <a:pt x="1068" y="2368"/>
                  </a:cubicBezTo>
                  <a:cubicBezTo>
                    <a:pt x="1201" y="2135"/>
                    <a:pt x="1268" y="1868"/>
                    <a:pt x="1234" y="1635"/>
                  </a:cubicBezTo>
                  <a:cubicBezTo>
                    <a:pt x="1234" y="1334"/>
                    <a:pt x="1201" y="1068"/>
                    <a:pt x="1101" y="801"/>
                  </a:cubicBezTo>
                  <a:cubicBezTo>
                    <a:pt x="1034" y="634"/>
                    <a:pt x="968" y="500"/>
                    <a:pt x="901" y="334"/>
                  </a:cubicBez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4171475" y="1249325"/>
              <a:ext cx="349450" cy="604975"/>
            </a:xfrm>
            <a:custGeom>
              <a:avLst/>
              <a:gdLst/>
              <a:ahLst/>
              <a:cxnLst/>
              <a:rect l="l" t="t" r="r" b="b"/>
              <a:pathLst>
                <a:path w="13978" h="24199" extrusionOk="0">
                  <a:moveTo>
                    <a:pt x="7043" y="0"/>
                  </a:moveTo>
                  <a:cubicBezTo>
                    <a:pt x="3658" y="0"/>
                    <a:pt x="791" y="2627"/>
                    <a:pt x="535" y="6052"/>
                  </a:cubicBezTo>
                  <a:cubicBezTo>
                    <a:pt x="268" y="9254"/>
                    <a:pt x="1" y="12823"/>
                    <a:pt x="34" y="14558"/>
                  </a:cubicBezTo>
                  <a:cubicBezTo>
                    <a:pt x="68" y="18127"/>
                    <a:pt x="3637" y="18661"/>
                    <a:pt x="3637" y="18661"/>
                  </a:cubicBezTo>
                  <a:cubicBezTo>
                    <a:pt x="3637" y="18661"/>
                    <a:pt x="3570" y="22530"/>
                    <a:pt x="3637" y="23531"/>
                  </a:cubicBezTo>
                  <a:lnTo>
                    <a:pt x="12176" y="24198"/>
                  </a:lnTo>
                  <a:lnTo>
                    <a:pt x="13644" y="7153"/>
                  </a:lnTo>
                  <a:cubicBezTo>
                    <a:pt x="13977" y="3450"/>
                    <a:pt x="11175" y="214"/>
                    <a:pt x="7473" y="14"/>
                  </a:cubicBezTo>
                  <a:cubicBezTo>
                    <a:pt x="7329" y="5"/>
                    <a:pt x="7186" y="0"/>
                    <a:pt x="7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4262375" y="1681650"/>
              <a:ext cx="115950" cy="56650"/>
            </a:xfrm>
            <a:custGeom>
              <a:avLst/>
              <a:gdLst/>
              <a:ahLst/>
              <a:cxnLst/>
              <a:rect l="l" t="t" r="r" b="b"/>
              <a:pathLst>
                <a:path w="4638" h="2266" extrusionOk="0">
                  <a:moveTo>
                    <a:pt x="4637" y="0"/>
                  </a:moveTo>
                  <a:cubicBezTo>
                    <a:pt x="3315" y="871"/>
                    <a:pt x="1744" y="1336"/>
                    <a:pt x="165" y="1336"/>
                  </a:cubicBezTo>
                  <a:cubicBezTo>
                    <a:pt x="110" y="1336"/>
                    <a:pt x="55" y="1336"/>
                    <a:pt x="1" y="1335"/>
                  </a:cubicBezTo>
                  <a:lnTo>
                    <a:pt x="1" y="2235"/>
                  </a:lnTo>
                  <a:cubicBezTo>
                    <a:pt x="216" y="2256"/>
                    <a:pt x="423" y="2265"/>
                    <a:pt x="621" y="2265"/>
                  </a:cubicBezTo>
                  <a:cubicBezTo>
                    <a:pt x="3667" y="2265"/>
                    <a:pt x="4637" y="1"/>
                    <a:pt x="4637" y="0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4204850" y="1461550"/>
              <a:ext cx="52550" cy="14375"/>
            </a:xfrm>
            <a:custGeom>
              <a:avLst/>
              <a:gdLst/>
              <a:ahLst/>
              <a:cxnLst/>
              <a:rect l="l" t="t" r="r" b="b"/>
              <a:pathLst>
                <a:path w="2102" h="575" extrusionOk="0">
                  <a:moveTo>
                    <a:pt x="992" y="1"/>
                  </a:moveTo>
                  <a:cubicBezTo>
                    <a:pt x="737" y="1"/>
                    <a:pt x="484" y="77"/>
                    <a:pt x="267" y="232"/>
                  </a:cubicBezTo>
                  <a:cubicBezTo>
                    <a:pt x="67" y="332"/>
                    <a:pt x="0" y="465"/>
                    <a:pt x="33" y="498"/>
                  </a:cubicBezTo>
                  <a:cubicBezTo>
                    <a:pt x="41" y="506"/>
                    <a:pt x="53" y="509"/>
                    <a:pt x="68" y="509"/>
                  </a:cubicBezTo>
                  <a:cubicBezTo>
                    <a:pt x="183" y="509"/>
                    <a:pt x="512" y="329"/>
                    <a:pt x="941" y="329"/>
                  </a:cubicBezTo>
                  <a:cubicBezTo>
                    <a:pt x="971" y="329"/>
                    <a:pt x="1003" y="330"/>
                    <a:pt x="1034" y="332"/>
                  </a:cubicBezTo>
                  <a:cubicBezTo>
                    <a:pt x="1545" y="332"/>
                    <a:pt x="1893" y="575"/>
                    <a:pt x="2006" y="575"/>
                  </a:cubicBezTo>
                  <a:cubicBezTo>
                    <a:pt x="2019" y="575"/>
                    <a:pt x="2028" y="572"/>
                    <a:pt x="2035" y="565"/>
                  </a:cubicBezTo>
                  <a:cubicBezTo>
                    <a:pt x="2102" y="498"/>
                    <a:pt x="2002" y="432"/>
                    <a:pt x="1835" y="298"/>
                  </a:cubicBezTo>
                  <a:cubicBezTo>
                    <a:pt x="1585" y="102"/>
                    <a:pt x="1287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4329925" y="1461500"/>
              <a:ext cx="52575" cy="14425"/>
            </a:xfrm>
            <a:custGeom>
              <a:avLst/>
              <a:gdLst/>
              <a:ahLst/>
              <a:cxnLst/>
              <a:rect l="l" t="t" r="r" b="b"/>
              <a:pathLst>
                <a:path w="2103" h="577" extrusionOk="0">
                  <a:moveTo>
                    <a:pt x="1001" y="0"/>
                  </a:moveTo>
                  <a:cubicBezTo>
                    <a:pt x="735" y="0"/>
                    <a:pt x="468" y="100"/>
                    <a:pt x="234" y="300"/>
                  </a:cubicBezTo>
                  <a:cubicBezTo>
                    <a:pt x="67" y="434"/>
                    <a:pt x="1" y="534"/>
                    <a:pt x="34" y="567"/>
                  </a:cubicBezTo>
                  <a:cubicBezTo>
                    <a:pt x="41" y="574"/>
                    <a:pt x="51" y="577"/>
                    <a:pt x="64" y="577"/>
                  </a:cubicBezTo>
                  <a:cubicBezTo>
                    <a:pt x="182" y="577"/>
                    <a:pt x="554" y="334"/>
                    <a:pt x="1035" y="334"/>
                  </a:cubicBezTo>
                  <a:cubicBezTo>
                    <a:pt x="1066" y="332"/>
                    <a:pt x="1098" y="331"/>
                    <a:pt x="1129" y="331"/>
                  </a:cubicBezTo>
                  <a:cubicBezTo>
                    <a:pt x="1560" y="331"/>
                    <a:pt x="1911" y="511"/>
                    <a:pt x="2010" y="511"/>
                  </a:cubicBezTo>
                  <a:cubicBezTo>
                    <a:pt x="2023" y="511"/>
                    <a:pt x="2032" y="508"/>
                    <a:pt x="2035" y="500"/>
                  </a:cubicBezTo>
                  <a:cubicBezTo>
                    <a:pt x="2102" y="434"/>
                    <a:pt x="2002" y="367"/>
                    <a:pt x="1835" y="234"/>
                  </a:cubicBezTo>
                  <a:cubicBezTo>
                    <a:pt x="1602" y="67"/>
                    <a:pt x="13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4253200" y="1443975"/>
              <a:ext cx="41725" cy="114900"/>
            </a:xfrm>
            <a:custGeom>
              <a:avLst/>
              <a:gdLst/>
              <a:ahLst/>
              <a:cxnLst/>
              <a:rect l="l" t="t" r="r" b="b"/>
              <a:pathLst>
                <a:path w="1669" h="4596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202" y="868"/>
                    <a:pt x="835" y="1802"/>
                    <a:pt x="535" y="2702"/>
                  </a:cubicBezTo>
                  <a:cubicBezTo>
                    <a:pt x="368" y="3103"/>
                    <a:pt x="268" y="3436"/>
                    <a:pt x="134" y="3770"/>
                  </a:cubicBezTo>
                  <a:cubicBezTo>
                    <a:pt x="34" y="3937"/>
                    <a:pt x="1" y="4137"/>
                    <a:pt x="68" y="4337"/>
                  </a:cubicBezTo>
                  <a:cubicBezTo>
                    <a:pt x="101" y="4437"/>
                    <a:pt x="168" y="4504"/>
                    <a:pt x="268" y="4537"/>
                  </a:cubicBezTo>
                  <a:cubicBezTo>
                    <a:pt x="368" y="4570"/>
                    <a:pt x="434" y="4570"/>
                    <a:pt x="535" y="4570"/>
                  </a:cubicBezTo>
                  <a:cubicBezTo>
                    <a:pt x="668" y="4587"/>
                    <a:pt x="810" y="4595"/>
                    <a:pt x="956" y="4595"/>
                  </a:cubicBezTo>
                  <a:cubicBezTo>
                    <a:pt x="1102" y="4595"/>
                    <a:pt x="1252" y="4587"/>
                    <a:pt x="1402" y="4570"/>
                  </a:cubicBezTo>
                  <a:cubicBezTo>
                    <a:pt x="1135" y="4470"/>
                    <a:pt x="835" y="4437"/>
                    <a:pt x="535" y="4404"/>
                  </a:cubicBezTo>
                  <a:cubicBezTo>
                    <a:pt x="401" y="4404"/>
                    <a:pt x="268" y="4370"/>
                    <a:pt x="234" y="4270"/>
                  </a:cubicBezTo>
                  <a:cubicBezTo>
                    <a:pt x="201" y="4137"/>
                    <a:pt x="234" y="3970"/>
                    <a:pt x="334" y="3870"/>
                  </a:cubicBezTo>
                  <a:cubicBezTo>
                    <a:pt x="468" y="3503"/>
                    <a:pt x="601" y="3169"/>
                    <a:pt x="735" y="2803"/>
                  </a:cubicBezTo>
                  <a:cubicBezTo>
                    <a:pt x="1135" y="1902"/>
                    <a:pt x="1435" y="968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4284900" y="1567400"/>
              <a:ext cx="46725" cy="40050"/>
            </a:xfrm>
            <a:custGeom>
              <a:avLst/>
              <a:gdLst/>
              <a:ahLst/>
              <a:cxnLst/>
              <a:rect l="l" t="t" r="r" b="b"/>
              <a:pathLst>
                <a:path w="1869" h="1602" extrusionOk="0">
                  <a:moveTo>
                    <a:pt x="1768" y="0"/>
                  </a:moveTo>
                  <a:cubicBezTo>
                    <a:pt x="1668" y="0"/>
                    <a:pt x="1668" y="601"/>
                    <a:pt x="1168" y="1034"/>
                  </a:cubicBezTo>
                  <a:cubicBezTo>
                    <a:pt x="634" y="1435"/>
                    <a:pt x="0" y="1368"/>
                    <a:pt x="0" y="1468"/>
                  </a:cubicBezTo>
                  <a:cubicBezTo>
                    <a:pt x="0" y="1535"/>
                    <a:pt x="167" y="1568"/>
                    <a:pt x="434" y="1602"/>
                  </a:cubicBezTo>
                  <a:cubicBezTo>
                    <a:pt x="768" y="1602"/>
                    <a:pt x="1101" y="1468"/>
                    <a:pt x="1401" y="1235"/>
                  </a:cubicBezTo>
                  <a:cubicBezTo>
                    <a:pt x="1635" y="1034"/>
                    <a:pt x="1802" y="734"/>
                    <a:pt x="1835" y="401"/>
                  </a:cubicBezTo>
                  <a:cubicBezTo>
                    <a:pt x="1868" y="167"/>
                    <a:pt x="1802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4334100" y="1401975"/>
              <a:ext cx="64225" cy="18275"/>
            </a:xfrm>
            <a:custGeom>
              <a:avLst/>
              <a:gdLst/>
              <a:ahLst/>
              <a:cxnLst/>
              <a:rect l="l" t="t" r="r" b="b"/>
              <a:pathLst>
                <a:path w="2569" h="731" extrusionOk="0">
                  <a:moveTo>
                    <a:pt x="1099" y="1"/>
                  </a:moveTo>
                  <a:cubicBezTo>
                    <a:pt x="846" y="1"/>
                    <a:pt x="597" y="44"/>
                    <a:pt x="367" y="146"/>
                  </a:cubicBezTo>
                  <a:cubicBezTo>
                    <a:pt x="134" y="246"/>
                    <a:pt x="0" y="346"/>
                    <a:pt x="34" y="413"/>
                  </a:cubicBezTo>
                  <a:cubicBezTo>
                    <a:pt x="67" y="580"/>
                    <a:pt x="634" y="513"/>
                    <a:pt x="1268" y="580"/>
                  </a:cubicBezTo>
                  <a:cubicBezTo>
                    <a:pt x="1754" y="628"/>
                    <a:pt x="2152" y="730"/>
                    <a:pt x="2370" y="730"/>
                  </a:cubicBezTo>
                  <a:cubicBezTo>
                    <a:pt x="2452" y="730"/>
                    <a:pt x="2508" y="716"/>
                    <a:pt x="2536" y="680"/>
                  </a:cubicBezTo>
                  <a:cubicBezTo>
                    <a:pt x="2569" y="646"/>
                    <a:pt x="2469" y="480"/>
                    <a:pt x="2269" y="346"/>
                  </a:cubicBezTo>
                  <a:cubicBezTo>
                    <a:pt x="1969" y="179"/>
                    <a:pt x="1668" y="46"/>
                    <a:pt x="1335" y="13"/>
                  </a:cubicBezTo>
                  <a:cubicBezTo>
                    <a:pt x="1256" y="5"/>
                    <a:pt x="1177" y="1"/>
                    <a:pt x="1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4207350" y="1402800"/>
              <a:ext cx="55900" cy="17675"/>
            </a:xfrm>
            <a:custGeom>
              <a:avLst/>
              <a:gdLst/>
              <a:ahLst/>
              <a:cxnLst/>
              <a:rect l="l" t="t" r="r" b="b"/>
              <a:pathLst>
                <a:path w="2236" h="707" extrusionOk="0">
                  <a:moveTo>
                    <a:pt x="1126" y="0"/>
                  </a:moveTo>
                  <a:cubicBezTo>
                    <a:pt x="823" y="0"/>
                    <a:pt x="523" y="92"/>
                    <a:pt x="267" y="280"/>
                  </a:cubicBezTo>
                  <a:cubicBezTo>
                    <a:pt x="67" y="413"/>
                    <a:pt x="0" y="580"/>
                    <a:pt x="67" y="647"/>
                  </a:cubicBezTo>
                  <a:cubicBezTo>
                    <a:pt x="100" y="691"/>
                    <a:pt x="171" y="706"/>
                    <a:pt x="270" y="706"/>
                  </a:cubicBezTo>
                  <a:cubicBezTo>
                    <a:pt x="467" y="706"/>
                    <a:pt x="779" y="647"/>
                    <a:pt x="1134" y="647"/>
                  </a:cubicBezTo>
                  <a:cubicBezTo>
                    <a:pt x="1407" y="647"/>
                    <a:pt x="1670" y="677"/>
                    <a:pt x="1869" y="677"/>
                  </a:cubicBezTo>
                  <a:cubicBezTo>
                    <a:pt x="2035" y="677"/>
                    <a:pt x="2156" y="656"/>
                    <a:pt x="2202" y="580"/>
                  </a:cubicBezTo>
                  <a:cubicBezTo>
                    <a:pt x="2235" y="513"/>
                    <a:pt x="2168" y="380"/>
                    <a:pt x="1968" y="247"/>
                  </a:cubicBezTo>
                  <a:cubicBezTo>
                    <a:pt x="1708" y="84"/>
                    <a:pt x="1415" y="0"/>
                    <a:pt x="1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4416650" y="1275850"/>
              <a:ext cx="115950" cy="254825"/>
            </a:xfrm>
            <a:custGeom>
              <a:avLst/>
              <a:gdLst/>
              <a:ahLst/>
              <a:cxnLst/>
              <a:rect l="l" t="t" r="r" b="b"/>
              <a:pathLst>
                <a:path w="4638" h="10193" extrusionOk="0">
                  <a:moveTo>
                    <a:pt x="2348" y="1"/>
                  </a:moveTo>
                  <a:cubicBezTo>
                    <a:pt x="2210" y="1"/>
                    <a:pt x="2072" y="27"/>
                    <a:pt x="1936" y="87"/>
                  </a:cubicBezTo>
                  <a:cubicBezTo>
                    <a:pt x="1335" y="388"/>
                    <a:pt x="568" y="1488"/>
                    <a:pt x="101" y="1955"/>
                  </a:cubicBezTo>
                  <a:lnTo>
                    <a:pt x="1" y="2189"/>
                  </a:lnTo>
                  <a:cubicBezTo>
                    <a:pt x="568" y="2623"/>
                    <a:pt x="935" y="3256"/>
                    <a:pt x="1035" y="3990"/>
                  </a:cubicBezTo>
                  <a:lnTo>
                    <a:pt x="1035" y="4057"/>
                  </a:lnTo>
                  <a:cubicBezTo>
                    <a:pt x="1168" y="5058"/>
                    <a:pt x="1135" y="6092"/>
                    <a:pt x="1302" y="7126"/>
                  </a:cubicBezTo>
                  <a:cubicBezTo>
                    <a:pt x="1402" y="8160"/>
                    <a:pt x="1835" y="9127"/>
                    <a:pt x="2536" y="9861"/>
                  </a:cubicBezTo>
                  <a:cubicBezTo>
                    <a:pt x="2741" y="10046"/>
                    <a:pt x="3010" y="10193"/>
                    <a:pt x="3248" y="10193"/>
                  </a:cubicBezTo>
                  <a:cubicBezTo>
                    <a:pt x="3397" y="10193"/>
                    <a:pt x="3534" y="10136"/>
                    <a:pt x="3637" y="9995"/>
                  </a:cubicBezTo>
                  <a:cubicBezTo>
                    <a:pt x="3737" y="9861"/>
                    <a:pt x="3770" y="9694"/>
                    <a:pt x="3770" y="9528"/>
                  </a:cubicBezTo>
                  <a:cubicBezTo>
                    <a:pt x="3970" y="7092"/>
                    <a:pt x="4637" y="4924"/>
                    <a:pt x="4604" y="2356"/>
                  </a:cubicBezTo>
                  <a:cubicBezTo>
                    <a:pt x="4604" y="1655"/>
                    <a:pt x="4271" y="1021"/>
                    <a:pt x="3703" y="588"/>
                  </a:cubicBezTo>
                  <a:cubicBezTo>
                    <a:pt x="3291" y="304"/>
                    <a:pt x="2819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4479200" y="1465200"/>
              <a:ext cx="64150" cy="93150"/>
            </a:xfrm>
            <a:custGeom>
              <a:avLst/>
              <a:gdLst/>
              <a:ahLst/>
              <a:cxnLst/>
              <a:rect l="l" t="t" r="r" b="b"/>
              <a:pathLst>
                <a:path w="2566" h="3726" extrusionOk="0">
                  <a:moveTo>
                    <a:pt x="937" y="0"/>
                  </a:moveTo>
                  <a:cubicBezTo>
                    <a:pt x="511" y="0"/>
                    <a:pt x="159" y="106"/>
                    <a:pt x="134" y="119"/>
                  </a:cubicBezTo>
                  <a:cubicBezTo>
                    <a:pt x="134" y="119"/>
                    <a:pt x="1" y="3555"/>
                    <a:pt x="1" y="3621"/>
                  </a:cubicBezTo>
                  <a:cubicBezTo>
                    <a:pt x="1" y="3644"/>
                    <a:pt x="285" y="3725"/>
                    <a:pt x="661" y="3725"/>
                  </a:cubicBezTo>
                  <a:cubicBezTo>
                    <a:pt x="1388" y="3725"/>
                    <a:pt x="2458" y="3424"/>
                    <a:pt x="2502" y="1820"/>
                  </a:cubicBezTo>
                  <a:cubicBezTo>
                    <a:pt x="2565" y="297"/>
                    <a:pt x="1648" y="0"/>
                    <a:pt x="9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4498375" y="1484500"/>
              <a:ext cx="28375" cy="53225"/>
            </a:xfrm>
            <a:custGeom>
              <a:avLst/>
              <a:gdLst/>
              <a:ahLst/>
              <a:cxnLst/>
              <a:rect l="l" t="t" r="r" b="b"/>
              <a:pathLst>
                <a:path w="1135" h="2129" extrusionOk="0">
                  <a:moveTo>
                    <a:pt x="508" y="1"/>
                  </a:moveTo>
                  <a:cubicBezTo>
                    <a:pt x="450" y="1"/>
                    <a:pt x="383" y="32"/>
                    <a:pt x="334" y="81"/>
                  </a:cubicBezTo>
                  <a:cubicBezTo>
                    <a:pt x="301" y="114"/>
                    <a:pt x="234" y="147"/>
                    <a:pt x="234" y="214"/>
                  </a:cubicBezTo>
                  <a:cubicBezTo>
                    <a:pt x="201" y="314"/>
                    <a:pt x="234" y="348"/>
                    <a:pt x="268" y="348"/>
                  </a:cubicBezTo>
                  <a:cubicBezTo>
                    <a:pt x="268" y="348"/>
                    <a:pt x="268" y="314"/>
                    <a:pt x="301" y="248"/>
                  </a:cubicBezTo>
                  <a:cubicBezTo>
                    <a:pt x="326" y="172"/>
                    <a:pt x="407" y="135"/>
                    <a:pt x="475" y="135"/>
                  </a:cubicBezTo>
                  <a:cubicBezTo>
                    <a:pt x="497" y="135"/>
                    <a:pt x="518" y="139"/>
                    <a:pt x="535" y="147"/>
                  </a:cubicBezTo>
                  <a:cubicBezTo>
                    <a:pt x="701" y="181"/>
                    <a:pt x="835" y="314"/>
                    <a:pt x="868" y="481"/>
                  </a:cubicBezTo>
                  <a:cubicBezTo>
                    <a:pt x="935" y="648"/>
                    <a:pt x="968" y="881"/>
                    <a:pt x="968" y="1081"/>
                  </a:cubicBezTo>
                  <a:cubicBezTo>
                    <a:pt x="968" y="1448"/>
                    <a:pt x="768" y="1815"/>
                    <a:pt x="434" y="2015"/>
                  </a:cubicBezTo>
                  <a:cubicBezTo>
                    <a:pt x="384" y="2032"/>
                    <a:pt x="334" y="2040"/>
                    <a:pt x="284" y="2040"/>
                  </a:cubicBezTo>
                  <a:cubicBezTo>
                    <a:pt x="234" y="2040"/>
                    <a:pt x="184" y="2032"/>
                    <a:pt x="134" y="2015"/>
                  </a:cubicBezTo>
                  <a:cubicBezTo>
                    <a:pt x="68" y="1982"/>
                    <a:pt x="1" y="1949"/>
                    <a:pt x="1" y="1949"/>
                  </a:cubicBezTo>
                  <a:lnTo>
                    <a:pt x="1" y="1949"/>
                  </a:lnTo>
                  <a:cubicBezTo>
                    <a:pt x="1" y="1949"/>
                    <a:pt x="1" y="1982"/>
                    <a:pt x="68" y="2049"/>
                  </a:cubicBezTo>
                  <a:cubicBezTo>
                    <a:pt x="165" y="2098"/>
                    <a:pt x="263" y="2129"/>
                    <a:pt x="361" y="2129"/>
                  </a:cubicBezTo>
                  <a:cubicBezTo>
                    <a:pt x="396" y="2129"/>
                    <a:pt x="432" y="2124"/>
                    <a:pt x="468" y="2116"/>
                  </a:cubicBezTo>
                  <a:cubicBezTo>
                    <a:pt x="868" y="1949"/>
                    <a:pt x="1135" y="1515"/>
                    <a:pt x="1102" y="1081"/>
                  </a:cubicBezTo>
                  <a:cubicBezTo>
                    <a:pt x="1135" y="848"/>
                    <a:pt x="1102" y="614"/>
                    <a:pt x="1002" y="414"/>
                  </a:cubicBezTo>
                  <a:cubicBezTo>
                    <a:pt x="935" y="214"/>
                    <a:pt x="768" y="47"/>
                    <a:pt x="568" y="14"/>
                  </a:cubicBezTo>
                  <a:cubicBezTo>
                    <a:pt x="550" y="5"/>
                    <a:pt x="530" y="1"/>
                    <a:pt x="508" y="1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4114650" y="1216700"/>
              <a:ext cx="368750" cy="166550"/>
            </a:xfrm>
            <a:custGeom>
              <a:avLst/>
              <a:gdLst/>
              <a:ahLst/>
              <a:cxnLst/>
              <a:rect l="l" t="t" r="r" b="b"/>
              <a:pathLst>
                <a:path w="14750" h="6662" extrusionOk="0">
                  <a:moveTo>
                    <a:pt x="11016" y="0"/>
                  </a:moveTo>
                  <a:cubicBezTo>
                    <a:pt x="9988" y="0"/>
                    <a:pt x="8840" y="409"/>
                    <a:pt x="7911" y="719"/>
                  </a:cubicBezTo>
                  <a:cubicBezTo>
                    <a:pt x="7209" y="942"/>
                    <a:pt x="6476" y="1288"/>
                    <a:pt x="5712" y="1288"/>
                  </a:cubicBezTo>
                  <a:cubicBezTo>
                    <a:pt x="5678" y="1288"/>
                    <a:pt x="5644" y="1287"/>
                    <a:pt x="5610" y="1286"/>
                  </a:cubicBezTo>
                  <a:cubicBezTo>
                    <a:pt x="5076" y="1219"/>
                    <a:pt x="4575" y="1086"/>
                    <a:pt x="4075" y="886"/>
                  </a:cubicBezTo>
                  <a:cubicBezTo>
                    <a:pt x="3575" y="686"/>
                    <a:pt x="3041" y="585"/>
                    <a:pt x="2507" y="585"/>
                  </a:cubicBezTo>
                  <a:cubicBezTo>
                    <a:pt x="1974" y="585"/>
                    <a:pt x="1473" y="919"/>
                    <a:pt x="1240" y="1386"/>
                  </a:cubicBezTo>
                  <a:cubicBezTo>
                    <a:pt x="1040" y="1842"/>
                    <a:pt x="1230" y="2321"/>
                    <a:pt x="1643" y="2556"/>
                  </a:cubicBezTo>
                  <a:lnTo>
                    <a:pt x="1643" y="2556"/>
                  </a:lnTo>
                  <a:cubicBezTo>
                    <a:pt x="1526" y="2520"/>
                    <a:pt x="1407" y="2503"/>
                    <a:pt x="1290" y="2503"/>
                  </a:cubicBezTo>
                  <a:cubicBezTo>
                    <a:pt x="727" y="2503"/>
                    <a:pt x="205" y="2901"/>
                    <a:pt x="106" y="3521"/>
                  </a:cubicBezTo>
                  <a:cubicBezTo>
                    <a:pt x="1" y="4177"/>
                    <a:pt x="453" y="4730"/>
                    <a:pt x="1041" y="4855"/>
                  </a:cubicBezTo>
                  <a:lnTo>
                    <a:pt x="1041" y="4855"/>
                  </a:lnTo>
                  <a:cubicBezTo>
                    <a:pt x="843" y="4976"/>
                    <a:pt x="688" y="5216"/>
                    <a:pt x="706" y="5456"/>
                  </a:cubicBezTo>
                  <a:cubicBezTo>
                    <a:pt x="806" y="5889"/>
                    <a:pt x="1106" y="6256"/>
                    <a:pt x="1540" y="6390"/>
                  </a:cubicBezTo>
                  <a:cubicBezTo>
                    <a:pt x="1979" y="6580"/>
                    <a:pt x="2457" y="6661"/>
                    <a:pt x="2943" y="6661"/>
                  </a:cubicBezTo>
                  <a:cubicBezTo>
                    <a:pt x="3563" y="6661"/>
                    <a:pt x="4196" y="6529"/>
                    <a:pt x="4776" y="6323"/>
                  </a:cubicBezTo>
                  <a:cubicBezTo>
                    <a:pt x="5843" y="5989"/>
                    <a:pt x="6810" y="5422"/>
                    <a:pt x="7844" y="5055"/>
                  </a:cubicBezTo>
                  <a:cubicBezTo>
                    <a:pt x="8668" y="4736"/>
                    <a:pt x="9957" y="4248"/>
                    <a:pt x="10971" y="4248"/>
                  </a:cubicBezTo>
                  <a:cubicBezTo>
                    <a:pt x="11229" y="4248"/>
                    <a:pt x="11470" y="4280"/>
                    <a:pt x="11681" y="4355"/>
                  </a:cubicBezTo>
                  <a:cubicBezTo>
                    <a:pt x="12375" y="4596"/>
                    <a:pt x="12877" y="5383"/>
                    <a:pt x="13288" y="5383"/>
                  </a:cubicBezTo>
                  <a:cubicBezTo>
                    <a:pt x="13331" y="5383"/>
                    <a:pt x="13374" y="5375"/>
                    <a:pt x="13415" y="5356"/>
                  </a:cubicBezTo>
                  <a:cubicBezTo>
                    <a:pt x="13815" y="5122"/>
                    <a:pt x="14116" y="4722"/>
                    <a:pt x="14182" y="4255"/>
                  </a:cubicBezTo>
                  <a:cubicBezTo>
                    <a:pt x="14249" y="3788"/>
                    <a:pt x="14216" y="3321"/>
                    <a:pt x="14149" y="2887"/>
                  </a:cubicBezTo>
                  <a:lnTo>
                    <a:pt x="14149" y="2854"/>
                  </a:lnTo>
                  <a:cubicBezTo>
                    <a:pt x="14749" y="1886"/>
                    <a:pt x="13082" y="485"/>
                    <a:pt x="11881" y="118"/>
                  </a:cubicBezTo>
                  <a:cubicBezTo>
                    <a:pt x="11608" y="35"/>
                    <a:pt x="11317" y="0"/>
                    <a:pt x="1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4153975" y="1233350"/>
              <a:ext cx="301075" cy="90250"/>
            </a:xfrm>
            <a:custGeom>
              <a:avLst/>
              <a:gdLst/>
              <a:ahLst/>
              <a:cxnLst/>
              <a:rect l="l" t="t" r="r" b="b"/>
              <a:pathLst>
                <a:path w="12043" h="3610" extrusionOk="0">
                  <a:moveTo>
                    <a:pt x="9437" y="1"/>
                  </a:moveTo>
                  <a:cubicBezTo>
                    <a:pt x="9327" y="1"/>
                    <a:pt x="9217" y="7"/>
                    <a:pt x="9107" y="20"/>
                  </a:cubicBezTo>
                  <a:cubicBezTo>
                    <a:pt x="8106" y="153"/>
                    <a:pt x="7139" y="620"/>
                    <a:pt x="6405" y="1320"/>
                  </a:cubicBezTo>
                  <a:cubicBezTo>
                    <a:pt x="5571" y="2021"/>
                    <a:pt x="4870" y="2755"/>
                    <a:pt x="4037" y="3155"/>
                  </a:cubicBezTo>
                  <a:cubicBezTo>
                    <a:pt x="3637" y="3318"/>
                    <a:pt x="3208" y="3403"/>
                    <a:pt x="2782" y="3403"/>
                  </a:cubicBezTo>
                  <a:cubicBezTo>
                    <a:pt x="2425" y="3403"/>
                    <a:pt x="2070" y="3343"/>
                    <a:pt x="1735" y="3222"/>
                  </a:cubicBezTo>
                  <a:cubicBezTo>
                    <a:pt x="1201" y="3055"/>
                    <a:pt x="768" y="2755"/>
                    <a:pt x="367" y="2355"/>
                  </a:cubicBezTo>
                  <a:cubicBezTo>
                    <a:pt x="100" y="2054"/>
                    <a:pt x="0" y="1888"/>
                    <a:pt x="0" y="1888"/>
                  </a:cubicBezTo>
                  <a:lnTo>
                    <a:pt x="0" y="1888"/>
                  </a:lnTo>
                  <a:cubicBezTo>
                    <a:pt x="0" y="1954"/>
                    <a:pt x="0" y="1988"/>
                    <a:pt x="34" y="2054"/>
                  </a:cubicBezTo>
                  <a:cubicBezTo>
                    <a:pt x="100" y="2188"/>
                    <a:pt x="200" y="2288"/>
                    <a:pt x="301" y="2421"/>
                  </a:cubicBezTo>
                  <a:cubicBezTo>
                    <a:pt x="667" y="2855"/>
                    <a:pt x="1134" y="3188"/>
                    <a:pt x="1668" y="3389"/>
                  </a:cubicBezTo>
                  <a:cubicBezTo>
                    <a:pt x="2042" y="3535"/>
                    <a:pt x="2447" y="3610"/>
                    <a:pt x="2857" y="3610"/>
                  </a:cubicBezTo>
                  <a:cubicBezTo>
                    <a:pt x="3289" y="3610"/>
                    <a:pt x="3726" y="3526"/>
                    <a:pt x="4137" y="3355"/>
                  </a:cubicBezTo>
                  <a:cubicBezTo>
                    <a:pt x="5004" y="2955"/>
                    <a:pt x="5738" y="2188"/>
                    <a:pt x="6538" y="1521"/>
                  </a:cubicBezTo>
                  <a:cubicBezTo>
                    <a:pt x="7272" y="820"/>
                    <a:pt x="8173" y="386"/>
                    <a:pt x="9140" y="220"/>
                  </a:cubicBezTo>
                  <a:cubicBezTo>
                    <a:pt x="9251" y="206"/>
                    <a:pt x="9361" y="199"/>
                    <a:pt x="9471" y="199"/>
                  </a:cubicBezTo>
                  <a:cubicBezTo>
                    <a:pt x="10157" y="199"/>
                    <a:pt x="10820" y="465"/>
                    <a:pt x="11308" y="954"/>
                  </a:cubicBezTo>
                  <a:cubicBezTo>
                    <a:pt x="11709" y="1320"/>
                    <a:pt x="11909" y="1854"/>
                    <a:pt x="11909" y="2388"/>
                  </a:cubicBezTo>
                  <a:cubicBezTo>
                    <a:pt x="11875" y="2588"/>
                    <a:pt x="11875" y="2788"/>
                    <a:pt x="11809" y="2988"/>
                  </a:cubicBezTo>
                  <a:cubicBezTo>
                    <a:pt x="11809" y="2988"/>
                    <a:pt x="11842" y="2922"/>
                    <a:pt x="11875" y="2855"/>
                  </a:cubicBezTo>
                  <a:cubicBezTo>
                    <a:pt x="11942" y="2688"/>
                    <a:pt x="11976" y="2555"/>
                    <a:pt x="12009" y="2388"/>
                  </a:cubicBezTo>
                  <a:cubicBezTo>
                    <a:pt x="12042" y="1821"/>
                    <a:pt x="11842" y="1254"/>
                    <a:pt x="11442" y="820"/>
                  </a:cubicBezTo>
                  <a:cubicBezTo>
                    <a:pt x="10918" y="296"/>
                    <a:pt x="10190" y="1"/>
                    <a:pt x="9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4454175" y="1306875"/>
              <a:ext cx="65075" cy="158800"/>
            </a:xfrm>
            <a:custGeom>
              <a:avLst/>
              <a:gdLst/>
              <a:ahLst/>
              <a:cxnLst/>
              <a:rect l="l" t="t" r="r" b="b"/>
              <a:pathLst>
                <a:path w="2603" h="6352" extrusionOk="0">
                  <a:moveTo>
                    <a:pt x="706" y="1"/>
                  </a:moveTo>
                  <a:cubicBezTo>
                    <a:pt x="571" y="1"/>
                    <a:pt x="436" y="17"/>
                    <a:pt x="301" y="47"/>
                  </a:cubicBezTo>
                  <a:cubicBezTo>
                    <a:pt x="101" y="114"/>
                    <a:pt x="1" y="181"/>
                    <a:pt x="1" y="214"/>
                  </a:cubicBezTo>
                  <a:cubicBezTo>
                    <a:pt x="34" y="214"/>
                    <a:pt x="134" y="181"/>
                    <a:pt x="334" y="147"/>
                  </a:cubicBezTo>
                  <a:cubicBezTo>
                    <a:pt x="401" y="139"/>
                    <a:pt x="468" y="135"/>
                    <a:pt x="535" y="135"/>
                  </a:cubicBezTo>
                  <a:cubicBezTo>
                    <a:pt x="735" y="135"/>
                    <a:pt x="935" y="172"/>
                    <a:pt x="1135" y="247"/>
                  </a:cubicBezTo>
                  <a:cubicBezTo>
                    <a:pt x="1502" y="414"/>
                    <a:pt x="1836" y="681"/>
                    <a:pt x="2036" y="1048"/>
                  </a:cubicBezTo>
                  <a:cubicBezTo>
                    <a:pt x="2269" y="1482"/>
                    <a:pt x="2369" y="1982"/>
                    <a:pt x="2269" y="2482"/>
                  </a:cubicBezTo>
                  <a:cubicBezTo>
                    <a:pt x="2202" y="3583"/>
                    <a:pt x="1502" y="4417"/>
                    <a:pt x="1435" y="5184"/>
                  </a:cubicBezTo>
                  <a:cubicBezTo>
                    <a:pt x="1402" y="5485"/>
                    <a:pt x="1435" y="5818"/>
                    <a:pt x="1569" y="6085"/>
                  </a:cubicBezTo>
                  <a:cubicBezTo>
                    <a:pt x="1669" y="6285"/>
                    <a:pt x="1769" y="6352"/>
                    <a:pt x="1769" y="6352"/>
                  </a:cubicBezTo>
                  <a:cubicBezTo>
                    <a:pt x="1602" y="5985"/>
                    <a:pt x="1569" y="5585"/>
                    <a:pt x="1635" y="5218"/>
                  </a:cubicBezTo>
                  <a:cubicBezTo>
                    <a:pt x="1735" y="4817"/>
                    <a:pt x="1869" y="4417"/>
                    <a:pt x="2069" y="4050"/>
                  </a:cubicBezTo>
                  <a:cubicBezTo>
                    <a:pt x="2336" y="3550"/>
                    <a:pt x="2469" y="3049"/>
                    <a:pt x="2536" y="2516"/>
                  </a:cubicBezTo>
                  <a:cubicBezTo>
                    <a:pt x="2603" y="1949"/>
                    <a:pt x="2503" y="1415"/>
                    <a:pt x="2236" y="915"/>
                  </a:cubicBezTo>
                  <a:cubicBezTo>
                    <a:pt x="2002" y="548"/>
                    <a:pt x="1635" y="247"/>
                    <a:pt x="1202" y="81"/>
                  </a:cubicBezTo>
                  <a:cubicBezTo>
                    <a:pt x="1036" y="26"/>
                    <a:pt x="871" y="1"/>
                    <a:pt x="7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4028875" y="2788275"/>
              <a:ext cx="1002425" cy="2084025"/>
            </a:xfrm>
            <a:custGeom>
              <a:avLst/>
              <a:gdLst/>
              <a:ahLst/>
              <a:cxnLst/>
              <a:rect l="l" t="t" r="r" b="b"/>
              <a:pathLst>
                <a:path w="40097" h="83361" extrusionOk="0">
                  <a:moveTo>
                    <a:pt x="1" y="0"/>
                  </a:moveTo>
                  <a:lnTo>
                    <a:pt x="4170" y="82326"/>
                  </a:lnTo>
                  <a:lnTo>
                    <a:pt x="14745" y="82326"/>
                  </a:lnTo>
                  <a:lnTo>
                    <a:pt x="13410" y="10841"/>
                  </a:lnTo>
                  <a:lnTo>
                    <a:pt x="29088" y="83360"/>
                  </a:lnTo>
                  <a:lnTo>
                    <a:pt x="40096" y="82026"/>
                  </a:lnTo>
                  <a:lnTo>
                    <a:pt x="26119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3844575" y="1798400"/>
              <a:ext cx="1024925" cy="1055775"/>
            </a:xfrm>
            <a:custGeom>
              <a:avLst/>
              <a:gdLst/>
              <a:ahLst/>
              <a:cxnLst/>
              <a:rect l="l" t="t" r="r" b="b"/>
              <a:pathLst>
                <a:path w="40997" h="42231" extrusionOk="0">
                  <a:moveTo>
                    <a:pt x="16679" y="0"/>
                  </a:moveTo>
                  <a:cubicBezTo>
                    <a:pt x="16179" y="67"/>
                    <a:pt x="15412" y="134"/>
                    <a:pt x="14411" y="267"/>
                  </a:cubicBezTo>
                  <a:cubicBezTo>
                    <a:pt x="13277" y="401"/>
                    <a:pt x="12176" y="667"/>
                    <a:pt x="11109" y="1101"/>
                  </a:cubicBezTo>
                  <a:cubicBezTo>
                    <a:pt x="10675" y="1268"/>
                    <a:pt x="10241" y="1501"/>
                    <a:pt x="9841" y="1768"/>
                  </a:cubicBezTo>
                  <a:cubicBezTo>
                    <a:pt x="8273" y="2802"/>
                    <a:pt x="1969" y="6872"/>
                    <a:pt x="1" y="8273"/>
                  </a:cubicBezTo>
                  <a:lnTo>
                    <a:pt x="4471" y="16879"/>
                  </a:lnTo>
                  <a:lnTo>
                    <a:pt x="8407" y="14411"/>
                  </a:lnTo>
                  <a:lnTo>
                    <a:pt x="8207" y="17279"/>
                  </a:lnTo>
                  <a:cubicBezTo>
                    <a:pt x="8207" y="17279"/>
                    <a:pt x="7840" y="27553"/>
                    <a:pt x="7506" y="34158"/>
                  </a:cubicBezTo>
                  <a:cubicBezTo>
                    <a:pt x="7273" y="38828"/>
                    <a:pt x="7306" y="42231"/>
                    <a:pt x="7306" y="42231"/>
                  </a:cubicBezTo>
                  <a:lnTo>
                    <a:pt x="34559" y="42231"/>
                  </a:lnTo>
                  <a:lnTo>
                    <a:pt x="32557" y="27887"/>
                  </a:lnTo>
                  <a:lnTo>
                    <a:pt x="32057" y="16379"/>
                  </a:lnTo>
                  <a:lnTo>
                    <a:pt x="34159" y="18881"/>
                  </a:lnTo>
                  <a:lnTo>
                    <a:pt x="40997" y="10708"/>
                  </a:lnTo>
                  <a:lnTo>
                    <a:pt x="34025" y="4470"/>
                  </a:lnTo>
                  <a:cubicBezTo>
                    <a:pt x="32291" y="2569"/>
                    <a:pt x="29455" y="501"/>
                    <a:pt x="26520" y="100"/>
                  </a:cubicBezTo>
                  <a:cubicBezTo>
                    <a:pt x="26186" y="67"/>
                    <a:pt x="25853" y="0"/>
                    <a:pt x="25519" y="0"/>
                  </a:cubicBezTo>
                  <a:cubicBezTo>
                    <a:pt x="24085" y="467"/>
                    <a:pt x="22592" y="701"/>
                    <a:pt x="21099" y="701"/>
                  </a:cubicBezTo>
                  <a:cubicBezTo>
                    <a:pt x="19606" y="701"/>
                    <a:pt x="18114" y="467"/>
                    <a:pt x="16679" y="0"/>
                  </a:cubicBez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4045550" y="2016875"/>
              <a:ext cx="29225" cy="323600"/>
            </a:xfrm>
            <a:custGeom>
              <a:avLst/>
              <a:gdLst/>
              <a:ahLst/>
              <a:cxnLst/>
              <a:rect l="l" t="t" r="r" b="b"/>
              <a:pathLst>
                <a:path w="1169" h="12944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02" y="601"/>
                    <a:pt x="868" y="1235"/>
                    <a:pt x="801" y="1869"/>
                  </a:cubicBezTo>
                  <a:cubicBezTo>
                    <a:pt x="635" y="3003"/>
                    <a:pt x="435" y="4638"/>
                    <a:pt x="301" y="6406"/>
                  </a:cubicBezTo>
                  <a:cubicBezTo>
                    <a:pt x="134" y="8207"/>
                    <a:pt x="68" y="9841"/>
                    <a:pt x="68" y="11009"/>
                  </a:cubicBezTo>
                  <a:cubicBezTo>
                    <a:pt x="1" y="11643"/>
                    <a:pt x="34" y="12276"/>
                    <a:pt x="101" y="12944"/>
                  </a:cubicBezTo>
                  <a:cubicBezTo>
                    <a:pt x="201" y="12310"/>
                    <a:pt x="268" y="11676"/>
                    <a:pt x="268" y="11042"/>
                  </a:cubicBezTo>
                  <a:cubicBezTo>
                    <a:pt x="368" y="9875"/>
                    <a:pt x="468" y="8240"/>
                    <a:pt x="601" y="6439"/>
                  </a:cubicBezTo>
                  <a:cubicBezTo>
                    <a:pt x="768" y="4638"/>
                    <a:pt x="902" y="3036"/>
                    <a:pt x="1035" y="1869"/>
                  </a:cubicBezTo>
                  <a:cubicBezTo>
                    <a:pt x="1102" y="1269"/>
                    <a:pt x="1168" y="635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4630975" y="2056075"/>
              <a:ext cx="20050" cy="221025"/>
            </a:xfrm>
            <a:custGeom>
              <a:avLst/>
              <a:gdLst/>
              <a:ahLst/>
              <a:cxnLst/>
              <a:rect l="l" t="t" r="r" b="b"/>
              <a:pathLst>
                <a:path w="802" h="8841" extrusionOk="0">
                  <a:moveTo>
                    <a:pt x="101" y="1"/>
                  </a:moveTo>
                  <a:cubicBezTo>
                    <a:pt x="34" y="434"/>
                    <a:pt x="1" y="868"/>
                    <a:pt x="34" y="1302"/>
                  </a:cubicBezTo>
                  <a:cubicBezTo>
                    <a:pt x="34" y="2102"/>
                    <a:pt x="101" y="3203"/>
                    <a:pt x="167" y="4437"/>
                  </a:cubicBezTo>
                  <a:cubicBezTo>
                    <a:pt x="267" y="5671"/>
                    <a:pt x="368" y="6772"/>
                    <a:pt x="501" y="7573"/>
                  </a:cubicBezTo>
                  <a:cubicBezTo>
                    <a:pt x="534" y="8006"/>
                    <a:pt x="634" y="8440"/>
                    <a:pt x="768" y="8840"/>
                  </a:cubicBezTo>
                  <a:cubicBezTo>
                    <a:pt x="801" y="8407"/>
                    <a:pt x="768" y="7973"/>
                    <a:pt x="701" y="7539"/>
                  </a:cubicBezTo>
                  <a:cubicBezTo>
                    <a:pt x="634" y="6639"/>
                    <a:pt x="568" y="5571"/>
                    <a:pt x="468" y="4404"/>
                  </a:cubicBezTo>
                  <a:cubicBezTo>
                    <a:pt x="401" y="3270"/>
                    <a:pt x="334" y="2202"/>
                    <a:pt x="234" y="1302"/>
                  </a:cubicBezTo>
                  <a:cubicBezTo>
                    <a:pt x="234" y="868"/>
                    <a:pt x="201" y="434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4463350" y="2090275"/>
              <a:ext cx="113450" cy="29200"/>
            </a:xfrm>
            <a:custGeom>
              <a:avLst/>
              <a:gdLst/>
              <a:ahLst/>
              <a:cxnLst/>
              <a:rect l="l" t="t" r="r" b="b"/>
              <a:pathLst>
                <a:path w="4538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4043900" y="1871350"/>
              <a:ext cx="640475" cy="136200"/>
            </a:xfrm>
            <a:custGeom>
              <a:avLst/>
              <a:gdLst/>
              <a:ahLst/>
              <a:cxnLst/>
              <a:rect l="l" t="t" r="r" b="b"/>
              <a:pathLst>
                <a:path w="25619" h="5448" extrusionOk="0">
                  <a:moveTo>
                    <a:pt x="1398" y="0"/>
                  </a:moveTo>
                  <a:cubicBezTo>
                    <a:pt x="1277" y="0"/>
                    <a:pt x="1156" y="6"/>
                    <a:pt x="1034" y="18"/>
                  </a:cubicBezTo>
                  <a:cubicBezTo>
                    <a:pt x="767" y="51"/>
                    <a:pt x="501" y="118"/>
                    <a:pt x="267" y="251"/>
                  </a:cubicBezTo>
                  <a:cubicBezTo>
                    <a:pt x="200" y="251"/>
                    <a:pt x="134" y="318"/>
                    <a:pt x="67" y="351"/>
                  </a:cubicBezTo>
                  <a:lnTo>
                    <a:pt x="0" y="385"/>
                  </a:lnTo>
                  <a:cubicBezTo>
                    <a:pt x="334" y="218"/>
                    <a:pt x="701" y="118"/>
                    <a:pt x="1068" y="84"/>
                  </a:cubicBezTo>
                  <a:cubicBezTo>
                    <a:pt x="1113" y="83"/>
                    <a:pt x="1159" y="82"/>
                    <a:pt x="1205" y="82"/>
                  </a:cubicBezTo>
                  <a:cubicBezTo>
                    <a:pt x="2156" y="82"/>
                    <a:pt x="3072" y="412"/>
                    <a:pt x="3836" y="985"/>
                  </a:cubicBezTo>
                  <a:cubicBezTo>
                    <a:pt x="4870" y="1719"/>
                    <a:pt x="5871" y="2920"/>
                    <a:pt x="7339" y="3787"/>
                  </a:cubicBezTo>
                  <a:cubicBezTo>
                    <a:pt x="7706" y="4021"/>
                    <a:pt x="8106" y="4221"/>
                    <a:pt x="8473" y="4421"/>
                  </a:cubicBezTo>
                  <a:cubicBezTo>
                    <a:pt x="8907" y="4588"/>
                    <a:pt x="9340" y="4755"/>
                    <a:pt x="9774" y="4888"/>
                  </a:cubicBezTo>
                  <a:cubicBezTo>
                    <a:pt x="10674" y="5188"/>
                    <a:pt x="11608" y="5355"/>
                    <a:pt x="12576" y="5422"/>
                  </a:cubicBezTo>
                  <a:cubicBezTo>
                    <a:pt x="12835" y="5440"/>
                    <a:pt x="13092" y="5448"/>
                    <a:pt x="13348" y="5448"/>
                  </a:cubicBezTo>
                  <a:cubicBezTo>
                    <a:pt x="14046" y="5448"/>
                    <a:pt x="14736" y="5386"/>
                    <a:pt x="15445" y="5288"/>
                  </a:cubicBezTo>
                  <a:cubicBezTo>
                    <a:pt x="16312" y="5121"/>
                    <a:pt x="17179" y="4855"/>
                    <a:pt x="17980" y="4521"/>
                  </a:cubicBezTo>
                  <a:cubicBezTo>
                    <a:pt x="18714" y="4187"/>
                    <a:pt x="19414" y="3787"/>
                    <a:pt x="20081" y="3320"/>
                  </a:cubicBezTo>
                  <a:cubicBezTo>
                    <a:pt x="20682" y="2853"/>
                    <a:pt x="21215" y="2419"/>
                    <a:pt x="21749" y="2086"/>
                  </a:cubicBezTo>
                  <a:cubicBezTo>
                    <a:pt x="22550" y="1485"/>
                    <a:pt x="23517" y="1119"/>
                    <a:pt x="24518" y="1052"/>
                  </a:cubicBezTo>
                  <a:cubicBezTo>
                    <a:pt x="24885" y="1052"/>
                    <a:pt x="25252" y="1119"/>
                    <a:pt x="25618" y="1219"/>
                  </a:cubicBezTo>
                  <a:cubicBezTo>
                    <a:pt x="25618" y="1219"/>
                    <a:pt x="25585" y="1185"/>
                    <a:pt x="25552" y="1185"/>
                  </a:cubicBezTo>
                  <a:cubicBezTo>
                    <a:pt x="25485" y="1152"/>
                    <a:pt x="25418" y="1119"/>
                    <a:pt x="25352" y="1119"/>
                  </a:cubicBezTo>
                  <a:cubicBezTo>
                    <a:pt x="25085" y="1018"/>
                    <a:pt x="24785" y="985"/>
                    <a:pt x="24518" y="985"/>
                  </a:cubicBezTo>
                  <a:cubicBezTo>
                    <a:pt x="23484" y="1018"/>
                    <a:pt x="22483" y="1352"/>
                    <a:pt x="21649" y="1952"/>
                  </a:cubicBezTo>
                  <a:cubicBezTo>
                    <a:pt x="21115" y="2286"/>
                    <a:pt x="20582" y="2753"/>
                    <a:pt x="19948" y="3153"/>
                  </a:cubicBezTo>
                  <a:cubicBezTo>
                    <a:pt x="19314" y="3620"/>
                    <a:pt x="18613" y="4021"/>
                    <a:pt x="17913" y="4321"/>
                  </a:cubicBezTo>
                  <a:cubicBezTo>
                    <a:pt x="17079" y="4654"/>
                    <a:pt x="16245" y="4921"/>
                    <a:pt x="15411" y="5055"/>
                  </a:cubicBezTo>
                  <a:cubicBezTo>
                    <a:pt x="14687" y="5184"/>
                    <a:pt x="13943" y="5233"/>
                    <a:pt x="13210" y="5233"/>
                  </a:cubicBezTo>
                  <a:cubicBezTo>
                    <a:pt x="12997" y="5233"/>
                    <a:pt x="12786" y="5229"/>
                    <a:pt x="12576" y="5222"/>
                  </a:cubicBezTo>
                  <a:cubicBezTo>
                    <a:pt x="11642" y="5155"/>
                    <a:pt x="10708" y="4988"/>
                    <a:pt x="9841" y="4688"/>
                  </a:cubicBezTo>
                  <a:cubicBezTo>
                    <a:pt x="9407" y="4554"/>
                    <a:pt x="8973" y="4421"/>
                    <a:pt x="8573" y="4221"/>
                  </a:cubicBezTo>
                  <a:cubicBezTo>
                    <a:pt x="8173" y="4054"/>
                    <a:pt x="7806" y="3854"/>
                    <a:pt x="7439" y="3620"/>
                  </a:cubicBezTo>
                  <a:cubicBezTo>
                    <a:pt x="5971" y="2786"/>
                    <a:pt x="5004" y="1586"/>
                    <a:pt x="3936" y="885"/>
                  </a:cubicBezTo>
                  <a:cubicBezTo>
                    <a:pt x="3200" y="326"/>
                    <a:pt x="2309" y="0"/>
                    <a:pt x="13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3872100" y="2052425"/>
              <a:ext cx="184325" cy="68725"/>
            </a:xfrm>
            <a:custGeom>
              <a:avLst/>
              <a:gdLst/>
              <a:ahLst/>
              <a:cxnLst/>
              <a:rect l="l" t="t" r="r" b="b"/>
              <a:pathLst>
                <a:path w="7373" h="2749" extrusionOk="0">
                  <a:moveTo>
                    <a:pt x="2148" y="0"/>
                  </a:moveTo>
                  <a:cubicBezTo>
                    <a:pt x="1821" y="0"/>
                    <a:pt x="1486" y="31"/>
                    <a:pt x="1168" y="80"/>
                  </a:cubicBezTo>
                  <a:cubicBezTo>
                    <a:pt x="868" y="113"/>
                    <a:pt x="601" y="180"/>
                    <a:pt x="301" y="280"/>
                  </a:cubicBezTo>
                  <a:cubicBezTo>
                    <a:pt x="101" y="347"/>
                    <a:pt x="1" y="380"/>
                    <a:pt x="1" y="414"/>
                  </a:cubicBezTo>
                  <a:cubicBezTo>
                    <a:pt x="6" y="424"/>
                    <a:pt x="21" y="429"/>
                    <a:pt x="47" y="429"/>
                  </a:cubicBezTo>
                  <a:cubicBezTo>
                    <a:pt x="180" y="429"/>
                    <a:pt x="584" y="298"/>
                    <a:pt x="1201" y="213"/>
                  </a:cubicBezTo>
                  <a:cubicBezTo>
                    <a:pt x="1452" y="194"/>
                    <a:pt x="1702" y="175"/>
                    <a:pt x="1953" y="175"/>
                  </a:cubicBezTo>
                  <a:cubicBezTo>
                    <a:pt x="2136" y="175"/>
                    <a:pt x="2319" y="185"/>
                    <a:pt x="2502" y="213"/>
                  </a:cubicBezTo>
                  <a:cubicBezTo>
                    <a:pt x="3003" y="247"/>
                    <a:pt x="3536" y="347"/>
                    <a:pt x="4037" y="514"/>
                  </a:cubicBezTo>
                  <a:cubicBezTo>
                    <a:pt x="4537" y="680"/>
                    <a:pt x="5004" y="881"/>
                    <a:pt x="5471" y="1147"/>
                  </a:cubicBezTo>
                  <a:cubicBezTo>
                    <a:pt x="5838" y="1381"/>
                    <a:pt x="6205" y="1614"/>
                    <a:pt x="6505" y="1915"/>
                  </a:cubicBezTo>
                  <a:cubicBezTo>
                    <a:pt x="7039" y="2382"/>
                    <a:pt x="7306" y="2749"/>
                    <a:pt x="7339" y="2749"/>
                  </a:cubicBezTo>
                  <a:cubicBezTo>
                    <a:pt x="7373" y="2715"/>
                    <a:pt x="7306" y="2649"/>
                    <a:pt x="7206" y="2482"/>
                  </a:cubicBezTo>
                  <a:cubicBezTo>
                    <a:pt x="7139" y="2382"/>
                    <a:pt x="7039" y="2282"/>
                    <a:pt x="6972" y="2182"/>
                  </a:cubicBezTo>
                  <a:cubicBezTo>
                    <a:pt x="6872" y="2048"/>
                    <a:pt x="6739" y="1915"/>
                    <a:pt x="6605" y="1815"/>
                  </a:cubicBezTo>
                  <a:cubicBezTo>
                    <a:pt x="6305" y="1481"/>
                    <a:pt x="5938" y="1214"/>
                    <a:pt x="5571" y="981"/>
                  </a:cubicBezTo>
                  <a:cubicBezTo>
                    <a:pt x="5104" y="680"/>
                    <a:pt x="4604" y="447"/>
                    <a:pt x="4104" y="280"/>
                  </a:cubicBezTo>
                  <a:cubicBezTo>
                    <a:pt x="3570" y="147"/>
                    <a:pt x="3036" y="47"/>
                    <a:pt x="2502" y="13"/>
                  </a:cubicBezTo>
                  <a:cubicBezTo>
                    <a:pt x="2386" y="4"/>
                    <a:pt x="2268" y="0"/>
                    <a:pt x="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4055575" y="2197850"/>
              <a:ext cx="575425" cy="90600"/>
            </a:xfrm>
            <a:custGeom>
              <a:avLst/>
              <a:gdLst/>
              <a:ahLst/>
              <a:cxnLst/>
              <a:rect l="l" t="t" r="r" b="b"/>
              <a:pathLst>
                <a:path w="23017" h="3624" extrusionOk="0">
                  <a:moveTo>
                    <a:pt x="0" y="0"/>
                  </a:moveTo>
                  <a:cubicBezTo>
                    <a:pt x="67" y="67"/>
                    <a:pt x="134" y="134"/>
                    <a:pt x="200" y="167"/>
                  </a:cubicBezTo>
                  <a:lnTo>
                    <a:pt x="801" y="534"/>
                  </a:lnTo>
                  <a:lnTo>
                    <a:pt x="1234" y="801"/>
                  </a:lnTo>
                  <a:cubicBezTo>
                    <a:pt x="1401" y="901"/>
                    <a:pt x="1568" y="968"/>
                    <a:pt x="1768" y="1068"/>
                  </a:cubicBezTo>
                  <a:cubicBezTo>
                    <a:pt x="2135" y="1268"/>
                    <a:pt x="2569" y="1535"/>
                    <a:pt x="3069" y="1735"/>
                  </a:cubicBezTo>
                  <a:lnTo>
                    <a:pt x="3870" y="2069"/>
                  </a:lnTo>
                  <a:cubicBezTo>
                    <a:pt x="4136" y="2169"/>
                    <a:pt x="4437" y="2269"/>
                    <a:pt x="4737" y="2369"/>
                  </a:cubicBezTo>
                  <a:cubicBezTo>
                    <a:pt x="5371" y="2602"/>
                    <a:pt x="6038" y="2769"/>
                    <a:pt x="6738" y="2969"/>
                  </a:cubicBezTo>
                  <a:cubicBezTo>
                    <a:pt x="8239" y="3336"/>
                    <a:pt x="9807" y="3536"/>
                    <a:pt x="11375" y="3603"/>
                  </a:cubicBezTo>
                  <a:cubicBezTo>
                    <a:pt x="11695" y="3617"/>
                    <a:pt x="12015" y="3623"/>
                    <a:pt x="12335" y="3623"/>
                  </a:cubicBezTo>
                  <a:cubicBezTo>
                    <a:pt x="13583" y="3623"/>
                    <a:pt x="14831" y="3522"/>
                    <a:pt x="16078" y="3336"/>
                  </a:cubicBezTo>
                  <a:cubicBezTo>
                    <a:pt x="16779" y="3203"/>
                    <a:pt x="17479" y="3103"/>
                    <a:pt x="18080" y="2903"/>
                  </a:cubicBezTo>
                  <a:cubicBezTo>
                    <a:pt x="18380" y="2836"/>
                    <a:pt x="18680" y="2769"/>
                    <a:pt x="18980" y="2669"/>
                  </a:cubicBezTo>
                  <a:lnTo>
                    <a:pt x="19814" y="2402"/>
                  </a:lnTo>
                  <a:cubicBezTo>
                    <a:pt x="20348" y="2235"/>
                    <a:pt x="20782" y="2035"/>
                    <a:pt x="21182" y="1868"/>
                  </a:cubicBezTo>
                  <a:cubicBezTo>
                    <a:pt x="21382" y="1768"/>
                    <a:pt x="21582" y="1702"/>
                    <a:pt x="21749" y="1635"/>
                  </a:cubicBezTo>
                  <a:lnTo>
                    <a:pt x="22183" y="1401"/>
                  </a:lnTo>
                  <a:lnTo>
                    <a:pt x="22816" y="1068"/>
                  </a:lnTo>
                  <a:cubicBezTo>
                    <a:pt x="22883" y="1035"/>
                    <a:pt x="22950" y="1001"/>
                    <a:pt x="23017" y="934"/>
                  </a:cubicBezTo>
                  <a:lnTo>
                    <a:pt x="23017" y="934"/>
                  </a:lnTo>
                  <a:cubicBezTo>
                    <a:pt x="22950" y="968"/>
                    <a:pt x="22883" y="968"/>
                    <a:pt x="22783" y="1001"/>
                  </a:cubicBezTo>
                  <a:lnTo>
                    <a:pt x="22149" y="1301"/>
                  </a:lnTo>
                  <a:lnTo>
                    <a:pt x="21716" y="1502"/>
                  </a:lnTo>
                  <a:cubicBezTo>
                    <a:pt x="21516" y="1602"/>
                    <a:pt x="21349" y="1668"/>
                    <a:pt x="21149" y="1735"/>
                  </a:cubicBezTo>
                  <a:cubicBezTo>
                    <a:pt x="20715" y="1902"/>
                    <a:pt x="20281" y="2102"/>
                    <a:pt x="19748" y="2235"/>
                  </a:cubicBezTo>
                  <a:lnTo>
                    <a:pt x="18947" y="2502"/>
                  </a:lnTo>
                  <a:cubicBezTo>
                    <a:pt x="18680" y="2569"/>
                    <a:pt x="18347" y="2636"/>
                    <a:pt x="18046" y="2736"/>
                  </a:cubicBezTo>
                  <a:cubicBezTo>
                    <a:pt x="17446" y="2903"/>
                    <a:pt x="16779" y="3003"/>
                    <a:pt x="16045" y="3136"/>
                  </a:cubicBezTo>
                  <a:cubicBezTo>
                    <a:pt x="14821" y="3336"/>
                    <a:pt x="13581" y="3434"/>
                    <a:pt x="12339" y="3434"/>
                  </a:cubicBezTo>
                  <a:cubicBezTo>
                    <a:pt x="10469" y="3434"/>
                    <a:pt x="8596" y="3210"/>
                    <a:pt x="6772" y="2769"/>
                  </a:cubicBezTo>
                  <a:cubicBezTo>
                    <a:pt x="6071" y="2602"/>
                    <a:pt x="5437" y="2436"/>
                    <a:pt x="4837" y="2202"/>
                  </a:cubicBezTo>
                  <a:cubicBezTo>
                    <a:pt x="4537" y="2102"/>
                    <a:pt x="4237" y="2002"/>
                    <a:pt x="3970" y="1902"/>
                  </a:cubicBezTo>
                  <a:lnTo>
                    <a:pt x="3169" y="1568"/>
                  </a:lnTo>
                  <a:cubicBezTo>
                    <a:pt x="2669" y="1401"/>
                    <a:pt x="2235" y="1168"/>
                    <a:pt x="1835" y="968"/>
                  </a:cubicBezTo>
                  <a:cubicBezTo>
                    <a:pt x="1635" y="868"/>
                    <a:pt x="1468" y="801"/>
                    <a:pt x="1301" y="701"/>
                  </a:cubicBezTo>
                  <a:lnTo>
                    <a:pt x="867" y="467"/>
                  </a:lnTo>
                  <a:lnTo>
                    <a:pt x="234" y="134"/>
                  </a:ln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4628475" y="2039400"/>
              <a:ext cx="189325" cy="94250"/>
            </a:xfrm>
            <a:custGeom>
              <a:avLst/>
              <a:gdLst/>
              <a:ahLst/>
              <a:cxnLst/>
              <a:rect l="l" t="t" r="r" b="b"/>
              <a:pathLst>
                <a:path w="7573" h="3770" extrusionOk="0">
                  <a:moveTo>
                    <a:pt x="6305" y="1"/>
                  </a:moveTo>
                  <a:cubicBezTo>
                    <a:pt x="5238" y="1"/>
                    <a:pt x="4204" y="301"/>
                    <a:pt x="3303" y="835"/>
                  </a:cubicBezTo>
                  <a:cubicBezTo>
                    <a:pt x="2402" y="1368"/>
                    <a:pt x="1568" y="2035"/>
                    <a:pt x="868" y="2803"/>
                  </a:cubicBezTo>
                  <a:cubicBezTo>
                    <a:pt x="534" y="3103"/>
                    <a:pt x="267" y="3403"/>
                    <a:pt x="1" y="3770"/>
                  </a:cubicBezTo>
                  <a:cubicBezTo>
                    <a:pt x="367" y="3503"/>
                    <a:pt x="668" y="3236"/>
                    <a:pt x="968" y="2903"/>
                  </a:cubicBezTo>
                  <a:cubicBezTo>
                    <a:pt x="1702" y="2202"/>
                    <a:pt x="2536" y="1568"/>
                    <a:pt x="3403" y="1035"/>
                  </a:cubicBezTo>
                  <a:cubicBezTo>
                    <a:pt x="4270" y="501"/>
                    <a:pt x="5271" y="201"/>
                    <a:pt x="6305" y="167"/>
                  </a:cubicBezTo>
                  <a:cubicBezTo>
                    <a:pt x="6739" y="167"/>
                    <a:pt x="7139" y="201"/>
                    <a:pt x="7573" y="267"/>
                  </a:cubicBezTo>
                  <a:cubicBezTo>
                    <a:pt x="7473" y="201"/>
                    <a:pt x="7372" y="167"/>
                    <a:pt x="7239" y="134"/>
                  </a:cubicBezTo>
                  <a:cubicBezTo>
                    <a:pt x="6939" y="67"/>
                    <a:pt x="6605" y="1"/>
                    <a:pt x="63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4044725" y="2440525"/>
              <a:ext cx="600450" cy="66575"/>
            </a:xfrm>
            <a:custGeom>
              <a:avLst/>
              <a:gdLst/>
              <a:ahLst/>
              <a:cxnLst/>
              <a:rect l="l" t="t" r="r" b="b"/>
              <a:pathLst>
                <a:path w="24018" h="2663" extrusionOk="0">
                  <a:moveTo>
                    <a:pt x="23784" y="0"/>
                  </a:moveTo>
                  <a:lnTo>
                    <a:pt x="23084" y="267"/>
                  </a:lnTo>
                  <a:cubicBezTo>
                    <a:pt x="22817" y="401"/>
                    <a:pt x="22450" y="534"/>
                    <a:pt x="22016" y="668"/>
                  </a:cubicBezTo>
                  <a:cubicBezTo>
                    <a:pt x="21616" y="801"/>
                    <a:pt x="21149" y="968"/>
                    <a:pt x="20582" y="1101"/>
                  </a:cubicBezTo>
                  <a:lnTo>
                    <a:pt x="19748" y="1368"/>
                  </a:lnTo>
                  <a:cubicBezTo>
                    <a:pt x="19481" y="1435"/>
                    <a:pt x="19148" y="1501"/>
                    <a:pt x="18847" y="1568"/>
                  </a:cubicBezTo>
                  <a:cubicBezTo>
                    <a:pt x="18214" y="1768"/>
                    <a:pt x="17513" y="1868"/>
                    <a:pt x="16779" y="2002"/>
                  </a:cubicBezTo>
                  <a:cubicBezTo>
                    <a:pt x="15130" y="2265"/>
                    <a:pt x="13454" y="2399"/>
                    <a:pt x="11774" y="2399"/>
                  </a:cubicBezTo>
                  <a:cubicBezTo>
                    <a:pt x="10259" y="2399"/>
                    <a:pt x="8742" y="2290"/>
                    <a:pt x="7239" y="2069"/>
                  </a:cubicBezTo>
                  <a:cubicBezTo>
                    <a:pt x="6505" y="1968"/>
                    <a:pt x="5838" y="1868"/>
                    <a:pt x="5171" y="1702"/>
                  </a:cubicBezTo>
                  <a:cubicBezTo>
                    <a:pt x="4871" y="1635"/>
                    <a:pt x="4570" y="1568"/>
                    <a:pt x="4270" y="1501"/>
                  </a:cubicBezTo>
                  <a:lnTo>
                    <a:pt x="3436" y="1268"/>
                  </a:lnTo>
                  <a:cubicBezTo>
                    <a:pt x="2869" y="1168"/>
                    <a:pt x="2402" y="968"/>
                    <a:pt x="1969" y="868"/>
                  </a:cubicBezTo>
                  <a:cubicBezTo>
                    <a:pt x="1568" y="734"/>
                    <a:pt x="1201" y="601"/>
                    <a:pt x="901" y="501"/>
                  </a:cubicBezTo>
                  <a:lnTo>
                    <a:pt x="234" y="234"/>
                  </a:lnTo>
                  <a:cubicBezTo>
                    <a:pt x="167" y="201"/>
                    <a:pt x="67" y="167"/>
                    <a:pt x="1" y="167"/>
                  </a:cubicBezTo>
                  <a:cubicBezTo>
                    <a:pt x="67" y="201"/>
                    <a:pt x="134" y="234"/>
                    <a:pt x="201" y="267"/>
                  </a:cubicBezTo>
                  <a:lnTo>
                    <a:pt x="868" y="567"/>
                  </a:lnTo>
                  <a:cubicBezTo>
                    <a:pt x="1168" y="701"/>
                    <a:pt x="1535" y="834"/>
                    <a:pt x="1935" y="968"/>
                  </a:cubicBezTo>
                  <a:cubicBezTo>
                    <a:pt x="2369" y="1135"/>
                    <a:pt x="2836" y="1301"/>
                    <a:pt x="3370" y="1435"/>
                  </a:cubicBezTo>
                  <a:lnTo>
                    <a:pt x="4204" y="1702"/>
                  </a:lnTo>
                  <a:cubicBezTo>
                    <a:pt x="4504" y="1768"/>
                    <a:pt x="4837" y="1835"/>
                    <a:pt x="5138" y="1902"/>
                  </a:cubicBezTo>
                  <a:cubicBezTo>
                    <a:pt x="5805" y="2102"/>
                    <a:pt x="6505" y="2202"/>
                    <a:pt x="7239" y="2335"/>
                  </a:cubicBezTo>
                  <a:cubicBezTo>
                    <a:pt x="8718" y="2553"/>
                    <a:pt x="10211" y="2662"/>
                    <a:pt x="11706" y="2662"/>
                  </a:cubicBezTo>
                  <a:cubicBezTo>
                    <a:pt x="13413" y="2662"/>
                    <a:pt x="15122" y="2520"/>
                    <a:pt x="16813" y="2235"/>
                  </a:cubicBezTo>
                  <a:cubicBezTo>
                    <a:pt x="17546" y="2102"/>
                    <a:pt x="18247" y="2002"/>
                    <a:pt x="18881" y="1835"/>
                  </a:cubicBezTo>
                  <a:cubicBezTo>
                    <a:pt x="19214" y="1735"/>
                    <a:pt x="19514" y="1668"/>
                    <a:pt x="19815" y="1602"/>
                  </a:cubicBezTo>
                  <a:lnTo>
                    <a:pt x="20649" y="1335"/>
                  </a:lnTo>
                  <a:cubicBezTo>
                    <a:pt x="21182" y="1168"/>
                    <a:pt x="21649" y="968"/>
                    <a:pt x="22083" y="834"/>
                  </a:cubicBezTo>
                  <a:cubicBezTo>
                    <a:pt x="22483" y="701"/>
                    <a:pt x="22850" y="567"/>
                    <a:pt x="23117" y="434"/>
                  </a:cubicBezTo>
                  <a:lnTo>
                    <a:pt x="23784" y="134"/>
                  </a:lnTo>
                  <a:cubicBezTo>
                    <a:pt x="23851" y="100"/>
                    <a:pt x="23951" y="67"/>
                    <a:pt x="24018" y="34"/>
                  </a:cubicBezTo>
                  <a:cubicBezTo>
                    <a:pt x="23918" y="0"/>
                    <a:pt x="23851" y="0"/>
                    <a:pt x="237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4037225" y="2688725"/>
              <a:ext cx="647150" cy="40350"/>
            </a:xfrm>
            <a:custGeom>
              <a:avLst/>
              <a:gdLst/>
              <a:ahLst/>
              <a:cxnLst/>
              <a:rect l="l" t="t" r="r" b="b"/>
              <a:pathLst>
                <a:path w="25886" h="1614" extrusionOk="0">
                  <a:moveTo>
                    <a:pt x="14241" y="0"/>
                  </a:moveTo>
                  <a:cubicBezTo>
                    <a:pt x="13804" y="0"/>
                    <a:pt x="13360" y="5"/>
                    <a:pt x="12910" y="13"/>
                  </a:cubicBezTo>
                  <a:cubicBezTo>
                    <a:pt x="11108" y="80"/>
                    <a:pt x="9407" y="180"/>
                    <a:pt x="7839" y="313"/>
                  </a:cubicBezTo>
                  <a:cubicBezTo>
                    <a:pt x="6305" y="480"/>
                    <a:pt x="4904" y="680"/>
                    <a:pt x="3736" y="880"/>
                  </a:cubicBezTo>
                  <a:cubicBezTo>
                    <a:pt x="2569" y="1047"/>
                    <a:pt x="1635" y="1247"/>
                    <a:pt x="1001" y="1380"/>
                  </a:cubicBezTo>
                  <a:lnTo>
                    <a:pt x="267" y="1547"/>
                  </a:lnTo>
                  <a:cubicBezTo>
                    <a:pt x="167" y="1547"/>
                    <a:pt x="67" y="1581"/>
                    <a:pt x="0" y="1614"/>
                  </a:cubicBezTo>
                  <a:cubicBezTo>
                    <a:pt x="100" y="1614"/>
                    <a:pt x="167" y="1614"/>
                    <a:pt x="267" y="1581"/>
                  </a:cubicBezTo>
                  <a:lnTo>
                    <a:pt x="1001" y="1481"/>
                  </a:lnTo>
                  <a:cubicBezTo>
                    <a:pt x="1668" y="1347"/>
                    <a:pt x="2602" y="1180"/>
                    <a:pt x="3770" y="1014"/>
                  </a:cubicBezTo>
                  <a:cubicBezTo>
                    <a:pt x="4937" y="847"/>
                    <a:pt x="6305" y="647"/>
                    <a:pt x="7873" y="513"/>
                  </a:cubicBezTo>
                  <a:cubicBezTo>
                    <a:pt x="9407" y="380"/>
                    <a:pt x="11108" y="280"/>
                    <a:pt x="12910" y="246"/>
                  </a:cubicBezTo>
                  <a:cubicBezTo>
                    <a:pt x="13569" y="234"/>
                    <a:pt x="14215" y="226"/>
                    <a:pt x="14846" y="226"/>
                  </a:cubicBezTo>
                  <a:cubicBezTo>
                    <a:pt x="15938" y="226"/>
                    <a:pt x="16986" y="250"/>
                    <a:pt x="17980" y="313"/>
                  </a:cubicBezTo>
                  <a:cubicBezTo>
                    <a:pt x="19514" y="380"/>
                    <a:pt x="20915" y="480"/>
                    <a:pt x="22083" y="613"/>
                  </a:cubicBezTo>
                  <a:cubicBezTo>
                    <a:pt x="23250" y="747"/>
                    <a:pt x="24218" y="847"/>
                    <a:pt x="24851" y="947"/>
                  </a:cubicBezTo>
                  <a:lnTo>
                    <a:pt x="25619" y="1047"/>
                  </a:lnTo>
                  <a:lnTo>
                    <a:pt x="25885" y="1047"/>
                  </a:lnTo>
                  <a:cubicBezTo>
                    <a:pt x="25785" y="1014"/>
                    <a:pt x="25719" y="980"/>
                    <a:pt x="25619" y="980"/>
                  </a:cubicBezTo>
                  <a:lnTo>
                    <a:pt x="24885" y="847"/>
                  </a:lnTo>
                  <a:cubicBezTo>
                    <a:pt x="24218" y="747"/>
                    <a:pt x="23284" y="613"/>
                    <a:pt x="22116" y="446"/>
                  </a:cubicBezTo>
                  <a:cubicBezTo>
                    <a:pt x="20949" y="313"/>
                    <a:pt x="19548" y="180"/>
                    <a:pt x="17980" y="113"/>
                  </a:cubicBezTo>
                  <a:cubicBezTo>
                    <a:pt x="16804" y="38"/>
                    <a:pt x="15553" y="0"/>
                    <a:pt x="142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1887350" y="1276350"/>
              <a:ext cx="586275" cy="848775"/>
            </a:xfrm>
            <a:custGeom>
              <a:avLst/>
              <a:gdLst/>
              <a:ahLst/>
              <a:cxnLst/>
              <a:rect l="l" t="t" r="r" b="b"/>
              <a:pathLst>
                <a:path w="23451" h="33951" extrusionOk="0">
                  <a:moveTo>
                    <a:pt x="19314" y="1"/>
                  </a:moveTo>
                  <a:lnTo>
                    <a:pt x="16079" y="501"/>
                  </a:lnTo>
                  <a:cubicBezTo>
                    <a:pt x="12309" y="501"/>
                    <a:pt x="9074" y="3170"/>
                    <a:pt x="8340" y="6839"/>
                  </a:cubicBezTo>
                  <a:cubicBezTo>
                    <a:pt x="8040" y="8707"/>
                    <a:pt x="8373" y="10708"/>
                    <a:pt x="7506" y="12376"/>
                  </a:cubicBezTo>
                  <a:cubicBezTo>
                    <a:pt x="6372" y="14611"/>
                    <a:pt x="3403" y="15612"/>
                    <a:pt x="2769" y="18014"/>
                  </a:cubicBezTo>
                  <a:cubicBezTo>
                    <a:pt x="2202" y="20015"/>
                    <a:pt x="3503" y="22183"/>
                    <a:pt x="2936" y="24218"/>
                  </a:cubicBezTo>
                  <a:cubicBezTo>
                    <a:pt x="2536" y="25652"/>
                    <a:pt x="1235" y="26687"/>
                    <a:pt x="601" y="28054"/>
                  </a:cubicBezTo>
                  <a:cubicBezTo>
                    <a:pt x="1" y="29388"/>
                    <a:pt x="101" y="30956"/>
                    <a:pt x="901" y="32224"/>
                  </a:cubicBezTo>
                  <a:cubicBezTo>
                    <a:pt x="1650" y="33302"/>
                    <a:pt x="2884" y="33950"/>
                    <a:pt x="4190" y="33950"/>
                  </a:cubicBezTo>
                  <a:cubicBezTo>
                    <a:pt x="4339" y="33950"/>
                    <a:pt x="4488" y="33942"/>
                    <a:pt x="4637" y="33925"/>
                  </a:cubicBezTo>
                  <a:cubicBezTo>
                    <a:pt x="5571" y="33792"/>
                    <a:pt x="6405" y="33325"/>
                    <a:pt x="7272" y="33058"/>
                  </a:cubicBezTo>
                  <a:cubicBezTo>
                    <a:pt x="8190" y="32752"/>
                    <a:pt x="9146" y="32640"/>
                    <a:pt x="10110" y="32640"/>
                  </a:cubicBezTo>
                  <a:cubicBezTo>
                    <a:pt x="11146" y="32640"/>
                    <a:pt x="12191" y="32769"/>
                    <a:pt x="13210" y="32924"/>
                  </a:cubicBezTo>
                  <a:cubicBezTo>
                    <a:pt x="14441" y="33112"/>
                    <a:pt x="15698" y="33300"/>
                    <a:pt x="16941" y="33300"/>
                  </a:cubicBezTo>
                  <a:cubicBezTo>
                    <a:pt x="17685" y="33300"/>
                    <a:pt x="18423" y="33233"/>
                    <a:pt x="19148" y="33058"/>
                  </a:cubicBezTo>
                  <a:cubicBezTo>
                    <a:pt x="21082" y="32591"/>
                    <a:pt x="22950" y="31156"/>
                    <a:pt x="23251" y="29188"/>
                  </a:cubicBezTo>
                  <a:cubicBezTo>
                    <a:pt x="23451" y="27921"/>
                    <a:pt x="22950" y="26653"/>
                    <a:pt x="22550" y="25419"/>
                  </a:cubicBezTo>
                  <a:cubicBezTo>
                    <a:pt x="19982" y="17246"/>
                    <a:pt x="21182" y="8373"/>
                    <a:pt x="19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1954075" y="1419175"/>
              <a:ext cx="169300" cy="150775"/>
            </a:xfrm>
            <a:custGeom>
              <a:avLst/>
              <a:gdLst/>
              <a:ahLst/>
              <a:cxnLst/>
              <a:rect l="l" t="t" r="r" b="b"/>
              <a:pathLst>
                <a:path w="6772" h="6031" extrusionOk="0">
                  <a:moveTo>
                    <a:pt x="2518" y="0"/>
                  </a:moveTo>
                  <a:cubicBezTo>
                    <a:pt x="2380" y="0"/>
                    <a:pt x="2241" y="8"/>
                    <a:pt x="2102" y="25"/>
                  </a:cubicBezTo>
                  <a:cubicBezTo>
                    <a:pt x="1301" y="125"/>
                    <a:pt x="601" y="726"/>
                    <a:pt x="400" y="1560"/>
                  </a:cubicBezTo>
                  <a:cubicBezTo>
                    <a:pt x="280" y="2315"/>
                    <a:pt x="734" y="3016"/>
                    <a:pt x="1441" y="3240"/>
                  </a:cubicBezTo>
                  <a:lnTo>
                    <a:pt x="1441" y="3240"/>
                  </a:lnTo>
                  <a:cubicBezTo>
                    <a:pt x="1381" y="3232"/>
                    <a:pt x="1322" y="3228"/>
                    <a:pt x="1263" y="3228"/>
                  </a:cubicBezTo>
                  <a:cubicBezTo>
                    <a:pt x="707" y="3228"/>
                    <a:pt x="208" y="3603"/>
                    <a:pt x="100" y="4195"/>
                  </a:cubicBezTo>
                  <a:cubicBezTo>
                    <a:pt x="0" y="4895"/>
                    <a:pt x="434" y="5596"/>
                    <a:pt x="1068" y="5863"/>
                  </a:cubicBezTo>
                  <a:cubicBezTo>
                    <a:pt x="1380" y="5972"/>
                    <a:pt x="1708" y="6030"/>
                    <a:pt x="2036" y="6030"/>
                  </a:cubicBezTo>
                  <a:cubicBezTo>
                    <a:pt x="2408" y="6030"/>
                    <a:pt x="2781" y="5955"/>
                    <a:pt x="3136" y="5796"/>
                  </a:cubicBezTo>
                  <a:cubicBezTo>
                    <a:pt x="3770" y="5529"/>
                    <a:pt x="4337" y="5162"/>
                    <a:pt x="4904" y="4695"/>
                  </a:cubicBezTo>
                  <a:lnTo>
                    <a:pt x="6772" y="3261"/>
                  </a:lnTo>
                  <a:lnTo>
                    <a:pt x="6171" y="2327"/>
                  </a:lnTo>
                  <a:cubicBezTo>
                    <a:pt x="5671" y="1660"/>
                    <a:pt x="5070" y="1093"/>
                    <a:pt x="4437" y="626"/>
                  </a:cubicBezTo>
                  <a:cubicBezTo>
                    <a:pt x="3881" y="209"/>
                    <a:pt x="3209" y="0"/>
                    <a:pt x="2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1915700" y="1348900"/>
              <a:ext cx="335275" cy="720550"/>
            </a:xfrm>
            <a:custGeom>
              <a:avLst/>
              <a:gdLst/>
              <a:ahLst/>
              <a:cxnLst/>
              <a:rect l="l" t="t" r="r" b="b"/>
              <a:pathLst>
                <a:path w="13411" h="28822" extrusionOk="0">
                  <a:moveTo>
                    <a:pt x="13310" y="1"/>
                  </a:moveTo>
                  <a:cubicBezTo>
                    <a:pt x="13244" y="1"/>
                    <a:pt x="13143" y="34"/>
                    <a:pt x="13043" y="68"/>
                  </a:cubicBezTo>
                  <a:cubicBezTo>
                    <a:pt x="12743" y="168"/>
                    <a:pt x="12410" y="334"/>
                    <a:pt x="12143" y="535"/>
                  </a:cubicBezTo>
                  <a:cubicBezTo>
                    <a:pt x="11075" y="1268"/>
                    <a:pt x="10341" y="2336"/>
                    <a:pt x="9975" y="3570"/>
                  </a:cubicBezTo>
                  <a:cubicBezTo>
                    <a:pt x="9708" y="4404"/>
                    <a:pt x="9574" y="5271"/>
                    <a:pt x="9541" y="6139"/>
                  </a:cubicBezTo>
                  <a:cubicBezTo>
                    <a:pt x="9508" y="7139"/>
                    <a:pt x="9474" y="8140"/>
                    <a:pt x="9341" y="9107"/>
                  </a:cubicBezTo>
                  <a:cubicBezTo>
                    <a:pt x="9241" y="9641"/>
                    <a:pt x="9074" y="10141"/>
                    <a:pt x="8807" y="10608"/>
                  </a:cubicBezTo>
                  <a:cubicBezTo>
                    <a:pt x="8507" y="11075"/>
                    <a:pt x="8140" y="11442"/>
                    <a:pt x="7673" y="11743"/>
                  </a:cubicBezTo>
                  <a:cubicBezTo>
                    <a:pt x="6772" y="12410"/>
                    <a:pt x="5605" y="12743"/>
                    <a:pt x="4571" y="13410"/>
                  </a:cubicBezTo>
                  <a:cubicBezTo>
                    <a:pt x="4037" y="13744"/>
                    <a:pt x="3603" y="14144"/>
                    <a:pt x="3236" y="14678"/>
                  </a:cubicBezTo>
                  <a:cubicBezTo>
                    <a:pt x="2903" y="15178"/>
                    <a:pt x="2736" y="15779"/>
                    <a:pt x="2703" y="16379"/>
                  </a:cubicBezTo>
                  <a:cubicBezTo>
                    <a:pt x="2703" y="17547"/>
                    <a:pt x="3136" y="18614"/>
                    <a:pt x="3303" y="19615"/>
                  </a:cubicBezTo>
                  <a:cubicBezTo>
                    <a:pt x="3570" y="20582"/>
                    <a:pt x="3470" y="21583"/>
                    <a:pt x="3003" y="22450"/>
                  </a:cubicBezTo>
                  <a:cubicBezTo>
                    <a:pt x="2503" y="23184"/>
                    <a:pt x="1969" y="23818"/>
                    <a:pt x="1335" y="24418"/>
                  </a:cubicBezTo>
                  <a:cubicBezTo>
                    <a:pt x="835" y="24919"/>
                    <a:pt x="434" y="25552"/>
                    <a:pt x="168" y="26220"/>
                  </a:cubicBezTo>
                  <a:cubicBezTo>
                    <a:pt x="1" y="26753"/>
                    <a:pt x="1" y="27320"/>
                    <a:pt x="201" y="27854"/>
                  </a:cubicBezTo>
                  <a:cubicBezTo>
                    <a:pt x="334" y="28188"/>
                    <a:pt x="534" y="28455"/>
                    <a:pt x="835" y="28655"/>
                  </a:cubicBezTo>
                  <a:cubicBezTo>
                    <a:pt x="935" y="28721"/>
                    <a:pt x="1035" y="28788"/>
                    <a:pt x="1168" y="28821"/>
                  </a:cubicBezTo>
                  <a:cubicBezTo>
                    <a:pt x="1168" y="28788"/>
                    <a:pt x="1035" y="28755"/>
                    <a:pt x="868" y="28621"/>
                  </a:cubicBezTo>
                  <a:cubicBezTo>
                    <a:pt x="568" y="28421"/>
                    <a:pt x="368" y="28121"/>
                    <a:pt x="268" y="27821"/>
                  </a:cubicBezTo>
                  <a:cubicBezTo>
                    <a:pt x="101" y="27320"/>
                    <a:pt x="101" y="26753"/>
                    <a:pt x="268" y="26253"/>
                  </a:cubicBezTo>
                  <a:cubicBezTo>
                    <a:pt x="534" y="25619"/>
                    <a:pt x="935" y="25019"/>
                    <a:pt x="1435" y="24518"/>
                  </a:cubicBezTo>
                  <a:cubicBezTo>
                    <a:pt x="2069" y="23918"/>
                    <a:pt x="2669" y="23251"/>
                    <a:pt x="3136" y="22550"/>
                  </a:cubicBezTo>
                  <a:cubicBezTo>
                    <a:pt x="3403" y="22117"/>
                    <a:pt x="3570" y="21616"/>
                    <a:pt x="3603" y="21149"/>
                  </a:cubicBezTo>
                  <a:cubicBezTo>
                    <a:pt x="3637" y="20616"/>
                    <a:pt x="3603" y="20082"/>
                    <a:pt x="3503" y="19581"/>
                  </a:cubicBezTo>
                  <a:cubicBezTo>
                    <a:pt x="3303" y="18547"/>
                    <a:pt x="2936" y="17480"/>
                    <a:pt x="2936" y="16379"/>
                  </a:cubicBezTo>
                  <a:cubicBezTo>
                    <a:pt x="2936" y="15812"/>
                    <a:pt x="3103" y="15245"/>
                    <a:pt x="3403" y="14778"/>
                  </a:cubicBezTo>
                  <a:cubicBezTo>
                    <a:pt x="3737" y="14311"/>
                    <a:pt x="4170" y="13911"/>
                    <a:pt x="4637" y="13611"/>
                  </a:cubicBezTo>
                  <a:cubicBezTo>
                    <a:pt x="5671" y="12977"/>
                    <a:pt x="6806" y="12610"/>
                    <a:pt x="7773" y="11943"/>
                  </a:cubicBezTo>
                  <a:cubicBezTo>
                    <a:pt x="8240" y="11609"/>
                    <a:pt x="8640" y="11209"/>
                    <a:pt x="8974" y="10708"/>
                  </a:cubicBezTo>
                  <a:cubicBezTo>
                    <a:pt x="9241" y="10208"/>
                    <a:pt x="9407" y="9708"/>
                    <a:pt x="9508" y="9141"/>
                  </a:cubicBezTo>
                  <a:cubicBezTo>
                    <a:pt x="9608" y="8140"/>
                    <a:pt x="9674" y="7173"/>
                    <a:pt x="9674" y="6172"/>
                  </a:cubicBezTo>
                  <a:cubicBezTo>
                    <a:pt x="9708" y="5305"/>
                    <a:pt x="9841" y="4437"/>
                    <a:pt x="10108" y="3637"/>
                  </a:cubicBezTo>
                  <a:cubicBezTo>
                    <a:pt x="10442" y="2403"/>
                    <a:pt x="11175" y="1335"/>
                    <a:pt x="12176" y="601"/>
                  </a:cubicBezTo>
                  <a:cubicBezTo>
                    <a:pt x="12543" y="334"/>
                    <a:pt x="12977" y="134"/>
                    <a:pt x="13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2090825" y="1459825"/>
              <a:ext cx="19200" cy="81750"/>
            </a:xfrm>
            <a:custGeom>
              <a:avLst/>
              <a:gdLst/>
              <a:ahLst/>
              <a:cxnLst/>
              <a:rect l="l" t="t" r="r" b="b"/>
              <a:pathLst>
                <a:path w="768" h="3270" extrusionOk="0">
                  <a:moveTo>
                    <a:pt x="134" y="0"/>
                  </a:moveTo>
                  <a:cubicBezTo>
                    <a:pt x="268" y="534"/>
                    <a:pt x="368" y="1101"/>
                    <a:pt x="368" y="1635"/>
                  </a:cubicBezTo>
                  <a:cubicBezTo>
                    <a:pt x="301" y="2202"/>
                    <a:pt x="168" y="2736"/>
                    <a:pt x="1" y="3269"/>
                  </a:cubicBezTo>
                  <a:cubicBezTo>
                    <a:pt x="735" y="2302"/>
                    <a:pt x="768" y="1001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2127525" y="1384775"/>
              <a:ext cx="138450" cy="494525"/>
            </a:xfrm>
            <a:custGeom>
              <a:avLst/>
              <a:gdLst/>
              <a:ahLst/>
              <a:cxnLst/>
              <a:rect l="l" t="t" r="r" b="b"/>
              <a:pathLst>
                <a:path w="5538" h="19781" extrusionOk="0">
                  <a:moveTo>
                    <a:pt x="5538" y="0"/>
                  </a:moveTo>
                  <a:cubicBezTo>
                    <a:pt x="5471" y="34"/>
                    <a:pt x="5371" y="34"/>
                    <a:pt x="5304" y="67"/>
                  </a:cubicBezTo>
                  <a:cubicBezTo>
                    <a:pt x="5137" y="167"/>
                    <a:pt x="4937" y="267"/>
                    <a:pt x="4771" y="400"/>
                  </a:cubicBezTo>
                  <a:cubicBezTo>
                    <a:pt x="4137" y="901"/>
                    <a:pt x="3670" y="1535"/>
                    <a:pt x="3403" y="2268"/>
                  </a:cubicBezTo>
                  <a:cubicBezTo>
                    <a:pt x="3003" y="3369"/>
                    <a:pt x="2869" y="4570"/>
                    <a:pt x="2969" y="5704"/>
                  </a:cubicBezTo>
                  <a:cubicBezTo>
                    <a:pt x="3069" y="7005"/>
                    <a:pt x="3336" y="8440"/>
                    <a:pt x="3336" y="9907"/>
                  </a:cubicBezTo>
                  <a:cubicBezTo>
                    <a:pt x="3336" y="10641"/>
                    <a:pt x="3203" y="11342"/>
                    <a:pt x="2969" y="12042"/>
                  </a:cubicBezTo>
                  <a:cubicBezTo>
                    <a:pt x="2736" y="12643"/>
                    <a:pt x="2436" y="13243"/>
                    <a:pt x="2035" y="13777"/>
                  </a:cubicBezTo>
                  <a:cubicBezTo>
                    <a:pt x="1301" y="14844"/>
                    <a:pt x="568" y="15778"/>
                    <a:pt x="267" y="16745"/>
                  </a:cubicBezTo>
                  <a:cubicBezTo>
                    <a:pt x="0" y="17513"/>
                    <a:pt x="0" y="18313"/>
                    <a:pt x="234" y="19080"/>
                  </a:cubicBezTo>
                  <a:cubicBezTo>
                    <a:pt x="301" y="19281"/>
                    <a:pt x="434" y="19481"/>
                    <a:pt x="568" y="19648"/>
                  </a:cubicBezTo>
                  <a:cubicBezTo>
                    <a:pt x="634" y="19748"/>
                    <a:pt x="701" y="19781"/>
                    <a:pt x="701" y="19781"/>
                  </a:cubicBezTo>
                  <a:cubicBezTo>
                    <a:pt x="534" y="19581"/>
                    <a:pt x="434" y="19314"/>
                    <a:pt x="334" y="19047"/>
                  </a:cubicBezTo>
                  <a:cubicBezTo>
                    <a:pt x="101" y="18313"/>
                    <a:pt x="167" y="17546"/>
                    <a:pt x="434" y="16812"/>
                  </a:cubicBezTo>
                  <a:cubicBezTo>
                    <a:pt x="734" y="15878"/>
                    <a:pt x="1468" y="14944"/>
                    <a:pt x="2202" y="13910"/>
                  </a:cubicBezTo>
                  <a:cubicBezTo>
                    <a:pt x="2636" y="13343"/>
                    <a:pt x="2969" y="12743"/>
                    <a:pt x="3203" y="12109"/>
                  </a:cubicBezTo>
                  <a:cubicBezTo>
                    <a:pt x="3436" y="11408"/>
                    <a:pt x="3570" y="10674"/>
                    <a:pt x="3570" y="9907"/>
                  </a:cubicBezTo>
                  <a:cubicBezTo>
                    <a:pt x="3603" y="8406"/>
                    <a:pt x="3303" y="6972"/>
                    <a:pt x="3203" y="5704"/>
                  </a:cubicBezTo>
                  <a:cubicBezTo>
                    <a:pt x="3069" y="4570"/>
                    <a:pt x="3169" y="3436"/>
                    <a:pt x="3536" y="2335"/>
                  </a:cubicBezTo>
                  <a:cubicBezTo>
                    <a:pt x="3803" y="1601"/>
                    <a:pt x="4237" y="968"/>
                    <a:pt x="4837" y="467"/>
                  </a:cubicBezTo>
                  <a:cubicBezTo>
                    <a:pt x="5037" y="300"/>
                    <a:pt x="5271" y="134"/>
                    <a:pt x="55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1869850" y="1504025"/>
              <a:ext cx="236025" cy="421150"/>
            </a:xfrm>
            <a:custGeom>
              <a:avLst/>
              <a:gdLst/>
              <a:ahLst/>
              <a:cxnLst/>
              <a:rect l="l" t="t" r="r" b="b"/>
              <a:pathLst>
                <a:path w="9441" h="16846" extrusionOk="0">
                  <a:moveTo>
                    <a:pt x="9407" y="0"/>
                  </a:moveTo>
                  <a:lnTo>
                    <a:pt x="9407" y="0"/>
                  </a:lnTo>
                  <a:cubicBezTo>
                    <a:pt x="9373" y="300"/>
                    <a:pt x="9340" y="567"/>
                    <a:pt x="9240" y="868"/>
                  </a:cubicBezTo>
                  <a:cubicBezTo>
                    <a:pt x="9007" y="1635"/>
                    <a:pt x="8573" y="2302"/>
                    <a:pt x="7972" y="2836"/>
                  </a:cubicBezTo>
                  <a:cubicBezTo>
                    <a:pt x="7572" y="3236"/>
                    <a:pt x="7172" y="3603"/>
                    <a:pt x="6705" y="3903"/>
                  </a:cubicBezTo>
                  <a:cubicBezTo>
                    <a:pt x="6238" y="4270"/>
                    <a:pt x="5704" y="4604"/>
                    <a:pt x="5137" y="5004"/>
                  </a:cubicBezTo>
                  <a:cubicBezTo>
                    <a:pt x="4570" y="5437"/>
                    <a:pt x="4003" y="5904"/>
                    <a:pt x="3536" y="6405"/>
                  </a:cubicBezTo>
                  <a:cubicBezTo>
                    <a:pt x="3002" y="6972"/>
                    <a:pt x="2635" y="7706"/>
                    <a:pt x="2469" y="8473"/>
                  </a:cubicBezTo>
                  <a:cubicBezTo>
                    <a:pt x="2335" y="9240"/>
                    <a:pt x="2402" y="10007"/>
                    <a:pt x="2635" y="10775"/>
                  </a:cubicBezTo>
                  <a:cubicBezTo>
                    <a:pt x="2802" y="11475"/>
                    <a:pt x="3069" y="12142"/>
                    <a:pt x="3236" y="12809"/>
                  </a:cubicBezTo>
                  <a:cubicBezTo>
                    <a:pt x="3403" y="13410"/>
                    <a:pt x="3436" y="14044"/>
                    <a:pt x="3369" y="14644"/>
                  </a:cubicBezTo>
                  <a:cubicBezTo>
                    <a:pt x="3302" y="15211"/>
                    <a:pt x="3069" y="15711"/>
                    <a:pt x="2735" y="16112"/>
                  </a:cubicBezTo>
                  <a:cubicBezTo>
                    <a:pt x="2435" y="16445"/>
                    <a:pt x="2002" y="16679"/>
                    <a:pt x="1568" y="16712"/>
                  </a:cubicBezTo>
                  <a:cubicBezTo>
                    <a:pt x="1234" y="16712"/>
                    <a:pt x="901" y="16645"/>
                    <a:pt x="601" y="16512"/>
                  </a:cubicBezTo>
                  <a:cubicBezTo>
                    <a:pt x="400" y="16412"/>
                    <a:pt x="234" y="16245"/>
                    <a:pt x="134" y="16078"/>
                  </a:cubicBezTo>
                  <a:cubicBezTo>
                    <a:pt x="33" y="15945"/>
                    <a:pt x="0" y="15878"/>
                    <a:pt x="0" y="15878"/>
                  </a:cubicBezTo>
                  <a:lnTo>
                    <a:pt x="0" y="15878"/>
                  </a:lnTo>
                  <a:cubicBezTo>
                    <a:pt x="0" y="15878"/>
                    <a:pt x="0" y="15912"/>
                    <a:pt x="33" y="15945"/>
                  </a:cubicBezTo>
                  <a:cubicBezTo>
                    <a:pt x="33" y="16012"/>
                    <a:pt x="67" y="16045"/>
                    <a:pt x="100" y="16112"/>
                  </a:cubicBezTo>
                  <a:cubicBezTo>
                    <a:pt x="200" y="16312"/>
                    <a:pt x="367" y="16479"/>
                    <a:pt x="567" y="16579"/>
                  </a:cubicBezTo>
                  <a:cubicBezTo>
                    <a:pt x="867" y="16746"/>
                    <a:pt x="1234" y="16846"/>
                    <a:pt x="1601" y="16846"/>
                  </a:cubicBezTo>
                  <a:cubicBezTo>
                    <a:pt x="2068" y="16812"/>
                    <a:pt x="2502" y="16579"/>
                    <a:pt x="2835" y="16245"/>
                  </a:cubicBezTo>
                  <a:cubicBezTo>
                    <a:pt x="3202" y="15812"/>
                    <a:pt x="3469" y="15278"/>
                    <a:pt x="3536" y="14677"/>
                  </a:cubicBezTo>
                  <a:cubicBezTo>
                    <a:pt x="3636" y="14044"/>
                    <a:pt x="3569" y="13376"/>
                    <a:pt x="3403" y="12743"/>
                  </a:cubicBezTo>
                  <a:cubicBezTo>
                    <a:pt x="3236" y="12076"/>
                    <a:pt x="3002" y="11408"/>
                    <a:pt x="2802" y="10708"/>
                  </a:cubicBezTo>
                  <a:cubicBezTo>
                    <a:pt x="2602" y="10007"/>
                    <a:pt x="2535" y="9240"/>
                    <a:pt x="2669" y="8506"/>
                  </a:cubicBezTo>
                  <a:cubicBezTo>
                    <a:pt x="2802" y="7772"/>
                    <a:pt x="3169" y="7105"/>
                    <a:pt x="3669" y="6572"/>
                  </a:cubicBezTo>
                  <a:cubicBezTo>
                    <a:pt x="4170" y="6038"/>
                    <a:pt x="4703" y="5604"/>
                    <a:pt x="5271" y="5204"/>
                  </a:cubicBezTo>
                  <a:cubicBezTo>
                    <a:pt x="5804" y="4770"/>
                    <a:pt x="6338" y="4437"/>
                    <a:pt x="6838" y="4070"/>
                  </a:cubicBezTo>
                  <a:cubicBezTo>
                    <a:pt x="7272" y="3736"/>
                    <a:pt x="7706" y="3369"/>
                    <a:pt x="8073" y="2969"/>
                  </a:cubicBezTo>
                  <a:cubicBezTo>
                    <a:pt x="8673" y="2402"/>
                    <a:pt x="9107" y="1668"/>
                    <a:pt x="9340" y="901"/>
                  </a:cubicBezTo>
                  <a:cubicBezTo>
                    <a:pt x="9407" y="601"/>
                    <a:pt x="9440" y="300"/>
                    <a:pt x="9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2378525" y="1388925"/>
              <a:ext cx="325275" cy="561650"/>
            </a:xfrm>
            <a:custGeom>
              <a:avLst/>
              <a:gdLst/>
              <a:ahLst/>
              <a:cxnLst/>
              <a:rect l="l" t="t" r="r" b="b"/>
              <a:pathLst>
                <a:path w="13011" h="22466" extrusionOk="0">
                  <a:moveTo>
                    <a:pt x="6072" y="1"/>
                  </a:moveTo>
                  <a:lnTo>
                    <a:pt x="34" y="6039"/>
                  </a:lnTo>
                  <a:cubicBezTo>
                    <a:pt x="34" y="9808"/>
                    <a:pt x="1" y="13611"/>
                    <a:pt x="335" y="17347"/>
                  </a:cubicBezTo>
                  <a:cubicBezTo>
                    <a:pt x="468" y="18781"/>
                    <a:pt x="701" y="20282"/>
                    <a:pt x="1669" y="21283"/>
                  </a:cubicBezTo>
                  <a:cubicBezTo>
                    <a:pt x="2504" y="22157"/>
                    <a:pt x="3667" y="22465"/>
                    <a:pt x="4888" y="22465"/>
                  </a:cubicBezTo>
                  <a:cubicBezTo>
                    <a:pt x="5764" y="22465"/>
                    <a:pt x="6670" y="22306"/>
                    <a:pt x="7506" y="22083"/>
                  </a:cubicBezTo>
                  <a:cubicBezTo>
                    <a:pt x="8907" y="21716"/>
                    <a:pt x="10308" y="21183"/>
                    <a:pt x="11342" y="20182"/>
                  </a:cubicBezTo>
                  <a:cubicBezTo>
                    <a:pt x="12410" y="19181"/>
                    <a:pt x="13010" y="17647"/>
                    <a:pt x="12577" y="16279"/>
                  </a:cubicBezTo>
                  <a:cubicBezTo>
                    <a:pt x="12043" y="14611"/>
                    <a:pt x="10108" y="13577"/>
                    <a:pt x="9941" y="11843"/>
                  </a:cubicBezTo>
                  <a:cubicBezTo>
                    <a:pt x="9841" y="10742"/>
                    <a:pt x="10508" y="9675"/>
                    <a:pt x="10308" y="8574"/>
                  </a:cubicBezTo>
                  <a:cubicBezTo>
                    <a:pt x="10108" y="7273"/>
                    <a:pt x="8640" y="6672"/>
                    <a:pt x="7907" y="5605"/>
                  </a:cubicBezTo>
                  <a:cubicBezTo>
                    <a:pt x="6973" y="4271"/>
                    <a:pt x="6372" y="2136"/>
                    <a:pt x="6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2193400" y="1297300"/>
              <a:ext cx="354450" cy="675725"/>
            </a:xfrm>
            <a:custGeom>
              <a:avLst/>
              <a:gdLst/>
              <a:ahLst/>
              <a:cxnLst/>
              <a:rect l="l" t="t" r="r" b="b"/>
              <a:pathLst>
                <a:path w="14178" h="27029" extrusionOk="0">
                  <a:moveTo>
                    <a:pt x="6906" y="1"/>
                  </a:moveTo>
                  <a:cubicBezTo>
                    <a:pt x="6707" y="1"/>
                    <a:pt x="6507" y="10"/>
                    <a:pt x="6305" y="30"/>
                  </a:cubicBezTo>
                  <a:cubicBezTo>
                    <a:pt x="2669" y="364"/>
                    <a:pt x="1" y="3633"/>
                    <a:pt x="468" y="7269"/>
                  </a:cubicBezTo>
                  <a:lnTo>
                    <a:pt x="2836" y="22946"/>
                  </a:lnTo>
                  <a:cubicBezTo>
                    <a:pt x="3203" y="25239"/>
                    <a:pt x="4887" y="27028"/>
                    <a:pt x="7066" y="27028"/>
                  </a:cubicBezTo>
                  <a:cubicBezTo>
                    <a:pt x="7264" y="27028"/>
                    <a:pt x="7467" y="27013"/>
                    <a:pt x="7673" y="26983"/>
                  </a:cubicBezTo>
                  <a:cubicBezTo>
                    <a:pt x="10175" y="26616"/>
                    <a:pt x="11576" y="24414"/>
                    <a:pt x="11242" y="21912"/>
                  </a:cubicBezTo>
                  <a:lnTo>
                    <a:pt x="10508" y="18076"/>
                  </a:lnTo>
                  <a:cubicBezTo>
                    <a:pt x="10508" y="18076"/>
                    <a:pt x="10508" y="18043"/>
                    <a:pt x="10508" y="18043"/>
                  </a:cubicBezTo>
                  <a:cubicBezTo>
                    <a:pt x="10808" y="18010"/>
                    <a:pt x="11109" y="17943"/>
                    <a:pt x="11409" y="17843"/>
                  </a:cubicBezTo>
                  <a:cubicBezTo>
                    <a:pt x="12176" y="17442"/>
                    <a:pt x="14144" y="16175"/>
                    <a:pt x="14177" y="12839"/>
                  </a:cubicBezTo>
                  <a:cubicBezTo>
                    <a:pt x="14177" y="11738"/>
                    <a:pt x="13811" y="8703"/>
                    <a:pt x="13344" y="5701"/>
                  </a:cubicBezTo>
                  <a:cubicBezTo>
                    <a:pt x="12841" y="2467"/>
                    <a:pt x="10092" y="1"/>
                    <a:pt x="690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2456925" y="1465450"/>
              <a:ext cx="53400" cy="17800"/>
            </a:xfrm>
            <a:custGeom>
              <a:avLst/>
              <a:gdLst/>
              <a:ahLst/>
              <a:cxnLst/>
              <a:rect l="l" t="t" r="r" b="b"/>
              <a:pathLst>
                <a:path w="2136" h="712" extrusionOk="0">
                  <a:moveTo>
                    <a:pt x="1179" y="0"/>
                  </a:moveTo>
                  <a:cubicBezTo>
                    <a:pt x="1130" y="0"/>
                    <a:pt x="1082" y="3"/>
                    <a:pt x="1035" y="9"/>
                  </a:cubicBezTo>
                  <a:cubicBezTo>
                    <a:pt x="734" y="42"/>
                    <a:pt x="434" y="176"/>
                    <a:pt x="234" y="376"/>
                  </a:cubicBezTo>
                  <a:cubicBezTo>
                    <a:pt x="67" y="543"/>
                    <a:pt x="1" y="643"/>
                    <a:pt x="67" y="709"/>
                  </a:cubicBezTo>
                  <a:cubicBezTo>
                    <a:pt x="70" y="711"/>
                    <a:pt x="74" y="712"/>
                    <a:pt x="79" y="712"/>
                  </a:cubicBezTo>
                  <a:cubicBezTo>
                    <a:pt x="169" y="712"/>
                    <a:pt x="528" y="406"/>
                    <a:pt x="1068" y="342"/>
                  </a:cubicBezTo>
                  <a:cubicBezTo>
                    <a:pt x="1141" y="334"/>
                    <a:pt x="1212" y="330"/>
                    <a:pt x="1279" y="330"/>
                  </a:cubicBezTo>
                  <a:cubicBezTo>
                    <a:pt x="1644" y="330"/>
                    <a:pt x="1929" y="434"/>
                    <a:pt x="2046" y="434"/>
                  </a:cubicBezTo>
                  <a:cubicBezTo>
                    <a:pt x="2077" y="434"/>
                    <a:pt x="2096" y="427"/>
                    <a:pt x="2102" y="409"/>
                  </a:cubicBezTo>
                  <a:cubicBezTo>
                    <a:pt x="2135" y="376"/>
                    <a:pt x="2069" y="276"/>
                    <a:pt x="1869" y="142"/>
                  </a:cubicBezTo>
                  <a:cubicBezTo>
                    <a:pt x="1649" y="60"/>
                    <a:pt x="1407" y="0"/>
                    <a:pt x="1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2330175" y="1490375"/>
              <a:ext cx="53400" cy="17900"/>
            </a:xfrm>
            <a:custGeom>
              <a:avLst/>
              <a:gdLst/>
              <a:ahLst/>
              <a:cxnLst/>
              <a:rect l="l" t="t" r="r" b="b"/>
              <a:pathLst>
                <a:path w="2136" h="716" extrusionOk="0">
                  <a:moveTo>
                    <a:pt x="1228" y="1"/>
                  </a:moveTo>
                  <a:cubicBezTo>
                    <a:pt x="1162" y="1"/>
                    <a:pt x="1097" y="5"/>
                    <a:pt x="1034" y="13"/>
                  </a:cubicBezTo>
                  <a:cubicBezTo>
                    <a:pt x="734" y="46"/>
                    <a:pt x="434" y="179"/>
                    <a:pt x="234" y="379"/>
                  </a:cubicBezTo>
                  <a:cubicBezTo>
                    <a:pt x="67" y="546"/>
                    <a:pt x="0" y="646"/>
                    <a:pt x="67" y="713"/>
                  </a:cubicBezTo>
                  <a:cubicBezTo>
                    <a:pt x="70" y="715"/>
                    <a:pt x="74" y="715"/>
                    <a:pt x="78" y="715"/>
                  </a:cubicBezTo>
                  <a:cubicBezTo>
                    <a:pt x="169" y="715"/>
                    <a:pt x="527" y="410"/>
                    <a:pt x="1068" y="346"/>
                  </a:cubicBezTo>
                  <a:cubicBezTo>
                    <a:pt x="1170" y="328"/>
                    <a:pt x="1269" y="321"/>
                    <a:pt x="1361" y="321"/>
                  </a:cubicBezTo>
                  <a:cubicBezTo>
                    <a:pt x="1713" y="321"/>
                    <a:pt x="1979" y="425"/>
                    <a:pt x="2070" y="425"/>
                  </a:cubicBezTo>
                  <a:cubicBezTo>
                    <a:pt x="2087" y="425"/>
                    <a:pt x="2097" y="421"/>
                    <a:pt x="2102" y="413"/>
                  </a:cubicBezTo>
                  <a:cubicBezTo>
                    <a:pt x="2135" y="379"/>
                    <a:pt x="2068" y="279"/>
                    <a:pt x="1868" y="146"/>
                  </a:cubicBezTo>
                  <a:cubicBezTo>
                    <a:pt x="1664" y="44"/>
                    <a:pt x="1441" y="1"/>
                    <a:pt x="1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2411900" y="1465650"/>
              <a:ext cx="58400" cy="115950"/>
            </a:xfrm>
            <a:custGeom>
              <a:avLst/>
              <a:gdLst/>
              <a:ahLst/>
              <a:cxnLst/>
              <a:rect l="l" t="t" r="r" b="b"/>
              <a:pathLst>
                <a:path w="2336" h="4638" extrusionOk="0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01" y="935"/>
                    <a:pt x="868" y="1835"/>
                    <a:pt x="1368" y="2703"/>
                  </a:cubicBezTo>
                  <a:cubicBezTo>
                    <a:pt x="1601" y="3070"/>
                    <a:pt x="1768" y="3403"/>
                    <a:pt x="1968" y="3737"/>
                  </a:cubicBezTo>
                  <a:cubicBezTo>
                    <a:pt x="2068" y="3870"/>
                    <a:pt x="2102" y="4004"/>
                    <a:pt x="2135" y="4170"/>
                  </a:cubicBezTo>
                  <a:cubicBezTo>
                    <a:pt x="2102" y="4271"/>
                    <a:pt x="1968" y="4304"/>
                    <a:pt x="1835" y="4337"/>
                  </a:cubicBezTo>
                  <a:cubicBezTo>
                    <a:pt x="1535" y="4404"/>
                    <a:pt x="1234" y="4504"/>
                    <a:pt x="968" y="4637"/>
                  </a:cubicBezTo>
                  <a:cubicBezTo>
                    <a:pt x="1268" y="4637"/>
                    <a:pt x="1568" y="4604"/>
                    <a:pt x="1868" y="4504"/>
                  </a:cubicBezTo>
                  <a:cubicBezTo>
                    <a:pt x="1968" y="4504"/>
                    <a:pt x="2035" y="4471"/>
                    <a:pt x="2102" y="4437"/>
                  </a:cubicBezTo>
                  <a:cubicBezTo>
                    <a:pt x="2202" y="4404"/>
                    <a:pt x="2302" y="4304"/>
                    <a:pt x="2335" y="4204"/>
                  </a:cubicBezTo>
                  <a:cubicBezTo>
                    <a:pt x="2335" y="4004"/>
                    <a:pt x="2269" y="3804"/>
                    <a:pt x="2168" y="3637"/>
                  </a:cubicBezTo>
                  <a:lnTo>
                    <a:pt x="1601" y="2603"/>
                  </a:lnTo>
                  <a:cubicBezTo>
                    <a:pt x="779" y="1155"/>
                    <a:pt x="87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2327675" y="1730025"/>
              <a:ext cx="132600" cy="49675"/>
            </a:xfrm>
            <a:custGeom>
              <a:avLst/>
              <a:gdLst/>
              <a:ahLst/>
              <a:cxnLst/>
              <a:rect l="l" t="t" r="r" b="b"/>
              <a:pathLst>
                <a:path w="5304" h="1987" extrusionOk="0">
                  <a:moveTo>
                    <a:pt x="0" y="0"/>
                  </a:moveTo>
                  <a:cubicBezTo>
                    <a:pt x="0" y="0"/>
                    <a:pt x="909" y="1986"/>
                    <a:pt x="3640" y="1986"/>
                  </a:cubicBezTo>
                  <a:cubicBezTo>
                    <a:pt x="4133" y="1986"/>
                    <a:pt x="4686" y="1921"/>
                    <a:pt x="5304" y="1768"/>
                  </a:cubicBezTo>
                  <a:lnTo>
                    <a:pt x="5104" y="767"/>
                  </a:lnTo>
                  <a:cubicBezTo>
                    <a:pt x="5104" y="767"/>
                    <a:pt x="4708" y="854"/>
                    <a:pt x="4019" y="854"/>
                  </a:cubicBezTo>
                  <a:cubicBezTo>
                    <a:pt x="3110" y="854"/>
                    <a:pt x="1690" y="70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2392725" y="1609800"/>
              <a:ext cx="44200" cy="32175"/>
            </a:xfrm>
            <a:custGeom>
              <a:avLst/>
              <a:gdLst/>
              <a:ahLst/>
              <a:cxnLst/>
              <a:rect l="l" t="t" r="r" b="b"/>
              <a:pathLst>
                <a:path w="1768" h="1287" extrusionOk="0">
                  <a:moveTo>
                    <a:pt x="986" y="0"/>
                  </a:moveTo>
                  <a:cubicBezTo>
                    <a:pt x="892" y="0"/>
                    <a:pt x="796" y="13"/>
                    <a:pt x="701" y="39"/>
                  </a:cubicBezTo>
                  <a:cubicBezTo>
                    <a:pt x="467" y="72"/>
                    <a:pt x="267" y="239"/>
                    <a:pt x="133" y="439"/>
                  </a:cubicBezTo>
                  <a:cubicBezTo>
                    <a:pt x="0" y="673"/>
                    <a:pt x="33" y="940"/>
                    <a:pt x="167" y="1106"/>
                  </a:cubicBezTo>
                  <a:cubicBezTo>
                    <a:pt x="307" y="1226"/>
                    <a:pt x="471" y="1287"/>
                    <a:pt x="630" y="1287"/>
                  </a:cubicBezTo>
                  <a:cubicBezTo>
                    <a:pt x="737" y="1287"/>
                    <a:pt x="841" y="1260"/>
                    <a:pt x="934" y="1206"/>
                  </a:cubicBezTo>
                  <a:cubicBezTo>
                    <a:pt x="1201" y="1073"/>
                    <a:pt x="1401" y="873"/>
                    <a:pt x="1601" y="673"/>
                  </a:cubicBezTo>
                  <a:cubicBezTo>
                    <a:pt x="1668" y="606"/>
                    <a:pt x="1701" y="539"/>
                    <a:pt x="1735" y="473"/>
                  </a:cubicBezTo>
                  <a:cubicBezTo>
                    <a:pt x="1768" y="406"/>
                    <a:pt x="1768" y="339"/>
                    <a:pt x="1701" y="272"/>
                  </a:cubicBezTo>
                  <a:lnTo>
                    <a:pt x="1668" y="272"/>
                  </a:lnTo>
                  <a:cubicBezTo>
                    <a:pt x="1495" y="100"/>
                    <a:pt x="1250" y="0"/>
                    <a:pt x="9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2393550" y="1597425"/>
              <a:ext cx="53400" cy="36075"/>
            </a:xfrm>
            <a:custGeom>
              <a:avLst/>
              <a:gdLst/>
              <a:ahLst/>
              <a:cxnLst/>
              <a:rect l="l" t="t" r="r" b="b"/>
              <a:pathLst>
                <a:path w="2136" h="1443" extrusionOk="0">
                  <a:moveTo>
                    <a:pt x="100" y="0"/>
                  </a:moveTo>
                  <a:cubicBezTo>
                    <a:pt x="34" y="0"/>
                    <a:pt x="0" y="167"/>
                    <a:pt x="67" y="434"/>
                  </a:cubicBezTo>
                  <a:cubicBezTo>
                    <a:pt x="134" y="767"/>
                    <a:pt x="367" y="1034"/>
                    <a:pt x="668" y="1234"/>
                  </a:cubicBezTo>
                  <a:cubicBezTo>
                    <a:pt x="918" y="1373"/>
                    <a:pt x="1214" y="1443"/>
                    <a:pt x="1518" y="1443"/>
                  </a:cubicBezTo>
                  <a:cubicBezTo>
                    <a:pt x="1579" y="1443"/>
                    <a:pt x="1640" y="1440"/>
                    <a:pt x="1702" y="1435"/>
                  </a:cubicBezTo>
                  <a:cubicBezTo>
                    <a:pt x="1968" y="1368"/>
                    <a:pt x="2135" y="1301"/>
                    <a:pt x="2102" y="1234"/>
                  </a:cubicBezTo>
                  <a:cubicBezTo>
                    <a:pt x="2069" y="1168"/>
                    <a:pt x="1435" y="1301"/>
                    <a:pt x="868" y="968"/>
                  </a:cubicBezTo>
                  <a:cubicBezTo>
                    <a:pt x="267" y="6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2311000" y="1452875"/>
              <a:ext cx="65050" cy="24625"/>
            </a:xfrm>
            <a:custGeom>
              <a:avLst/>
              <a:gdLst/>
              <a:ahLst/>
              <a:cxnLst/>
              <a:rect l="l" t="t" r="r" b="b"/>
              <a:pathLst>
                <a:path w="2602" h="985" extrusionOk="0">
                  <a:moveTo>
                    <a:pt x="1770" y="0"/>
                  </a:moveTo>
                  <a:cubicBezTo>
                    <a:pt x="1231" y="0"/>
                    <a:pt x="715" y="182"/>
                    <a:pt x="300" y="545"/>
                  </a:cubicBezTo>
                  <a:cubicBezTo>
                    <a:pt x="100" y="745"/>
                    <a:pt x="0" y="845"/>
                    <a:pt x="100" y="945"/>
                  </a:cubicBezTo>
                  <a:cubicBezTo>
                    <a:pt x="121" y="973"/>
                    <a:pt x="158" y="985"/>
                    <a:pt x="210" y="985"/>
                  </a:cubicBezTo>
                  <a:cubicBezTo>
                    <a:pt x="411" y="985"/>
                    <a:pt x="830" y="804"/>
                    <a:pt x="1334" y="645"/>
                  </a:cubicBezTo>
                  <a:cubicBezTo>
                    <a:pt x="2001" y="478"/>
                    <a:pt x="2569" y="478"/>
                    <a:pt x="2602" y="312"/>
                  </a:cubicBezTo>
                  <a:cubicBezTo>
                    <a:pt x="2602" y="245"/>
                    <a:pt x="2468" y="145"/>
                    <a:pt x="2235" y="45"/>
                  </a:cubicBezTo>
                  <a:cubicBezTo>
                    <a:pt x="2079" y="15"/>
                    <a:pt x="1924" y="0"/>
                    <a:pt x="1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2448575" y="1426250"/>
              <a:ext cx="50075" cy="17350"/>
            </a:xfrm>
            <a:custGeom>
              <a:avLst/>
              <a:gdLst/>
              <a:ahLst/>
              <a:cxnLst/>
              <a:rect l="l" t="t" r="r" b="b"/>
              <a:pathLst>
                <a:path w="2003" h="694" extrusionOk="0">
                  <a:moveTo>
                    <a:pt x="1110" y="0"/>
                  </a:moveTo>
                  <a:cubicBezTo>
                    <a:pt x="1063" y="0"/>
                    <a:pt x="1016" y="3"/>
                    <a:pt x="968" y="9"/>
                  </a:cubicBezTo>
                  <a:cubicBezTo>
                    <a:pt x="668" y="42"/>
                    <a:pt x="435" y="142"/>
                    <a:pt x="201" y="309"/>
                  </a:cubicBezTo>
                  <a:cubicBezTo>
                    <a:pt x="68" y="443"/>
                    <a:pt x="1" y="576"/>
                    <a:pt x="68" y="643"/>
                  </a:cubicBezTo>
                  <a:cubicBezTo>
                    <a:pt x="104" y="679"/>
                    <a:pt x="157" y="693"/>
                    <a:pt x="225" y="693"/>
                  </a:cubicBezTo>
                  <a:cubicBezTo>
                    <a:pt x="408" y="693"/>
                    <a:pt x="695" y="591"/>
                    <a:pt x="1035" y="543"/>
                  </a:cubicBezTo>
                  <a:cubicBezTo>
                    <a:pt x="1191" y="532"/>
                    <a:pt x="1339" y="532"/>
                    <a:pt x="1470" y="532"/>
                  </a:cubicBezTo>
                  <a:cubicBezTo>
                    <a:pt x="1732" y="532"/>
                    <a:pt x="1925" y="532"/>
                    <a:pt x="1969" y="443"/>
                  </a:cubicBezTo>
                  <a:cubicBezTo>
                    <a:pt x="2002" y="376"/>
                    <a:pt x="1936" y="243"/>
                    <a:pt x="1736" y="142"/>
                  </a:cubicBezTo>
                  <a:cubicBezTo>
                    <a:pt x="1543" y="60"/>
                    <a:pt x="1329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2484450" y="1477800"/>
              <a:ext cx="27550" cy="24950"/>
            </a:xfrm>
            <a:custGeom>
              <a:avLst/>
              <a:gdLst/>
              <a:ahLst/>
              <a:cxnLst/>
              <a:rect l="l" t="t" r="r" b="b"/>
              <a:pathLst>
                <a:path w="1102" h="998" extrusionOk="0">
                  <a:moveTo>
                    <a:pt x="517" y="1"/>
                  </a:moveTo>
                  <a:cubicBezTo>
                    <a:pt x="293" y="1"/>
                    <a:pt x="91" y="160"/>
                    <a:pt x="34" y="415"/>
                  </a:cubicBezTo>
                  <a:cubicBezTo>
                    <a:pt x="0" y="682"/>
                    <a:pt x="167" y="949"/>
                    <a:pt x="467" y="983"/>
                  </a:cubicBezTo>
                  <a:cubicBezTo>
                    <a:pt x="507" y="992"/>
                    <a:pt x="547" y="997"/>
                    <a:pt x="586" y="997"/>
                  </a:cubicBezTo>
                  <a:cubicBezTo>
                    <a:pt x="809" y="997"/>
                    <a:pt x="1011" y="843"/>
                    <a:pt x="1068" y="616"/>
                  </a:cubicBezTo>
                  <a:cubicBezTo>
                    <a:pt x="1101" y="315"/>
                    <a:pt x="901" y="49"/>
                    <a:pt x="634" y="15"/>
                  </a:cubicBezTo>
                  <a:cubicBezTo>
                    <a:pt x="595" y="5"/>
                    <a:pt x="555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2355175" y="1501975"/>
              <a:ext cx="28400" cy="24950"/>
            </a:xfrm>
            <a:custGeom>
              <a:avLst/>
              <a:gdLst/>
              <a:ahLst/>
              <a:cxnLst/>
              <a:rect l="l" t="t" r="r" b="b"/>
              <a:pathLst>
                <a:path w="1136" h="998" extrusionOk="0">
                  <a:moveTo>
                    <a:pt x="547" y="1"/>
                  </a:moveTo>
                  <a:cubicBezTo>
                    <a:pt x="318" y="1"/>
                    <a:pt x="96" y="155"/>
                    <a:pt x="68" y="382"/>
                  </a:cubicBezTo>
                  <a:cubicBezTo>
                    <a:pt x="1" y="683"/>
                    <a:pt x="201" y="950"/>
                    <a:pt x="468" y="983"/>
                  </a:cubicBezTo>
                  <a:cubicBezTo>
                    <a:pt x="508" y="993"/>
                    <a:pt x="548" y="998"/>
                    <a:pt x="589" y="998"/>
                  </a:cubicBezTo>
                  <a:cubicBezTo>
                    <a:pt x="818" y="998"/>
                    <a:pt x="1040" y="843"/>
                    <a:pt x="1068" y="616"/>
                  </a:cubicBezTo>
                  <a:cubicBezTo>
                    <a:pt x="1135" y="316"/>
                    <a:pt x="935" y="49"/>
                    <a:pt x="668" y="16"/>
                  </a:cubicBezTo>
                  <a:cubicBezTo>
                    <a:pt x="628" y="6"/>
                    <a:pt x="588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2214250" y="1812575"/>
              <a:ext cx="316075" cy="222950"/>
            </a:xfrm>
            <a:custGeom>
              <a:avLst/>
              <a:gdLst/>
              <a:ahLst/>
              <a:cxnLst/>
              <a:rect l="l" t="t" r="r" b="b"/>
              <a:pathLst>
                <a:path w="12643" h="8918" extrusionOk="0">
                  <a:moveTo>
                    <a:pt x="12643" y="0"/>
                  </a:moveTo>
                  <a:lnTo>
                    <a:pt x="1" y="2435"/>
                  </a:lnTo>
                  <a:lnTo>
                    <a:pt x="2536" y="8873"/>
                  </a:lnTo>
                  <a:cubicBezTo>
                    <a:pt x="2536" y="8873"/>
                    <a:pt x="4181" y="8918"/>
                    <a:pt x="5338" y="8918"/>
                  </a:cubicBezTo>
                  <a:cubicBezTo>
                    <a:pt x="5916" y="8918"/>
                    <a:pt x="6372" y="8907"/>
                    <a:pt x="6439" y="8873"/>
                  </a:cubicBezTo>
                  <a:cubicBezTo>
                    <a:pt x="6639" y="8773"/>
                    <a:pt x="12276" y="7039"/>
                    <a:pt x="12276" y="7039"/>
                  </a:cubicBezTo>
                  <a:lnTo>
                    <a:pt x="1264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612150" y="2470550"/>
              <a:ext cx="469525" cy="733050"/>
            </a:xfrm>
            <a:custGeom>
              <a:avLst/>
              <a:gdLst/>
              <a:ahLst/>
              <a:cxnLst/>
              <a:rect l="l" t="t" r="r" b="b"/>
              <a:pathLst>
                <a:path w="18781" h="29322" extrusionOk="0">
                  <a:moveTo>
                    <a:pt x="11142" y="0"/>
                  </a:moveTo>
                  <a:lnTo>
                    <a:pt x="5305" y="20382"/>
                  </a:lnTo>
                  <a:cubicBezTo>
                    <a:pt x="5305" y="20382"/>
                    <a:pt x="2402" y="22650"/>
                    <a:pt x="1669" y="23384"/>
                  </a:cubicBezTo>
                  <a:cubicBezTo>
                    <a:pt x="134" y="24918"/>
                    <a:pt x="268" y="25085"/>
                    <a:pt x="468" y="25218"/>
                  </a:cubicBezTo>
                  <a:cubicBezTo>
                    <a:pt x="506" y="25248"/>
                    <a:pt x="552" y="25261"/>
                    <a:pt x="604" y="25261"/>
                  </a:cubicBezTo>
                  <a:cubicBezTo>
                    <a:pt x="1225" y="25261"/>
                    <a:pt x="2753" y="23371"/>
                    <a:pt x="3103" y="23371"/>
                  </a:cubicBezTo>
                  <a:cubicBezTo>
                    <a:pt x="3162" y="23371"/>
                    <a:pt x="3188" y="23425"/>
                    <a:pt x="3170" y="23550"/>
                  </a:cubicBezTo>
                  <a:cubicBezTo>
                    <a:pt x="3070" y="24484"/>
                    <a:pt x="1" y="26920"/>
                    <a:pt x="601" y="27320"/>
                  </a:cubicBezTo>
                  <a:cubicBezTo>
                    <a:pt x="660" y="27356"/>
                    <a:pt x="726" y="27373"/>
                    <a:pt x="799" y="27373"/>
                  </a:cubicBezTo>
                  <a:cubicBezTo>
                    <a:pt x="1726" y="27373"/>
                    <a:pt x="3718" y="24632"/>
                    <a:pt x="3904" y="24384"/>
                  </a:cubicBezTo>
                  <a:cubicBezTo>
                    <a:pt x="3967" y="24321"/>
                    <a:pt x="4041" y="24294"/>
                    <a:pt x="4110" y="24294"/>
                  </a:cubicBezTo>
                  <a:cubicBezTo>
                    <a:pt x="4295" y="24294"/>
                    <a:pt x="4449" y="24482"/>
                    <a:pt x="4304" y="24651"/>
                  </a:cubicBezTo>
                  <a:cubicBezTo>
                    <a:pt x="4004" y="24951"/>
                    <a:pt x="968" y="28387"/>
                    <a:pt x="1769" y="28888"/>
                  </a:cubicBezTo>
                  <a:cubicBezTo>
                    <a:pt x="1835" y="28933"/>
                    <a:pt x="1900" y="28953"/>
                    <a:pt x="1963" y="28953"/>
                  </a:cubicBezTo>
                  <a:cubicBezTo>
                    <a:pt x="2315" y="28953"/>
                    <a:pt x="2603" y="28354"/>
                    <a:pt x="2603" y="28354"/>
                  </a:cubicBezTo>
                  <a:cubicBezTo>
                    <a:pt x="2603" y="28354"/>
                    <a:pt x="5012" y="25203"/>
                    <a:pt x="5521" y="25203"/>
                  </a:cubicBezTo>
                  <a:cubicBezTo>
                    <a:pt x="5540" y="25203"/>
                    <a:pt x="5558" y="25208"/>
                    <a:pt x="5571" y="25218"/>
                  </a:cubicBezTo>
                  <a:cubicBezTo>
                    <a:pt x="5938" y="25452"/>
                    <a:pt x="4471" y="27520"/>
                    <a:pt x="3937" y="28154"/>
                  </a:cubicBezTo>
                  <a:cubicBezTo>
                    <a:pt x="3403" y="28821"/>
                    <a:pt x="3503" y="29321"/>
                    <a:pt x="3970" y="29321"/>
                  </a:cubicBezTo>
                  <a:cubicBezTo>
                    <a:pt x="4304" y="29321"/>
                    <a:pt x="6005" y="27353"/>
                    <a:pt x="6539" y="26686"/>
                  </a:cubicBezTo>
                  <a:cubicBezTo>
                    <a:pt x="6905" y="26223"/>
                    <a:pt x="7752" y="25117"/>
                    <a:pt x="8194" y="25117"/>
                  </a:cubicBezTo>
                  <a:cubicBezTo>
                    <a:pt x="8357" y="25117"/>
                    <a:pt x="8464" y="25266"/>
                    <a:pt x="8473" y="25652"/>
                  </a:cubicBezTo>
                  <a:cubicBezTo>
                    <a:pt x="8540" y="27120"/>
                    <a:pt x="9141" y="28254"/>
                    <a:pt x="9508" y="28421"/>
                  </a:cubicBezTo>
                  <a:cubicBezTo>
                    <a:pt x="9566" y="28447"/>
                    <a:pt x="9624" y="28459"/>
                    <a:pt x="9680" y="28459"/>
                  </a:cubicBezTo>
                  <a:cubicBezTo>
                    <a:pt x="9977" y="28459"/>
                    <a:pt x="10210" y="28118"/>
                    <a:pt x="10041" y="27753"/>
                  </a:cubicBezTo>
                  <a:cubicBezTo>
                    <a:pt x="9874" y="27286"/>
                    <a:pt x="9774" y="26819"/>
                    <a:pt x="9708" y="26319"/>
                  </a:cubicBezTo>
                  <a:cubicBezTo>
                    <a:pt x="9674" y="25919"/>
                    <a:pt x="9674" y="25519"/>
                    <a:pt x="9774" y="25152"/>
                  </a:cubicBezTo>
                  <a:cubicBezTo>
                    <a:pt x="9874" y="24685"/>
                    <a:pt x="9975" y="24318"/>
                    <a:pt x="10075" y="23984"/>
                  </a:cubicBezTo>
                  <a:lnTo>
                    <a:pt x="1878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2793000" y="1182950"/>
              <a:ext cx="929850" cy="741400"/>
            </a:xfrm>
            <a:custGeom>
              <a:avLst/>
              <a:gdLst/>
              <a:ahLst/>
              <a:cxnLst/>
              <a:rect l="l" t="t" r="r" b="b"/>
              <a:pathLst>
                <a:path w="37194" h="29656" extrusionOk="0">
                  <a:moveTo>
                    <a:pt x="28191" y="0"/>
                  </a:moveTo>
                  <a:cubicBezTo>
                    <a:pt x="27915" y="0"/>
                    <a:pt x="27680" y="248"/>
                    <a:pt x="27754" y="568"/>
                  </a:cubicBezTo>
                  <a:cubicBezTo>
                    <a:pt x="27787" y="1068"/>
                    <a:pt x="27787" y="1569"/>
                    <a:pt x="27687" y="2036"/>
                  </a:cubicBezTo>
                  <a:cubicBezTo>
                    <a:pt x="27620" y="2436"/>
                    <a:pt x="27487" y="2803"/>
                    <a:pt x="27320" y="3170"/>
                  </a:cubicBezTo>
                  <a:cubicBezTo>
                    <a:pt x="27086" y="3570"/>
                    <a:pt x="26886" y="3904"/>
                    <a:pt x="26720" y="4204"/>
                  </a:cubicBezTo>
                  <a:lnTo>
                    <a:pt x="25252" y="5405"/>
                  </a:lnTo>
                  <a:cubicBezTo>
                    <a:pt x="25252" y="5405"/>
                    <a:pt x="14377" y="15212"/>
                    <a:pt x="12643" y="16546"/>
                  </a:cubicBezTo>
                  <a:cubicBezTo>
                    <a:pt x="10908" y="17880"/>
                    <a:pt x="0" y="22217"/>
                    <a:pt x="0" y="22217"/>
                  </a:cubicBezTo>
                  <a:lnTo>
                    <a:pt x="2135" y="29655"/>
                  </a:lnTo>
                  <a:lnTo>
                    <a:pt x="15445" y="24351"/>
                  </a:lnTo>
                  <a:lnTo>
                    <a:pt x="29955" y="9307"/>
                  </a:lnTo>
                  <a:lnTo>
                    <a:pt x="30322" y="8940"/>
                  </a:lnTo>
                  <a:cubicBezTo>
                    <a:pt x="30322" y="8940"/>
                    <a:pt x="33691" y="7573"/>
                    <a:pt x="34625" y="7039"/>
                  </a:cubicBezTo>
                  <a:cubicBezTo>
                    <a:pt x="36527" y="5972"/>
                    <a:pt x="36426" y="5805"/>
                    <a:pt x="36260" y="5605"/>
                  </a:cubicBezTo>
                  <a:cubicBezTo>
                    <a:pt x="36214" y="5548"/>
                    <a:pt x="36139" y="5523"/>
                    <a:pt x="36043" y="5523"/>
                  </a:cubicBezTo>
                  <a:cubicBezTo>
                    <a:pt x="35380" y="5523"/>
                    <a:pt x="33691" y="6703"/>
                    <a:pt x="33283" y="6703"/>
                  </a:cubicBezTo>
                  <a:cubicBezTo>
                    <a:pt x="33193" y="6703"/>
                    <a:pt x="33165" y="6646"/>
                    <a:pt x="33224" y="6505"/>
                  </a:cubicBezTo>
                  <a:cubicBezTo>
                    <a:pt x="33558" y="5605"/>
                    <a:pt x="37194" y="4104"/>
                    <a:pt x="36727" y="3570"/>
                  </a:cubicBezTo>
                  <a:cubicBezTo>
                    <a:pt x="36647" y="3482"/>
                    <a:pt x="36529" y="3444"/>
                    <a:pt x="36383" y="3444"/>
                  </a:cubicBezTo>
                  <a:cubicBezTo>
                    <a:pt x="35361" y="3444"/>
                    <a:pt x="32957" y="5330"/>
                    <a:pt x="32724" y="5505"/>
                  </a:cubicBezTo>
                  <a:cubicBezTo>
                    <a:pt x="32679" y="5533"/>
                    <a:pt x="32634" y="5545"/>
                    <a:pt x="32592" y="5545"/>
                  </a:cubicBezTo>
                  <a:cubicBezTo>
                    <a:pt x="32382" y="5545"/>
                    <a:pt x="32229" y="5249"/>
                    <a:pt x="32424" y="5138"/>
                  </a:cubicBezTo>
                  <a:cubicBezTo>
                    <a:pt x="32824" y="4904"/>
                    <a:pt x="36660" y="2469"/>
                    <a:pt x="36060" y="1769"/>
                  </a:cubicBezTo>
                  <a:cubicBezTo>
                    <a:pt x="35975" y="1676"/>
                    <a:pt x="35876" y="1641"/>
                    <a:pt x="35774" y="1641"/>
                  </a:cubicBezTo>
                  <a:cubicBezTo>
                    <a:pt x="35434" y="1641"/>
                    <a:pt x="35059" y="2036"/>
                    <a:pt x="35059" y="2036"/>
                  </a:cubicBezTo>
                  <a:cubicBezTo>
                    <a:pt x="35059" y="2036"/>
                    <a:pt x="32095" y="4273"/>
                    <a:pt x="31456" y="4273"/>
                  </a:cubicBezTo>
                  <a:cubicBezTo>
                    <a:pt x="31410" y="4273"/>
                    <a:pt x="31376" y="4262"/>
                    <a:pt x="31356" y="4237"/>
                  </a:cubicBezTo>
                  <a:cubicBezTo>
                    <a:pt x="31089" y="3904"/>
                    <a:pt x="33057" y="2336"/>
                    <a:pt x="33758" y="1835"/>
                  </a:cubicBezTo>
                  <a:cubicBezTo>
                    <a:pt x="34458" y="1368"/>
                    <a:pt x="34492" y="835"/>
                    <a:pt x="34025" y="735"/>
                  </a:cubicBezTo>
                  <a:cubicBezTo>
                    <a:pt x="34014" y="731"/>
                    <a:pt x="34002" y="729"/>
                    <a:pt x="33987" y="729"/>
                  </a:cubicBezTo>
                  <a:cubicBezTo>
                    <a:pt x="33575" y="729"/>
                    <a:pt x="31500" y="2053"/>
                    <a:pt x="30856" y="2536"/>
                  </a:cubicBezTo>
                  <a:cubicBezTo>
                    <a:pt x="30402" y="2876"/>
                    <a:pt x="29410" y="3616"/>
                    <a:pt x="28925" y="3616"/>
                  </a:cubicBezTo>
                  <a:cubicBezTo>
                    <a:pt x="28696" y="3616"/>
                    <a:pt x="28581" y="3452"/>
                    <a:pt x="28688" y="3003"/>
                  </a:cubicBezTo>
                  <a:cubicBezTo>
                    <a:pt x="29055" y="1602"/>
                    <a:pt x="28788" y="368"/>
                    <a:pt x="28487" y="101"/>
                  </a:cubicBezTo>
                  <a:cubicBezTo>
                    <a:pt x="28392" y="31"/>
                    <a:pt x="28289" y="0"/>
                    <a:pt x="281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1616325" y="4597900"/>
              <a:ext cx="329425" cy="457400"/>
            </a:xfrm>
            <a:custGeom>
              <a:avLst/>
              <a:gdLst/>
              <a:ahLst/>
              <a:cxnLst/>
              <a:rect l="l" t="t" r="r" b="b"/>
              <a:pathLst>
                <a:path w="13177" h="18296" extrusionOk="0">
                  <a:moveTo>
                    <a:pt x="6305" y="1"/>
                  </a:moveTo>
                  <a:lnTo>
                    <a:pt x="4170" y="9641"/>
                  </a:lnTo>
                  <a:lnTo>
                    <a:pt x="301" y="16779"/>
                  </a:lnTo>
                  <a:cubicBezTo>
                    <a:pt x="1" y="17313"/>
                    <a:pt x="234" y="17947"/>
                    <a:pt x="768" y="18214"/>
                  </a:cubicBezTo>
                  <a:cubicBezTo>
                    <a:pt x="893" y="18269"/>
                    <a:pt x="1024" y="18296"/>
                    <a:pt x="1154" y="18296"/>
                  </a:cubicBezTo>
                  <a:cubicBezTo>
                    <a:pt x="1335" y="18296"/>
                    <a:pt x="1513" y="18244"/>
                    <a:pt x="1668" y="18147"/>
                  </a:cubicBezTo>
                  <a:cubicBezTo>
                    <a:pt x="3503" y="17113"/>
                    <a:pt x="10141" y="13243"/>
                    <a:pt x="10241" y="12509"/>
                  </a:cubicBezTo>
                  <a:cubicBezTo>
                    <a:pt x="10375" y="11676"/>
                    <a:pt x="13177" y="2469"/>
                    <a:pt x="13177" y="2469"/>
                  </a:cubicBezTo>
                  <a:lnTo>
                    <a:pt x="6305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1635500" y="4894775"/>
              <a:ext cx="241025" cy="160375"/>
            </a:xfrm>
            <a:custGeom>
              <a:avLst/>
              <a:gdLst/>
              <a:ahLst/>
              <a:cxnLst/>
              <a:rect l="l" t="t" r="r" b="b"/>
              <a:pathLst>
                <a:path w="9641" h="6415" extrusionOk="0">
                  <a:moveTo>
                    <a:pt x="9641" y="1"/>
                  </a:moveTo>
                  <a:lnTo>
                    <a:pt x="29" y="6320"/>
                  </a:lnTo>
                  <a:lnTo>
                    <a:pt x="29" y="6320"/>
                  </a:lnTo>
                  <a:cubicBezTo>
                    <a:pt x="19" y="6315"/>
                    <a:pt x="10" y="6310"/>
                    <a:pt x="1" y="6305"/>
                  </a:cubicBezTo>
                  <a:lnTo>
                    <a:pt x="1" y="6339"/>
                  </a:lnTo>
                  <a:lnTo>
                    <a:pt x="29" y="6320"/>
                  </a:lnTo>
                  <a:lnTo>
                    <a:pt x="29" y="6320"/>
                  </a:lnTo>
                  <a:cubicBezTo>
                    <a:pt x="156" y="6385"/>
                    <a:pt x="288" y="6415"/>
                    <a:pt x="421" y="6415"/>
                  </a:cubicBezTo>
                  <a:cubicBezTo>
                    <a:pt x="595" y="6415"/>
                    <a:pt x="770" y="6363"/>
                    <a:pt x="935" y="6272"/>
                  </a:cubicBezTo>
                  <a:cubicBezTo>
                    <a:pt x="5972" y="3370"/>
                    <a:pt x="8173" y="1835"/>
                    <a:pt x="8940" y="1268"/>
                  </a:cubicBezTo>
                  <a:cubicBezTo>
                    <a:pt x="9241" y="1068"/>
                    <a:pt x="9441" y="768"/>
                    <a:pt x="9541" y="401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835000" y="4804250"/>
              <a:ext cx="32375" cy="28725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460" y="19"/>
                  </a:moveTo>
                  <a:lnTo>
                    <a:pt x="460" y="19"/>
                  </a:lnTo>
                  <a:cubicBezTo>
                    <a:pt x="438" y="29"/>
                    <a:pt x="417" y="39"/>
                    <a:pt x="397" y="51"/>
                  </a:cubicBezTo>
                  <a:lnTo>
                    <a:pt x="397" y="51"/>
                  </a:lnTo>
                  <a:lnTo>
                    <a:pt x="460" y="19"/>
                  </a:lnTo>
                  <a:close/>
                  <a:moveTo>
                    <a:pt x="639" y="1"/>
                  </a:moveTo>
                  <a:cubicBezTo>
                    <a:pt x="557" y="1"/>
                    <a:pt x="474" y="17"/>
                    <a:pt x="395" y="52"/>
                  </a:cubicBezTo>
                  <a:lnTo>
                    <a:pt x="395" y="52"/>
                  </a:lnTo>
                  <a:cubicBezTo>
                    <a:pt x="396" y="51"/>
                    <a:pt x="397" y="51"/>
                    <a:pt x="397" y="51"/>
                  </a:cubicBezTo>
                  <a:lnTo>
                    <a:pt x="397" y="51"/>
                  </a:lnTo>
                  <a:lnTo>
                    <a:pt x="393" y="52"/>
                  </a:lnTo>
                  <a:cubicBezTo>
                    <a:pt x="394" y="52"/>
                    <a:pt x="395" y="52"/>
                    <a:pt x="395" y="52"/>
                  </a:cubicBezTo>
                  <a:lnTo>
                    <a:pt x="395" y="52"/>
                  </a:lnTo>
                  <a:cubicBezTo>
                    <a:pt x="137" y="197"/>
                    <a:pt x="1" y="475"/>
                    <a:pt x="93" y="753"/>
                  </a:cubicBezTo>
                  <a:cubicBezTo>
                    <a:pt x="173" y="994"/>
                    <a:pt x="404" y="1149"/>
                    <a:pt x="648" y="1149"/>
                  </a:cubicBezTo>
                  <a:cubicBezTo>
                    <a:pt x="707" y="1149"/>
                    <a:pt x="768" y="1140"/>
                    <a:pt x="827" y="1120"/>
                  </a:cubicBezTo>
                  <a:cubicBezTo>
                    <a:pt x="1127" y="986"/>
                    <a:pt x="1294" y="653"/>
                    <a:pt x="1194" y="353"/>
                  </a:cubicBezTo>
                  <a:cubicBezTo>
                    <a:pt x="1096" y="131"/>
                    <a:pt x="870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1673025" y="4923975"/>
              <a:ext cx="44225" cy="37550"/>
            </a:xfrm>
            <a:custGeom>
              <a:avLst/>
              <a:gdLst/>
              <a:ahLst/>
              <a:cxnLst/>
              <a:rect l="l" t="t" r="r" b="b"/>
              <a:pathLst>
                <a:path w="1769" h="1502" extrusionOk="0">
                  <a:moveTo>
                    <a:pt x="368" y="0"/>
                  </a:moveTo>
                  <a:cubicBezTo>
                    <a:pt x="134" y="0"/>
                    <a:pt x="1" y="34"/>
                    <a:pt x="1" y="67"/>
                  </a:cubicBezTo>
                  <a:cubicBezTo>
                    <a:pt x="368" y="167"/>
                    <a:pt x="735" y="300"/>
                    <a:pt x="1068" y="534"/>
                  </a:cubicBezTo>
                  <a:cubicBezTo>
                    <a:pt x="1335" y="801"/>
                    <a:pt x="1569" y="1134"/>
                    <a:pt x="1702" y="1501"/>
                  </a:cubicBezTo>
                  <a:cubicBezTo>
                    <a:pt x="1735" y="1501"/>
                    <a:pt x="1769" y="1334"/>
                    <a:pt x="1702" y="1134"/>
                  </a:cubicBezTo>
                  <a:cubicBezTo>
                    <a:pt x="1602" y="834"/>
                    <a:pt x="1435" y="567"/>
                    <a:pt x="1202" y="367"/>
                  </a:cubicBezTo>
                  <a:cubicBezTo>
                    <a:pt x="968" y="167"/>
                    <a:pt x="668" y="34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1648850" y="4963675"/>
              <a:ext cx="43400" cy="25425"/>
            </a:xfrm>
            <a:custGeom>
              <a:avLst/>
              <a:gdLst/>
              <a:ahLst/>
              <a:cxnLst/>
              <a:rect l="l" t="t" r="r" b="b"/>
              <a:pathLst>
                <a:path w="1736" h="1017" extrusionOk="0">
                  <a:moveTo>
                    <a:pt x="339" y="1"/>
                  </a:moveTo>
                  <a:cubicBezTo>
                    <a:pt x="228" y="1"/>
                    <a:pt x="114" y="16"/>
                    <a:pt x="0" y="47"/>
                  </a:cubicBezTo>
                  <a:cubicBezTo>
                    <a:pt x="0" y="113"/>
                    <a:pt x="467" y="147"/>
                    <a:pt x="934" y="414"/>
                  </a:cubicBezTo>
                  <a:cubicBezTo>
                    <a:pt x="1350" y="669"/>
                    <a:pt x="1581" y="1016"/>
                    <a:pt x="1659" y="1016"/>
                  </a:cubicBezTo>
                  <a:cubicBezTo>
                    <a:pt x="1662" y="1016"/>
                    <a:pt x="1665" y="1015"/>
                    <a:pt x="1668" y="1014"/>
                  </a:cubicBezTo>
                  <a:cubicBezTo>
                    <a:pt x="1735" y="1014"/>
                    <a:pt x="1568" y="514"/>
                    <a:pt x="1035" y="213"/>
                  </a:cubicBezTo>
                  <a:cubicBezTo>
                    <a:pt x="827" y="75"/>
                    <a:pt x="588" y="1"/>
                    <a:pt x="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1697225" y="4884775"/>
              <a:ext cx="60900" cy="43375"/>
            </a:xfrm>
            <a:custGeom>
              <a:avLst/>
              <a:gdLst/>
              <a:ahLst/>
              <a:cxnLst/>
              <a:rect l="l" t="t" r="r" b="b"/>
              <a:pathLst>
                <a:path w="2436" h="1735" extrusionOk="0">
                  <a:moveTo>
                    <a:pt x="0" y="0"/>
                  </a:moveTo>
                  <a:cubicBezTo>
                    <a:pt x="434" y="201"/>
                    <a:pt x="901" y="434"/>
                    <a:pt x="1334" y="701"/>
                  </a:cubicBezTo>
                  <a:cubicBezTo>
                    <a:pt x="1701" y="1001"/>
                    <a:pt x="2068" y="1368"/>
                    <a:pt x="2435" y="1735"/>
                  </a:cubicBezTo>
                  <a:cubicBezTo>
                    <a:pt x="2268" y="1235"/>
                    <a:pt x="1902" y="801"/>
                    <a:pt x="1468" y="534"/>
                  </a:cubicBezTo>
                  <a:cubicBezTo>
                    <a:pt x="1034" y="167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1718075" y="4835325"/>
              <a:ext cx="61725" cy="21175"/>
            </a:xfrm>
            <a:custGeom>
              <a:avLst/>
              <a:gdLst/>
              <a:ahLst/>
              <a:cxnLst/>
              <a:rect l="l" t="t" r="r" b="b"/>
              <a:pathLst>
                <a:path w="2469" h="847" extrusionOk="0">
                  <a:moveTo>
                    <a:pt x="600" y="1"/>
                  </a:moveTo>
                  <a:cubicBezTo>
                    <a:pt x="398" y="1"/>
                    <a:pt x="195" y="35"/>
                    <a:pt x="0" y="110"/>
                  </a:cubicBezTo>
                  <a:cubicBezTo>
                    <a:pt x="0" y="177"/>
                    <a:pt x="601" y="144"/>
                    <a:pt x="1268" y="344"/>
                  </a:cubicBezTo>
                  <a:cubicBezTo>
                    <a:pt x="1935" y="535"/>
                    <a:pt x="2391" y="847"/>
                    <a:pt x="2461" y="847"/>
                  </a:cubicBezTo>
                  <a:cubicBezTo>
                    <a:pt x="2464" y="847"/>
                    <a:pt x="2467" y="846"/>
                    <a:pt x="2469" y="844"/>
                  </a:cubicBezTo>
                  <a:cubicBezTo>
                    <a:pt x="2202" y="477"/>
                    <a:pt x="1801" y="210"/>
                    <a:pt x="1334" y="144"/>
                  </a:cubicBezTo>
                  <a:cubicBezTo>
                    <a:pt x="1096" y="52"/>
                    <a:pt x="848" y="1"/>
                    <a:pt x="6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1732250" y="4765200"/>
              <a:ext cx="65900" cy="20350"/>
            </a:xfrm>
            <a:custGeom>
              <a:avLst/>
              <a:gdLst/>
              <a:ahLst/>
              <a:cxnLst/>
              <a:rect l="l" t="t" r="r" b="b"/>
              <a:pathLst>
                <a:path w="2636" h="814" extrusionOk="0">
                  <a:moveTo>
                    <a:pt x="937" y="0"/>
                  </a:moveTo>
                  <a:cubicBezTo>
                    <a:pt x="744" y="0"/>
                    <a:pt x="551" y="25"/>
                    <a:pt x="367" y="80"/>
                  </a:cubicBezTo>
                  <a:cubicBezTo>
                    <a:pt x="134" y="147"/>
                    <a:pt x="0" y="247"/>
                    <a:pt x="0" y="280"/>
                  </a:cubicBezTo>
                  <a:cubicBezTo>
                    <a:pt x="234" y="247"/>
                    <a:pt x="459" y="230"/>
                    <a:pt x="684" y="230"/>
                  </a:cubicBezTo>
                  <a:cubicBezTo>
                    <a:pt x="909" y="230"/>
                    <a:pt x="1134" y="247"/>
                    <a:pt x="1368" y="280"/>
                  </a:cubicBezTo>
                  <a:cubicBezTo>
                    <a:pt x="1801" y="380"/>
                    <a:pt x="2235" y="580"/>
                    <a:pt x="2602" y="814"/>
                  </a:cubicBezTo>
                  <a:cubicBezTo>
                    <a:pt x="2635" y="781"/>
                    <a:pt x="2535" y="647"/>
                    <a:pt x="2335" y="447"/>
                  </a:cubicBezTo>
                  <a:cubicBezTo>
                    <a:pt x="2068" y="247"/>
                    <a:pt x="1735" y="113"/>
                    <a:pt x="1401" y="47"/>
                  </a:cubicBezTo>
                  <a:cubicBezTo>
                    <a:pt x="1251" y="17"/>
                    <a:pt x="1095" y="0"/>
                    <a:pt x="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1738075" y="471215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426" y="181"/>
                  </a:moveTo>
                  <a:cubicBezTo>
                    <a:pt x="461" y="181"/>
                    <a:pt x="498" y="188"/>
                    <a:pt x="534" y="201"/>
                  </a:cubicBezTo>
                  <a:cubicBezTo>
                    <a:pt x="735" y="301"/>
                    <a:pt x="901" y="434"/>
                    <a:pt x="1035" y="601"/>
                  </a:cubicBezTo>
                  <a:cubicBezTo>
                    <a:pt x="1188" y="812"/>
                    <a:pt x="1331" y="1035"/>
                    <a:pt x="1456" y="1268"/>
                  </a:cubicBezTo>
                  <a:lnTo>
                    <a:pt x="1456" y="1268"/>
                  </a:lnTo>
                  <a:cubicBezTo>
                    <a:pt x="1422" y="1344"/>
                    <a:pt x="1392" y="1422"/>
                    <a:pt x="1368" y="1502"/>
                  </a:cubicBezTo>
                  <a:cubicBezTo>
                    <a:pt x="1346" y="1535"/>
                    <a:pt x="1331" y="1571"/>
                    <a:pt x="1322" y="1611"/>
                  </a:cubicBezTo>
                  <a:lnTo>
                    <a:pt x="1322" y="1611"/>
                  </a:lnTo>
                  <a:cubicBezTo>
                    <a:pt x="806" y="1480"/>
                    <a:pt x="390" y="1096"/>
                    <a:pt x="234" y="568"/>
                  </a:cubicBezTo>
                  <a:cubicBezTo>
                    <a:pt x="201" y="467"/>
                    <a:pt x="234" y="334"/>
                    <a:pt x="268" y="267"/>
                  </a:cubicBezTo>
                  <a:cubicBezTo>
                    <a:pt x="310" y="204"/>
                    <a:pt x="366" y="181"/>
                    <a:pt x="426" y="181"/>
                  </a:cubicBezTo>
                  <a:close/>
                  <a:moveTo>
                    <a:pt x="2536" y="334"/>
                  </a:moveTo>
                  <a:cubicBezTo>
                    <a:pt x="2636" y="334"/>
                    <a:pt x="2703" y="367"/>
                    <a:pt x="2769" y="467"/>
                  </a:cubicBezTo>
                  <a:cubicBezTo>
                    <a:pt x="2803" y="568"/>
                    <a:pt x="2803" y="668"/>
                    <a:pt x="2769" y="801"/>
                  </a:cubicBezTo>
                  <a:cubicBezTo>
                    <a:pt x="2598" y="1259"/>
                    <a:pt x="2181" y="1594"/>
                    <a:pt x="1687" y="1638"/>
                  </a:cubicBezTo>
                  <a:lnTo>
                    <a:pt x="1687" y="1638"/>
                  </a:lnTo>
                  <a:cubicBezTo>
                    <a:pt x="1674" y="1563"/>
                    <a:pt x="1655" y="1493"/>
                    <a:pt x="1635" y="1435"/>
                  </a:cubicBezTo>
                  <a:cubicBezTo>
                    <a:pt x="1619" y="1382"/>
                    <a:pt x="1602" y="1330"/>
                    <a:pt x="1583" y="1279"/>
                  </a:cubicBezTo>
                  <a:lnTo>
                    <a:pt x="1583" y="1279"/>
                  </a:lnTo>
                  <a:cubicBezTo>
                    <a:pt x="1704" y="1071"/>
                    <a:pt x="1844" y="877"/>
                    <a:pt x="2002" y="701"/>
                  </a:cubicBezTo>
                  <a:cubicBezTo>
                    <a:pt x="2136" y="534"/>
                    <a:pt x="2336" y="401"/>
                    <a:pt x="2536" y="334"/>
                  </a:cubicBezTo>
                  <a:close/>
                  <a:moveTo>
                    <a:pt x="1520" y="1391"/>
                  </a:moveTo>
                  <a:cubicBezTo>
                    <a:pt x="1561" y="1473"/>
                    <a:pt x="1600" y="1557"/>
                    <a:pt x="1637" y="1641"/>
                  </a:cubicBezTo>
                  <a:lnTo>
                    <a:pt x="1637" y="1641"/>
                  </a:lnTo>
                  <a:cubicBezTo>
                    <a:pt x="1616" y="1642"/>
                    <a:pt x="1596" y="1643"/>
                    <a:pt x="1576" y="1643"/>
                  </a:cubicBezTo>
                  <a:cubicBezTo>
                    <a:pt x="1529" y="1643"/>
                    <a:pt x="1482" y="1640"/>
                    <a:pt x="1435" y="1635"/>
                  </a:cubicBezTo>
                  <a:cubicBezTo>
                    <a:pt x="1424" y="1633"/>
                    <a:pt x="1413" y="1631"/>
                    <a:pt x="1402" y="1629"/>
                  </a:cubicBezTo>
                  <a:lnTo>
                    <a:pt x="1402" y="1629"/>
                  </a:lnTo>
                  <a:cubicBezTo>
                    <a:pt x="1439" y="1548"/>
                    <a:pt x="1478" y="1469"/>
                    <a:pt x="1520" y="1391"/>
                  </a:cubicBezTo>
                  <a:close/>
                  <a:moveTo>
                    <a:pt x="436" y="0"/>
                  </a:moveTo>
                  <a:cubicBezTo>
                    <a:pt x="327" y="0"/>
                    <a:pt x="223" y="45"/>
                    <a:pt x="134" y="134"/>
                  </a:cubicBezTo>
                  <a:cubicBezTo>
                    <a:pt x="34" y="267"/>
                    <a:pt x="1" y="467"/>
                    <a:pt x="67" y="601"/>
                  </a:cubicBezTo>
                  <a:cubicBezTo>
                    <a:pt x="223" y="1223"/>
                    <a:pt x="697" y="1671"/>
                    <a:pt x="1302" y="1810"/>
                  </a:cubicBezTo>
                  <a:lnTo>
                    <a:pt x="1302" y="1810"/>
                  </a:lnTo>
                  <a:cubicBezTo>
                    <a:pt x="1302" y="1829"/>
                    <a:pt x="1302" y="1849"/>
                    <a:pt x="1302" y="1868"/>
                  </a:cubicBezTo>
                  <a:cubicBezTo>
                    <a:pt x="1309" y="1850"/>
                    <a:pt x="1316" y="1832"/>
                    <a:pt x="1323" y="1815"/>
                  </a:cubicBezTo>
                  <a:lnTo>
                    <a:pt x="1323" y="1815"/>
                  </a:lnTo>
                  <a:cubicBezTo>
                    <a:pt x="1360" y="1823"/>
                    <a:pt x="1397" y="1829"/>
                    <a:pt x="1435" y="1835"/>
                  </a:cubicBezTo>
                  <a:cubicBezTo>
                    <a:pt x="1500" y="1845"/>
                    <a:pt x="1564" y="1849"/>
                    <a:pt x="1628" y="1849"/>
                  </a:cubicBezTo>
                  <a:cubicBezTo>
                    <a:pt x="2227" y="1849"/>
                    <a:pt x="2789" y="1440"/>
                    <a:pt x="2969" y="868"/>
                  </a:cubicBezTo>
                  <a:cubicBezTo>
                    <a:pt x="3003" y="701"/>
                    <a:pt x="3003" y="534"/>
                    <a:pt x="2903" y="401"/>
                  </a:cubicBezTo>
                  <a:cubicBezTo>
                    <a:pt x="2847" y="262"/>
                    <a:pt x="2722" y="192"/>
                    <a:pt x="2585" y="192"/>
                  </a:cubicBezTo>
                  <a:cubicBezTo>
                    <a:pt x="2558" y="192"/>
                    <a:pt x="2530" y="195"/>
                    <a:pt x="2502" y="201"/>
                  </a:cubicBezTo>
                  <a:cubicBezTo>
                    <a:pt x="2269" y="267"/>
                    <a:pt x="2035" y="401"/>
                    <a:pt x="1902" y="601"/>
                  </a:cubicBezTo>
                  <a:cubicBezTo>
                    <a:pt x="1758" y="766"/>
                    <a:pt x="1626" y="943"/>
                    <a:pt x="1523" y="1133"/>
                  </a:cubicBezTo>
                  <a:lnTo>
                    <a:pt x="1523" y="1133"/>
                  </a:lnTo>
                  <a:cubicBezTo>
                    <a:pt x="1428" y="918"/>
                    <a:pt x="1306" y="718"/>
                    <a:pt x="1168" y="534"/>
                  </a:cubicBezTo>
                  <a:cubicBezTo>
                    <a:pt x="1001" y="301"/>
                    <a:pt x="835" y="134"/>
                    <a:pt x="601" y="34"/>
                  </a:cubicBezTo>
                  <a:cubicBezTo>
                    <a:pt x="545" y="12"/>
                    <a:pt x="490" y="0"/>
                    <a:pt x="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2339350" y="4685475"/>
              <a:ext cx="376125" cy="302725"/>
            </a:xfrm>
            <a:custGeom>
              <a:avLst/>
              <a:gdLst/>
              <a:ahLst/>
              <a:cxnLst/>
              <a:rect l="l" t="t" r="r" b="b"/>
              <a:pathLst>
                <a:path w="15045" h="12109" extrusionOk="0">
                  <a:moveTo>
                    <a:pt x="0" y="0"/>
                  </a:moveTo>
                  <a:lnTo>
                    <a:pt x="34" y="12075"/>
                  </a:lnTo>
                  <a:lnTo>
                    <a:pt x="15044" y="12109"/>
                  </a:lnTo>
                  <a:cubicBezTo>
                    <a:pt x="14944" y="10674"/>
                    <a:pt x="7205" y="7772"/>
                    <a:pt x="7205" y="7772"/>
                  </a:cubicBezTo>
                  <a:lnTo>
                    <a:pt x="747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2391050" y="4862375"/>
              <a:ext cx="31700" cy="29200"/>
            </a:xfrm>
            <a:custGeom>
              <a:avLst/>
              <a:gdLst/>
              <a:ahLst/>
              <a:cxnLst/>
              <a:rect l="l" t="t" r="r" b="b"/>
              <a:pathLst>
                <a:path w="1268" h="1168" extrusionOk="0">
                  <a:moveTo>
                    <a:pt x="630" y="0"/>
                  </a:moveTo>
                  <a:cubicBezTo>
                    <a:pt x="566" y="0"/>
                    <a:pt x="500" y="9"/>
                    <a:pt x="434" y="29"/>
                  </a:cubicBezTo>
                  <a:lnTo>
                    <a:pt x="501" y="29"/>
                  </a:lnTo>
                  <a:cubicBezTo>
                    <a:pt x="200" y="129"/>
                    <a:pt x="0" y="429"/>
                    <a:pt x="67" y="730"/>
                  </a:cubicBezTo>
                  <a:cubicBezTo>
                    <a:pt x="159" y="1004"/>
                    <a:pt x="418" y="1167"/>
                    <a:pt x="692" y="1167"/>
                  </a:cubicBezTo>
                  <a:cubicBezTo>
                    <a:pt x="717" y="1167"/>
                    <a:pt x="742" y="1166"/>
                    <a:pt x="768" y="1163"/>
                  </a:cubicBezTo>
                  <a:cubicBezTo>
                    <a:pt x="1068" y="1063"/>
                    <a:pt x="1268" y="730"/>
                    <a:pt x="1201" y="396"/>
                  </a:cubicBezTo>
                  <a:cubicBezTo>
                    <a:pt x="1121" y="155"/>
                    <a:pt x="890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2340175" y="4956500"/>
              <a:ext cx="376950" cy="31700"/>
            </a:xfrm>
            <a:custGeom>
              <a:avLst/>
              <a:gdLst/>
              <a:ahLst/>
              <a:cxnLst/>
              <a:rect l="l" t="t" r="r" b="b"/>
              <a:pathLst>
                <a:path w="15078" h="1268" extrusionOk="0">
                  <a:moveTo>
                    <a:pt x="34" y="0"/>
                  </a:moveTo>
                  <a:lnTo>
                    <a:pt x="1" y="1234"/>
                  </a:lnTo>
                  <a:lnTo>
                    <a:pt x="15011" y="1268"/>
                  </a:lnTo>
                  <a:cubicBezTo>
                    <a:pt x="15078" y="801"/>
                    <a:pt x="14411" y="500"/>
                    <a:pt x="14411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2490275" y="4876325"/>
              <a:ext cx="35450" cy="22700"/>
            </a:xfrm>
            <a:custGeom>
              <a:avLst/>
              <a:gdLst/>
              <a:ahLst/>
              <a:cxnLst/>
              <a:rect l="l" t="t" r="r" b="b"/>
              <a:pathLst>
                <a:path w="1418" h="908" extrusionOk="0">
                  <a:moveTo>
                    <a:pt x="1166" y="0"/>
                  </a:moveTo>
                  <a:cubicBezTo>
                    <a:pt x="998" y="0"/>
                    <a:pt x="761" y="48"/>
                    <a:pt x="535" y="205"/>
                  </a:cubicBezTo>
                  <a:cubicBezTo>
                    <a:pt x="101" y="472"/>
                    <a:pt x="1" y="905"/>
                    <a:pt x="68" y="905"/>
                  </a:cubicBezTo>
                  <a:cubicBezTo>
                    <a:pt x="71" y="907"/>
                    <a:pt x="75" y="908"/>
                    <a:pt x="79" y="908"/>
                  </a:cubicBezTo>
                  <a:cubicBezTo>
                    <a:pt x="152" y="908"/>
                    <a:pt x="320" y="627"/>
                    <a:pt x="668" y="405"/>
                  </a:cubicBezTo>
                  <a:cubicBezTo>
                    <a:pt x="1035" y="172"/>
                    <a:pt x="1402" y="138"/>
                    <a:pt x="1402" y="72"/>
                  </a:cubicBezTo>
                  <a:cubicBezTo>
                    <a:pt x="1418" y="40"/>
                    <a:pt x="1320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2537825" y="4893250"/>
              <a:ext cx="26700" cy="29900"/>
            </a:xfrm>
            <a:custGeom>
              <a:avLst/>
              <a:gdLst/>
              <a:ahLst/>
              <a:cxnLst/>
              <a:rect l="l" t="t" r="r" b="b"/>
              <a:pathLst>
                <a:path w="1068" h="1196" extrusionOk="0">
                  <a:moveTo>
                    <a:pt x="992" y="1"/>
                  </a:moveTo>
                  <a:cubicBezTo>
                    <a:pt x="854" y="1"/>
                    <a:pt x="557" y="89"/>
                    <a:pt x="334" y="362"/>
                  </a:cubicBezTo>
                  <a:cubicBezTo>
                    <a:pt x="0" y="762"/>
                    <a:pt x="67" y="1196"/>
                    <a:pt x="134" y="1196"/>
                  </a:cubicBezTo>
                  <a:cubicBezTo>
                    <a:pt x="200" y="1196"/>
                    <a:pt x="267" y="862"/>
                    <a:pt x="534" y="562"/>
                  </a:cubicBezTo>
                  <a:cubicBezTo>
                    <a:pt x="767" y="228"/>
                    <a:pt x="1068" y="128"/>
                    <a:pt x="1068" y="28"/>
                  </a:cubicBezTo>
                  <a:cubicBezTo>
                    <a:pt x="1068" y="11"/>
                    <a:pt x="1039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2582850" y="4909675"/>
              <a:ext cx="19200" cy="31825"/>
            </a:xfrm>
            <a:custGeom>
              <a:avLst/>
              <a:gdLst/>
              <a:ahLst/>
              <a:cxnLst/>
              <a:rect l="l" t="t" r="r" b="b"/>
              <a:pathLst>
                <a:path w="768" h="1273" extrusionOk="0">
                  <a:moveTo>
                    <a:pt x="716" y="0"/>
                  </a:moveTo>
                  <a:cubicBezTo>
                    <a:pt x="632" y="0"/>
                    <a:pt x="318" y="144"/>
                    <a:pt x="167" y="505"/>
                  </a:cubicBezTo>
                  <a:cubicBezTo>
                    <a:pt x="0" y="906"/>
                    <a:pt x="101" y="1273"/>
                    <a:pt x="167" y="1273"/>
                  </a:cubicBezTo>
                  <a:cubicBezTo>
                    <a:pt x="234" y="1273"/>
                    <a:pt x="234" y="939"/>
                    <a:pt x="401" y="639"/>
                  </a:cubicBezTo>
                  <a:cubicBezTo>
                    <a:pt x="534" y="305"/>
                    <a:pt x="768" y="72"/>
                    <a:pt x="734" y="5"/>
                  </a:cubicBezTo>
                  <a:cubicBezTo>
                    <a:pt x="731" y="2"/>
                    <a:pt x="725" y="0"/>
                    <a:pt x="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2481950" y="4827150"/>
              <a:ext cx="40825" cy="9450"/>
            </a:xfrm>
            <a:custGeom>
              <a:avLst/>
              <a:gdLst/>
              <a:ahLst/>
              <a:cxnLst/>
              <a:rect l="l" t="t" r="r" b="b"/>
              <a:pathLst>
                <a:path w="1633" h="378" extrusionOk="0">
                  <a:moveTo>
                    <a:pt x="898" y="0"/>
                  </a:moveTo>
                  <a:cubicBezTo>
                    <a:pt x="866" y="0"/>
                    <a:pt x="834" y="2"/>
                    <a:pt x="801" y="4"/>
                  </a:cubicBezTo>
                  <a:cubicBezTo>
                    <a:pt x="334" y="37"/>
                    <a:pt x="0" y="304"/>
                    <a:pt x="67" y="371"/>
                  </a:cubicBezTo>
                  <a:cubicBezTo>
                    <a:pt x="72" y="375"/>
                    <a:pt x="81" y="377"/>
                    <a:pt x="96" y="377"/>
                  </a:cubicBezTo>
                  <a:cubicBezTo>
                    <a:pt x="187" y="377"/>
                    <a:pt x="461" y="299"/>
                    <a:pt x="834" y="271"/>
                  </a:cubicBezTo>
                  <a:cubicBezTo>
                    <a:pt x="894" y="266"/>
                    <a:pt x="953" y="264"/>
                    <a:pt x="1010" y="264"/>
                  </a:cubicBezTo>
                  <a:cubicBezTo>
                    <a:pt x="1230" y="264"/>
                    <a:pt x="1415" y="294"/>
                    <a:pt x="1518" y="294"/>
                  </a:cubicBezTo>
                  <a:cubicBezTo>
                    <a:pt x="1563" y="294"/>
                    <a:pt x="1593" y="288"/>
                    <a:pt x="1601" y="271"/>
                  </a:cubicBezTo>
                  <a:cubicBezTo>
                    <a:pt x="1633" y="208"/>
                    <a:pt x="1344" y="0"/>
                    <a:pt x="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2339350" y="4724650"/>
              <a:ext cx="185975" cy="34225"/>
            </a:xfrm>
            <a:custGeom>
              <a:avLst/>
              <a:gdLst/>
              <a:ahLst/>
              <a:cxnLst/>
              <a:rect l="l" t="t" r="r" b="b"/>
              <a:pathLst>
                <a:path w="7439" h="1369" extrusionOk="0">
                  <a:moveTo>
                    <a:pt x="7439" y="1"/>
                  </a:moveTo>
                  <a:lnTo>
                    <a:pt x="0" y="68"/>
                  </a:lnTo>
                  <a:lnTo>
                    <a:pt x="0" y="1302"/>
                  </a:lnTo>
                  <a:lnTo>
                    <a:pt x="7372" y="1368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2465275" y="4764675"/>
              <a:ext cx="57550" cy="31725"/>
            </a:xfrm>
            <a:custGeom>
              <a:avLst/>
              <a:gdLst/>
              <a:ahLst/>
              <a:cxnLst/>
              <a:rect l="l" t="t" r="r" b="b"/>
              <a:pathLst>
                <a:path w="2302" h="1269" extrusionOk="0">
                  <a:moveTo>
                    <a:pt x="449" y="246"/>
                  </a:moveTo>
                  <a:cubicBezTo>
                    <a:pt x="501" y="246"/>
                    <a:pt x="565" y="254"/>
                    <a:pt x="634" y="268"/>
                  </a:cubicBezTo>
                  <a:cubicBezTo>
                    <a:pt x="767" y="301"/>
                    <a:pt x="934" y="335"/>
                    <a:pt x="1068" y="401"/>
                  </a:cubicBezTo>
                  <a:cubicBezTo>
                    <a:pt x="1301" y="501"/>
                    <a:pt x="1501" y="635"/>
                    <a:pt x="1735" y="802"/>
                  </a:cubicBezTo>
                  <a:cubicBezTo>
                    <a:pt x="1919" y="949"/>
                    <a:pt x="2062" y="1076"/>
                    <a:pt x="2154" y="1160"/>
                  </a:cubicBezTo>
                  <a:lnTo>
                    <a:pt x="2154" y="1160"/>
                  </a:lnTo>
                  <a:cubicBezTo>
                    <a:pt x="1970" y="1108"/>
                    <a:pt x="1785" y="1061"/>
                    <a:pt x="1601" y="1035"/>
                  </a:cubicBezTo>
                  <a:cubicBezTo>
                    <a:pt x="1368" y="935"/>
                    <a:pt x="1134" y="868"/>
                    <a:pt x="901" y="735"/>
                  </a:cubicBezTo>
                  <a:cubicBezTo>
                    <a:pt x="734" y="668"/>
                    <a:pt x="601" y="601"/>
                    <a:pt x="467" y="501"/>
                  </a:cubicBezTo>
                  <a:cubicBezTo>
                    <a:pt x="400" y="468"/>
                    <a:pt x="367" y="435"/>
                    <a:pt x="300" y="401"/>
                  </a:cubicBezTo>
                  <a:cubicBezTo>
                    <a:pt x="300" y="335"/>
                    <a:pt x="267" y="368"/>
                    <a:pt x="300" y="301"/>
                  </a:cubicBezTo>
                  <a:cubicBezTo>
                    <a:pt x="320" y="262"/>
                    <a:pt x="374" y="246"/>
                    <a:pt x="449" y="246"/>
                  </a:cubicBezTo>
                  <a:close/>
                  <a:moveTo>
                    <a:pt x="400" y="1"/>
                  </a:moveTo>
                  <a:cubicBezTo>
                    <a:pt x="267" y="1"/>
                    <a:pt x="167" y="68"/>
                    <a:pt x="67" y="168"/>
                  </a:cubicBezTo>
                  <a:cubicBezTo>
                    <a:pt x="0" y="268"/>
                    <a:pt x="0" y="435"/>
                    <a:pt x="100" y="535"/>
                  </a:cubicBezTo>
                  <a:cubicBezTo>
                    <a:pt x="167" y="601"/>
                    <a:pt x="234" y="668"/>
                    <a:pt x="334" y="735"/>
                  </a:cubicBezTo>
                  <a:cubicBezTo>
                    <a:pt x="701" y="968"/>
                    <a:pt x="1134" y="1102"/>
                    <a:pt x="1568" y="1202"/>
                  </a:cubicBezTo>
                  <a:cubicBezTo>
                    <a:pt x="1685" y="1235"/>
                    <a:pt x="1810" y="1252"/>
                    <a:pt x="1935" y="1252"/>
                  </a:cubicBezTo>
                  <a:cubicBezTo>
                    <a:pt x="2031" y="1252"/>
                    <a:pt x="2128" y="1242"/>
                    <a:pt x="2220" y="1222"/>
                  </a:cubicBezTo>
                  <a:lnTo>
                    <a:pt x="2220" y="1222"/>
                  </a:lnTo>
                  <a:cubicBezTo>
                    <a:pt x="2252" y="1252"/>
                    <a:pt x="2268" y="1269"/>
                    <a:pt x="2268" y="1269"/>
                  </a:cubicBezTo>
                  <a:cubicBezTo>
                    <a:pt x="2276" y="1261"/>
                    <a:pt x="2275" y="1241"/>
                    <a:pt x="2265" y="1212"/>
                  </a:cubicBezTo>
                  <a:lnTo>
                    <a:pt x="2265" y="1212"/>
                  </a:lnTo>
                  <a:cubicBezTo>
                    <a:pt x="2277" y="1209"/>
                    <a:pt x="2290" y="1205"/>
                    <a:pt x="2302" y="1202"/>
                  </a:cubicBezTo>
                  <a:cubicBezTo>
                    <a:pt x="2287" y="1197"/>
                    <a:pt x="2271" y="1193"/>
                    <a:pt x="2256" y="1189"/>
                  </a:cubicBezTo>
                  <a:lnTo>
                    <a:pt x="2256" y="1189"/>
                  </a:lnTo>
                  <a:cubicBezTo>
                    <a:pt x="2211" y="1080"/>
                    <a:pt x="2075" y="875"/>
                    <a:pt x="1835" y="635"/>
                  </a:cubicBezTo>
                  <a:cubicBezTo>
                    <a:pt x="1501" y="335"/>
                    <a:pt x="1101" y="134"/>
                    <a:pt x="667" y="34"/>
                  </a:cubicBezTo>
                  <a:cubicBezTo>
                    <a:pt x="601" y="1"/>
                    <a:pt x="500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2515300" y="4737175"/>
              <a:ext cx="30050" cy="60050"/>
            </a:xfrm>
            <a:custGeom>
              <a:avLst/>
              <a:gdLst/>
              <a:ahLst/>
              <a:cxnLst/>
              <a:rect l="l" t="t" r="r" b="b"/>
              <a:pathLst>
                <a:path w="1202" h="2402" extrusionOk="0">
                  <a:moveTo>
                    <a:pt x="801" y="0"/>
                  </a:moveTo>
                  <a:cubicBezTo>
                    <a:pt x="568" y="34"/>
                    <a:pt x="401" y="167"/>
                    <a:pt x="301" y="400"/>
                  </a:cubicBezTo>
                  <a:cubicBezTo>
                    <a:pt x="234" y="534"/>
                    <a:pt x="167" y="701"/>
                    <a:pt x="101" y="834"/>
                  </a:cubicBezTo>
                  <a:cubicBezTo>
                    <a:pt x="34" y="1101"/>
                    <a:pt x="1" y="1401"/>
                    <a:pt x="1" y="1668"/>
                  </a:cubicBezTo>
                  <a:cubicBezTo>
                    <a:pt x="34" y="2168"/>
                    <a:pt x="167" y="2402"/>
                    <a:pt x="201" y="2402"/>
                  </a:cubicBezTo>
                  <a:cubicBezTo>
                    <a:pt x="234" y="2402"/>
                    <a:pt x="167" y="2135"/>
                    <a:pt x="201" y="1701"/>
                  </a:cubicBezTo>
                  <a:cubicBezTo>
                    <a:pt x="201" y="1435"/>
                    <a:pt x="267" y="1168"/>
                    <a:pt x="367" y="934"/>
                  </a:cubicBezTo>
                  <a:cubicBezTo>
                    <a:pt x="401" y="801"/>
                    <a:pt x="468" y="667"/>
                    <a:pt x="534" y="534"/>
                  </a:cubicBezTo>
                  <a:cubicBezTo>
                    <a:pt x="601" y="400"/>
                    <a:pt x="734" y="300"/>
                    <a:pt x="801" y="267"/>
                  </a:cubicBezTo>
                  <a:cubicBezTo>
                    <a:pt x="868" y="267"/>
                    <a:pt x="935" y="400"/>
                    <a:pt x="935" y="534"/>
                  </a:cubicBezTo>
                  <a:cubicBezTo>
                    <a:pt x="968" y="701"/>
                    <a:pt x="968" y="834"/>
                    <a:pt x="935" y="968"/>
                  </a:cubicBezTo>
                  <a:cubicBezTo>
                    <a:pt x="901" y="1201"/>
                    <a:pt x="834" y="1468"/>
                    <a:pt x="701" y="1668"/>
                  </a:cubicBezTo>
                  <a:cubicBezTo>
                    <a:pt x="468" y="2035"/>
                    <a:pt x="234" y="2202"/>
                    <a:pt x="234" y="2235"/>
                  </a:cubicBezTo>
                  <a:cubicBezTo>
                    <a:pt x="267" y="2235"/>
                    <a:pt x="568" y="2168"/>
                    <a:pt x="868" y="1768"/>
                  </a:cubicBezTo>
                  <a:cubicBezTo>
                    <a:pt x="1035" y="1535"/>
                    <a:pt x="1135" y="1268"/>
                    <a:pt x="1168" y="1001"/>
                  </a:cubicBezTo>
                  <a:cubicBezTo>
                    <a:pt x="1201" y="834"/>
                    <a:pt x="1201" y="667"/>
                    <a:pt x="1168" y="501"/>
                  </a:cubicBezTo>
                  <a:cubicBezTo>
                    <a:pt x="1168" y="400"/>
                    <a:pt x="1135" y="300"/>
                    <a:pt x="1101" y="200"/>
                  </a:cubicBezTo>
                  <a:cubicBezTo>
                    <a:pt x="1035" y="100"/>
                    <a:pt x="935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690550" y="2564775"/>
              <a:ext cx="1037425" cy="2164925"/>
            </a:xfrm>
            <a:custGeom>
              <a:avLst/>
              <a:gdLst/>
              <a:ahLst/>
              <a:cxnLst/>
              <a:rect l="l" t="t" r="r" b="b"/>
              <a:pathLst>
                <a:path w="41497" h="86597" extrusionOk="0">
                  <a:moveTo>
                    <a:pt x="18780" y="1"/>
                  </a:moveTo>
                  <a:cubicBezTo>
                    <a:pt x="18780" y="1"/>
                    <a:pt x="14044" y="7506"/>
                    <a:pt x="13377" y="10375"/>
                  </a:cubicBezTo>
                  <a:cubicBezTo>
                    <a:pt x="12743" y="12943"/>
                    <a:pt x="2369" y="68850"/>
                    <a:pt x="234" y="80425"/>
                  </a:cubicBezTo>
                  <a:cubicBezTo>
                    <a:pt x="0" y="81592"/>
                    <a:pt x="734" y="82760"/>
                    <a:pt x="1868" y="83093"/>
                  </a:cubicBezTo>
                  <a:lnTo>
                    <a:pt x="11275" y="85929"/>
                  </a:lnTo>
                  <a:cubicBezTo>
                    <a:pt x="11497" y="85997"/>
                    <a:pt x="11722" y="86030"/>
                    <a:pt x="11944" y="86030"/>
                  </a:cubicBezTo>
                  <a:cubicBezTo>
                    <a:pt x="13022" y="86030"/>
                    <a:pt x="14023" y="85267"/>
                    <a:pt x="14244" y="84161"/>
                  </a:cubicBezTo>
                  <a:lnTo>
                    <a:pt x="25852" y="29989"/>
                  </a:lnTo>
                  <a:lnTo>
                    <a:pt x="22450" y="83661"/>
                  </a:lnTo>
                  <a:cubicBezTo>
                    <a:pt x="22351" y="85243"/>
                    <a:pt x="23652" y="86597"/>
                    <a:pt x="25228" y="86597"/>
                  </a:cubicBezTo>
                  <a:cubicBezTo>
                    <a:pt x="25247" y="86597"/>
                    <a:pt x="25266" y="86596"/>
                    <a:pt x="25285" y="86596"/>
                  </a:cubicBezTo>
                  <a:lnTo>
                    <a:pt x="34492" y="86296"/>
                  </a:lnTo>
                  <a:cubicBezTo>
                    <a:pt x="35893" y="86229"/>
                    <a:pt x="37027" y="85128"/>
                    <a:pt x="37127" y="83727"/>
                  </a:cubicBezTo>
                  <a:cubicBezTo>
                    <a:pt x="37894" y="70818"/>
                    <a:pt x="41497" y="12009"/>
                    <a:pt x="40796" y="10175"/>
                  </a:cubicBezTo>
                  <a:cubicBezTo>
                    <a:pt x="39962" y="8073"/>
                    <a:pt x="37827" y="901"/>
                    <a:pt x="37827" y="901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713900" y="4500325"/>
              <a:ext cx="352775" cy="102600"/>
            </a:xfrm>
            <a:custGeom>
              <a:avLst/>
              <a:gdLst/>
              <a:ahLst/>
              <a:cxnLst/>
              <a:rect l="l" t="t" r="r" b="b"/>
              <a:pathLst>
                <a:path w="14111" h="4104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101"/>
                    <a:pt x="334" y="167"/>
                    <a:pt x="534" y="234"/>
                  </a:cubicBezTo>
                  <a:cubicBezTo>
                    <a:pt x="868" y="401"/>
                    <a:pt x="1368" y="601"/>
                    <a:pt x="2002" y="835"/>
                  </a:cubicBezTo>
                  <a:cubicBezTo>
                    <a:pt x="3236" y="1302"/>
                    <a:pt x="4971" y="1902"/>
                    <a:pt x="6939" y="2469"/>
                  </a:cubicBezTo>
                  <a:cubicBezTo>
                    <a:pt x="8873" y="3036"/>
                    <a:pt x="10675" y="3470"/>
                    <a:pt x="11976" y="3737"/>
                  </a:cubicBezTo>
                  <a:cubicBezTo>
                    <a:pt x="12643" y="3870"/>
                    <a:pt x="13176" y="3970"/>
                    <a:pt x="13543" y="4037"/>
                  </a:cubicBezTo>
                  <a:cubicBezTo>
                    <a:pt x="13710" y="4070"/>
                    <a:pt x="13910" y="4070"/>
                    <a:pt x="14110" y="4104"/>
                  </a:cubicBezTo>
                  <a:cubicBezTo>
                    <a:pt x="13910" y="4037"/>
                    <a:pt x="13710" y="3970"/>
                    <a:pt x="13510" y="3937"/>
                  </a:cubicBezTo>
                  <a:lnTo>
                    <a:pt x="11976" y="3570"/>
                  </a:lnTo>
                  <a:cubicBezTo>
                    <a:pt x="10708" y="3270"/>
                    <a:pt x="8940" y="2836"/>
                    <a:pt x="6972" y="2269"/>
                  </a:cubicBezTo>
                  <a:cubicBezTo>
                    <a:pt x="5037" y="1702"/>
                    <a:pt x="3303" y="1102"/>
                    <a:pt x="2035" y="668"/>
                  </a:cubicBezTo>
                  <a:lnTo>
                    <a:pt x="567" y="167"/>
                  </a:lnTo>
                  <a:cubicBezTo>
                    <a:pt x="367" y="67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757250" y="4461975"/>
              <a:ext cx="19225" cy="55050"/>
            </a:xfrm>
            <a:custGeom>
              <a:avLst/>
              <a:gdLst/>
              <a:ahLst/>
              <a:cxnLst/>
              <a:rect l="l" t="t" r="r" b="b"/>
              <a:pathLst>
                <a:path w="769" h="2202" extrusionOk="0">
                  <a:moveTo>
                    <a:pt x="201" y="0"/>
                  </a:moveTo>
                  <a:cubicBezTo>
                    <a:pt x="34" y="367"/>
                    <a:pt x="1" y="767"/>
                    <a:pt x="134" y="1168"/>
                  </a:cubicBezTo>
                  <a:cubicBezTo>
                    <a:pt x="201" y="1568"/>
                    <a:pt x="401" y="1935"/>
                    <a:pt x="735" y="2202"/>
                  </a:cubicBezTo>
                  <a:cubicBezTo>
                    <a:pt x="768" y="2169"/>
                    <a:pt x="468" y="1735"/>
                    <a:pt x="334" y="1134"/>
                  </a:cubicBezTo>
                  <a:cubicBezTo>
                    <a:pt x="201" y="534"/>
                    <a:pt x="268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1788950" y="4466975"/>
              <a:ext cx="17525" cy="52550"/>
            </a:xfrm>
            <a:custGeom>
              <a:avLst/>
              <a:gdLst/>
              <a:ahLst/>
              <a:cxnLst/>
              <a:rect l="l" t="t" r="r" b="b"/>
              <a:pathLst>
                <a:path w="701" h="2102" extrusionOk="0">
                  <a:moveTo>
                    <a:pt x="634" y="0"/>
                  </a:moveTo>
                  <a:cubicBezTo>
                    <a:pt x="467" y="334"/>
                    <a:pt x="367" y="701"/>
                    <a:pt x="301" y="1068"/>
                  </a:cubicBezTo>
                  <a:cubicBezTo>
                    <a:pt x="167" y="1401"/>
                    <a:pt x="67" y="1735"/>
                    <a:pt x="0" y="2102"/>
                  </a:cubicBezTo>
                  <a:cubicBezTo>
                    <a:pt x="267" y="1835"/>
                    <a:pt x="434" y="1501"/>
                    <a:pt x="501" y="1101"/>
                  </a:cubicBezTo>
                  <a:cubicBezTo>
                    <a:pt x="634" y="768"/>
                    <a:pt x="701" y="367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2540325" y="4537850"/>
              <a:ext cx="10025" cy="50075"/>
            </a:xfrm>
            <a:custGeom>
              <a:avLst/>
              <a:gdLst/>
              <a:ahLst/>
              <a:cxnLst/>
              <a:rect l="l" t="t" r="r" b="b"/>
              <a:pathLst>
                <a:path w="401" h="2003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668"/>
                    <a:pt x="100" y="1368"/>
                    <a:pt x="334" y="2002"/>
                  </a:cubicBezTo>
                  <a:cubicBezTo>
                    <a:pt x="401" y="1635"/>
                    <a:pt x="401" y="1302"/>
                    <a:pt x="300" y="968"/>
                  </a:cubicBezTo>
                  <a:cubicBezTo>
                    <a:pt x="267" y="635"/>
                    <a:pt x="167" y="30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2564500" y="4524525"/>
              <a:ext cx="7525" cy="52550"/>
            </a:xfrm>
            <a:custGeom>
              <a:avLst/>
              <a:gdLst/>
              <a:ahLst/>
              <a:cxnLst/>
              <a:rect l="l" t="t" r="r" b="b"/>
              <a:pathLst>
                <a:path w="301" h="2102" extrusionOk="0">
                  <a:moveTo>
                    <a:pt x="167" y="0"/>
                  </a:moveTo>
                  <a:cubicBezTo>
                    <a:pt x="67" y="334"/>
                    <a:pt x="34" y="701"/>
                    <a:pt x="67" y="1034"/>
                  </a:cubicBezTo>
                  <a:cubicBezTo>
                    <a:pt x="1" y="1401"/>
                    <a:pt x="34" y="1735"/>
                    <a:pt x="167" y="2102"/>
                  </a:cubicBezTo>
                  <a:cubicBezTo>
                    <a:pt x="301" y="1401"/>
                    <a:pt x="301" y="701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2337675" y="2629825"/>
              <a:ext cx="102600" cy="717200"/>
            </a:xfrm>
            <a:custGeom>
              <a:avLst/>
              <a:gdLst/>
              <a:ahLst/>
              <a:cxnLst/>
              <a:rect l="l" t="t" r="r" b="b"/>
              <a:pathLst>
                <a:path w="4104" h="28688" extrusionOk="0">
                  <a:moveTo>
                    <a:pt x="4070" y="0"/>
                  </a:moveTo>
                  <a:cubicBezTo>
                    <a:pt x="4070" y="101"/>
                    <a:pt x="4037" y="201"/>
                    <a:pt x="4037" y="301"/>
                  </a:cubicBezTo>
                  <a:cubicBezTo>
                    <a:pt x="4003" y="501"/>
                    <a:pt x="4003" y="801"/>
                    <a:pt x="3970" y="1135"/>
                  </a:cubicBezTo>
                  <a:cubicBezTo>
                    <a:pt x="3903" y="1902"/>
                    <a:pt x="3803" y="2936"/>
                    <a:pt x="3703" y="4237"/>
                  </a:cubicBezTo>
                  <a:cubicBezTo>
                    <a:pt x="3470" y="6839"/>
                    <a:pt x="3103" y="10475"/>
                    <a:pt x="2502" y="14411"/>
                  </a:cubicBezTo>
                  <a:cubicBezTo>
                    <a:pt x="1935" y="18380"/>
                    <a:pt x="1268" y="21950"/>
                    <a:pt x="768" y="24518"/>
                  </a:cubicBezTo>
                  <a:cubicBezTo>
                    <a:pt x="534" y="25786"/>
                    <a:pt x="334" y="26820"/>
                    <a:pt x="201" y="27554"/>
                  </a:cubicBezTo>
                  <a:cubicBezTo>
                    <a:pt x="134" y="27920"/>
                    <a:pt x="67" y="28187"/>
                    <a:pt x="34" y="28387"/>
                  </a:cubicBezTo>
                  <a:cubicBezTo>
                    <a:pt x="0" y="28488"/>
                    <a:pt x="0" y="28588"/>
                    <a:pt x="0" y="28688"/>
                  </a:cubicBezTo>
                  <a:cubicBezTo>
                    <a:pt x="34" y="28588"/>
                    <a:pt x="67" y="28488"/>
                    <a:pt x="67" y="28421"/>
                  </a:cubicBezTo>
                  <a:cubicBezTo>
                    <a:pt x="134" y="28187"/>
                    <a:pt x="201" y="27920"/>
                    <a:pt x="267" y="27587"/>
                  </a:cubicBezTo>
                  <a:cubicBezTo>
                    <a:pt x="434" y="26853"/>
                    <a:pt x="668" y="25819"/>
                    <a:pt x="934" y="24518"/>
                  </a:cubicBezTo>
                  <a:cubicBezTo>
                    <a:pt x="1468" y="21950"/>
                    <a:pt x="2135" y="18380"/>
                    <a:pt x="2736" y="14444"/>
                  </a:cubicBezTo>
                  <a:cubicBezTo>
                    <a:pt x="3303" y="10475"/>
                    <a:pt x="3670" y="6872"/>
                    <a:pt x="3870" y="4237"/>
                  </a:cubicBezTo>
                  <a:cubicBezTo>
                    <a:pt x="3970" y="2936"/>
                    <a:pt x="4037" y="1868"/>
                    <a:pt x="4037" y="1135"/>
                  </a:cubicBezTo>
                  <a:cubicBezTo>
                    <a:pt x="4070" y="801"/>
                    <a:pt x="4070" y="501"/>
                    <a:pt x="4070" y="301"/>
                  </a:cubicBezTo>
                  <a:cubicBezTo>
                    <a:pt x="4103" y="201"/>
                    <a:pt x="4103" y="101"/>
                    <a:pt x="40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2132525" y="2614825"/>
              <a:ext cx="517075" cy="18075"/>
            </a:xfrm>
            <a:custGeom>
              <a:avLst/>
              <a:gdLst/>
              <a:ahLst/>
              <a:cxnLst/>
              <a:rect l="l" t="t" r="r" b="b"/>
              <a:pathLst>
                <a:path w="20683" h="723" extrusionOk="0">
                  <a:moveTo>
                    <a:pt x="1" y="0"/>
                  </a:moveTo>
                  <a:cubicBezTo>
                    <a:pt x="67" y="33"/>
                    <a:pt x="134" y="67"/>
                    <a:pt x="201" y="67"/>
                  </a:cubicBezTo>
                  <a:lnTo>
                    <a:pt x="801" y="100"/>
                  </a:lnTo>
                  <a:cubicBezTo>
                    <a:pt x="1335" y="167"/>
                    <a:pt x="2069" y="234"/>
                    <a:pt x="3003" y="300"/>
                  </a:cubicBezTo>
                  <a:cubicBezTo>
                    <a:pt x="4871" y="434"/>
                    <a:pt x="7473" y="567"/>
                    <a:pt x="10341" y="667"/>
                  </a:cubicBezTo>
                  <a:cubicBezTo>
                    <a:pt x="12002" y="706"/>
                    <a:pt x="13583" y="722"/>
                    <a:pt x="14983" y="722"/>
                  </a:cubicBezTo>
                  <a:cubicBezTo>
                    <a:pt x="15973" y="722"/>
                    <a:pt x="16873" y="714"/>
                    <a:pt x="17647" y="701"/>
                  </a:cubicBezTo>
                  <a:cubicBezTo>
                    <a:pt x="18581" y="701"/>
                    <a:pt x="19348" y="667"/>
                    <a:pt x="19881" y="667"/>
                  </a:cubicBezTo>
                  <a:lnTo>
                    <a:pt x="20482" y="634"/>
                  </a:lnTo>
                  <a:cubicBezTo>
                    <a:pt x="20549" y="634"/>
                    <a:pt x="20615" y="600"/>
                    <a:pt x="20682" y="600"/>
                  </a:cubicBezTo>
                  <a:cubicBezTo>
                    <a:pt x="20615" y="567"/>
                    <a:pt x="20549" y="567"/>
                    <a:pt x="20482" y="567"/>
                  </a:cubicBezTo>
                  <a:lnTo>
                    <a:pt x="17647" y="567"/>
                  </a:lnTo>
                  <a:cubicBezTo>
                    <a:pt x="15779" y="567"/>
                    <a:pt x="13177" y="534"/>
                    <a:pt x="10341" y="467"/>
                  </a:cubicBezTo>
                  <a:cubicBezTo>
                    <a:pt x="7473" y="367"/>
                    <a:pt x="4904" y="234"/>
                    <a:pt x="3036" y="167"/>
                  </a:cubicBezTo>
                  <a:lnTo>
                    <a:pt x="801" y="3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2397725" y="2627325"/>
              <a:ext cx="82575" cy="423650"/>
            </a:xfrm>
            <a:custGeom>
              <a:avLst/>
              <a:gdLst/>
              <a:ahLst/>
              <a:cxnLst/>
              <a:rect l="l" t="t" r="r" b="b"/>
              <a:pathLst>
                <a:path w="3303" h="16946" extrusionOk="0">
                  <a:moveTo>
                    <a:pt x="3269" y="0"/>
                  </a:moveTo>
                  <a:cubicBezTo>
                    <a:pt x="3236" y="234"/>
                    <a:pt x="3202" y="467"/>
                    <a:pt x="3202" y="701"/>
                  </a:cubicBezTo>
                  <a:cubicBezTo>
                    <a:pt x="3169" y="1201"/>
                    <a:pt x="3102" y="1868"/>
                    <a:pt x="3069" y="2636"/>
                  </a:cubicBezTo>
                  <a:cubicBezTo>
                    <a:pt x="2969" y="4270"/>
                    <a:pt x="2836" y="6505"/>
                    <a:pt x="2702" y="9007"/>
                  </a:cubicBezTo>
                  <a:cubicBezTo>
                    <a:pt x="2635" y="10241"/>
                    <a:pt x="2602" y="11409"/>
                    <a:pt x="2535" y="12509"/>
                  </a:cubicBezTo>
                  <a:cubicBezTo>
                    <a:pt x="2502" y="13443"/>
                    <a:pt x="2268" y="14377"/>
                    <a:pt x="1868" y="15211"/>
                  </a:cubicBezTo>
                  <a:cubicBezTo>
                    <a:pt x="1568" y="15778"/>
                    <a:pt x="1134" y="16279"/>
                    <a:pt x="601" y="16646"/>
                  </a:cubicBezTo>
                  <a:cubicBezTo>
                    <a:pt x="234" y="16879"/>
                    <a:pt x="0" y="16946"/>
                    <a:pt x="0" y="16946"/>
                  </a:cubicBezTo>
                  <a:cubicBezTo>
                    <a:pt x="67" y="16946"/>
                    <a:pt x="100" y="16946"/>
                    <a:pt x="167" y="16913"/>
                  </a:cubicBezTo>
                  <a:cubicBezTo>
                    <a:pt x="334" y="16879"/>
                    <a:pt x="501" y="16779"/>
                    <a:pt x="667" y="16712"/>
                  </a:cubicBezTo>
                  <a:cubicBezTo>
                    <a:pt x="1234" y="16379"/>
                    <a:pt x="1668" y="15878"/>
                    <a:pt x="2002" y="15311"/>
                  </a:cubicBezTo>
                  <a:cubicBezTo>
                    <a:pt x="2435" y="14444"/>
                    <a:pt x="2669" y="13477"/>
                    <a:pt x="2735" y="12509"/>
                  </a:cubicBezTo>
                  <a:cubicBezTo>
                    <a:pt x="2802" y="11442"/>
                    <a:pt x="2869" y="10274"/>
                    <a:pt x="2902" y="9007"/>
                  </a:cubicBezTo>
                  <a:cubicBezTo>
                    <a:pt x="3036" y="6538"/>
                    <a:pt x="3136" y="4270"/>
                    <a:pt x="3202" y="2636"/>
                  </a:cubicBezTo>
                  <a:cubicBezTo>
                    <a:pt x="3236" y="1868"/>
                    <a:pt x="3269" y="1201"/>
                    <a:pt x="3269" y="701"/>
                  </a:cubicBezTo>
                  <a:cubicBezTo>
                    <a:pt x="3303" y="467"/>
                    <a:pt x="3303" y="234"/>
                    <a:pt x="32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2009100" y="2743250"/>
              <a:ext cx="203500" cy="190150"/>
            </a:xfrm>
            <a:custGeom>
              <a:avLst/>
              <a:gdLst/>
              <a:ahLst/>
              <a:cxnLst/>
              <a:rect l="l" t="t" r="r" b="b"/>
              <a:pathLst>
                <a:path w="8140" h="7606" extrusionOk="0">
                  <a:moveTo>
                    <a:pt x="8107" y="0"/>
                  </a:moveTo>
                  <a:cubicBezTo>
                    <a:pt x="8006" y="567"/>
                    <a:pt x="7873" y="1168"/>
                    <a:pt x="7740" y="1735"/>
                  </a:cubicBezTo>
                  <a:cubicBezTo>
                    <a:pt x="6872" y="4537"/>
                    <a:pt x="4604" y="6638"/>
                    <a:pt x="1769" y="7305"/>
                  </a:cubicBezTo>
                  <a:cubicBezTo>
                    <a:pt x="1202" y="7405"/>
                    <a:pt x="601" y="7505"/>
                    <a:pt x="1" y="7572"/>
                  </a:cubicBezTo>
                  <a:cubicBezTo>
                    <a:pt x="168" y="7606"/>
                    <a:pt x="334" y="7606"/>
                    <a:pt x="501" y="7606"/>
                  </a:cubicBezTo>
                  <a:cubicBezTo>
                    <a:pt x="935" y="7572"/>
                    <a:pt x="1368" y="7539"/>
                    <a:pt x="1802" y="7439"/>
                  </a:cubicBezTo>
                  <a:cubicBezTo>
                    <a:pt x="4737" y="6872"/>
                    <a:pt x="7106" y="4670"/>
                    <a:pt x="7873" y="1768"/>
                  </a:cubicBezTo>
                  <a:cubicBezTo>
                    <a:pt x="8006" y="1368"/>
                    <a:pt x="8073" y="934"/>
                    <a:pt x="8107" y="467"/>
                  </a:cubicBezTo>
                  <a:cubicBezTo>
                    <a:pt x="8140" y="334"/>
                    <a:pt x="8140" y="167"/>
                    <a:pt x="8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2585350" y="2779100"/>
              <a:ext cx="124275" cy="160150"/>
            </a:xfrm>
            <a:custGeom>
              <a:avLst/>
              <a:gdLst/>
              <a:ahLst/>
              <a:cxnLst/>
              <a:rect l="l" t="t" r="r" b="b"/>
              <a:pathLst>
                <a:path w="4971" h="6406" extrusionOk="0">
                  <a:moveTo>
                    <a:pt x="34" y="0"/>
                  </a:moveTo>
                  <a:cubicBezTo>
                    <a:pt x="1" y="100"/>
                    <a:pt x="1" y="234"/>
                    <a:pt x="34" y="334"/>
                  </a:cubicBezTo>
                  <a:cubicBezTo>
                    <a:pt x="34" y="634"/>
                    <a:pt x="101" y="968"/>
                    <a:pt x="167" y="1268"/>
                  </a:cubicBezTo>
                  <a:cubicBezTo>
                    <a:pt x="267" y="1702"/>
                    <a:pt x="401" y="2135"/>
                    <a:pt x="601" y="2536"/>
                  </a:cubicBezTo>
                  <a:cubicBezTo>
                    <a:pt x="834" y="3069"/>
                    <a:pt x="1135" y="3536"/>
                    <a:pt x="1468" y="4003"/>
                  </a:cubicBezTo>
                  <a:cubicBezTo>
                    <a:pt x="1835" y="4437"/>
                    <a:pt x="2202" y="4837"/>
                    <a:pt x="2636" y="5204"/>
                  </a:cubicBezTo>
                  <a:cubicBezTo>
                    <a:pt x="3003" y="5471"/>
                    <a:pt x="3370" y="5738"/>
                    <a:pt x="3770" y="5971"/>
                  </a:cubicBezTo>
                  <a:cubicBezTo>
                    <a:pt x="4037" y="6105"/>
                    <a:pt x="4337" y="6238"/>
                    <a:pt x="4604" y="6338"/>
                  </a:cubicBezTo>
                  <a:cubicBezTo>
                    <a:pt x="4837" y="6405"/>
                    <a:pt x="4937" y="6405"/>
                    <a:pt x="4937" y="6405"/>
                  </a:cubicBezTo>
                  <a:cubicBezTo>
                    <a:pt x="4971" y="6372"/>
                    <a:pt x="4504" y="6205"/>
                    <a:pt x="3837" y="5838"/>
                  </a:cubicBezTo>
                  <a:cubicBezTo>
                    <a:pt x="3470" y="5604"/>
                    <a:pt x="3103" y="5338"/>
                    <a:pt x="2769" y="5037"/>
                  </a:cubicBezTo>
                  <a:cubicBezTo>
                    <a:pt x="2369" y="4670"/>
                    <a:pt x="1969" y="4304"/>
                    <a:pt x="1635" y="3870"/>
                  </a:cubicBezTo>
                  <a:cubicBezTo>
                    <a:pt x="1301" y="3436"/>
                    <a:pt x="1035" y="2969"/>
                    <a:pt x="801" y="2469"/>
                  </a:cubicBezTo>
                  <a:cubicBezTo>
                    <a:pt x="601" y="2069"/>
                    <a:pt x="434" y="1635"/>
                    <a:pt x="301" y="1201"/>
                  </a:cubicBezTo>
                  <a:cubicBezTo>
                    <a:pt x="101" y="4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1924875" y="2777425"/>
              <a:ext cx="366950" cy="1779625"/>
            </a:xfrm>
            <a:custGeom>
              <a:avLst/>
              <a:gdLst/>
              <a:ahLst/>
              <a:cxnLst/>
              <a:rect l="l" t="t" r="r" b="b"/>
              <a:pathLst>
                <a:path w="14678" h="71185" extrusionOk="0">
                  <a:moveTo>
                    <a:pt x="14678" y="1"/>
                  </a:moveTo>
                  <a:cubicBezTo>
                    <a:pt x="14678" y="1"/>
                    <a:pt x="14644" y="67"/>
                    <a:pt x="14611" y="201"/>
                  </a:cubicBezTo>
                  <a:lnTo>
                    <a:pt x="14544" y="735"/>
                  </a:lnTo>
                  <a:cubicBezTo>
                    <a:pt x="14444" y="1202"/>
                    <a:pt x="14344" y="1902"/>
                    <a:pt x="14211" y="2803"/>
                  </a:cubicBezTo>
                  <a:cubicBezTo>
                    <a:pt x="13944" y="4637"/>
                    <a:pt x="13510" y="7273"/>
                    <a:pt x="12977" y="10508"/>
                  </a:cubicBezTo>
                  <a:cubicBezTo>
                    <a:pt x="11909" y="17013"/>
                    <a:pt x="10341" y="25953"/>
                    <a:pt x="8307" y="35793"/>
                  </a:cubicBezTo>
                  <a:cubicBezTo>
                    <a:pt x="6272" y="45633"/>
                    <a:pt x="4204" y="54473"/>
                    <a:pt x="2603" y="60878"/>
                  </a:cubicBezTo>
                  <a:cubicBezTo>
                    <a:pt x="1802" y="64047"/>
                    <a:pt x="1168" y="66648"/>
                    <a:pt x="701" y="68416"/>
                  </a:cubicBezTo>
                  <a:cubicBezTo>
                    <a:pt x="468" y="69284"/>
                    <a:pt x="301" y="69984"/>
                    <a:pt x="167" y="70485"/>
                  </a:cubicBezTo>
                  <a:cubicBezTo>
                    <a:pt x="101" y="70685"/>
                    <a:pt x="67" y="70885"/>
                    <a:pt x="34" y="71018"/>
                  </a:cubicBezTo>
                  <a:cubicBezTo>
                    <a:pt x="1" y="71118"/>
                    <a:pt x="1" y="71185"/>
                    <a:pt x="1" y="71185"/>
                  </a:cubicBezTo>
                  <a:cubicBezTo>
                    <a:pt x="34" y="71118"/>
                    <a:pt x="34" y="71085"/>
                    <a:pt x="67" y="71018"/>
                  </a:cubicBezTo>
                  <a:lnTo>
                    <a:pt x="201" y="70485"/>
                  </a:lnTo>
                  <a:cubicBezTo>
                    <a:pt x="368" y="70018"/>
                    <a:pt x="534" y="69317"/>
                    <a:pt x="768" y="68450"/>
                  </a:cubicBezTo>
                  <a:cubicBezTo>
                    <a:pt x="1268" y="66682"/>
                    <a:pt x="1935" y="64080"/>
                    <a:pt x="2769" y="60911"/>
                  </a:cubicBezTo>
                  <a:cubicBezTo>
                    <a:pt x="4404" y="54540"/>
                    <a:pt x="6572" y="45667"/>
                    <a:pt x="8573" y="35826"/>
                  </a:cubicBezTo>
                  <a:cubicBezTo>
                    <a:pt x="10575" y="25986"/>
                    <a:pt x="12143" y="17013"/>
                    <a:pt x="13143" y="10508"/>
                  </a:cubicBezTo>
                  <a:cubicBezTo>
                    <a:pt x="13677" y="7273"/>
                    <a:pt x="14077" y="4637"/>
                    <a:pt x="14311" y="2803"/>
                  </a:cubicBezTo>
                  <a:cubicBezTo>
                    <a:pt x="14444" y="1935"/>
                    <a:pt x="14544" y="1235"/>
                    <a:pt x="14611" y="735"/>
                  </a:cubicBezTo>
                  <a:cubicBezTo>
                    <a:pt x="14644" y="501"/>
                    <a:pt x="14678" y="301"/>
                    <a:pt x="14678" y="167"/>
                  </a:cubicBezTo>
                  <a:lnTo>
                    <a:pt x="146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2482775" y="2892525"/>
              <a:ext cx="95925" cy="1708725"/>
            </a:xfrm>
            <a:custGeom>
              <a:avLst/>
              <a:gdLst/>
              <a:ahLst/>
              <a:cxnLst/>
              <a:rect l="l" t="t" r="r" b="b"/>
              <a:pathLst>
                <a:path w="3837" h="68349" extrusionOk="0">
                  <a:moveTo>
                    <a:pt x="3036" y="0"/>
                  </a:moveTo>
                  <a:cubicBezTo>
                    <a:pt x="3003" y="67"/>
                    <a:pt x="3003" y="133"/>
                    <a:pt x="3036" y="200"/>
                  </a:cubicBezTo>
                  <a:cubicBezTo>
                    <a:pt x="3036" y="133"/>
                    <a:pt x="3036" y="67"/>
                    <a:pt x="3036" y="0"/>
                  </a:cubicBezTo>
                  <a:close/>
                  <a:moveTo>
                    <a:pt x="3036" y="200"/>
                  </a:moveTo>
                  <a:cubicBezTo>
                    <a:pt x="3036" y="300"/>
                    <a:pt x="3036" y="500"/>
                    <a:pt x="3036" y="701"/>
                  </a:cubicBezTo>
                  <a:cubicBezTo>
                    <a:pt x="3103" y="1168"/>
                    <a:pt x="3136" y="1835"/>
                    <a:pt x="3203" y="2702"/>
                  </a:cubicBezTo>
                  <a:cubicBezTo>
                    <a:pt x="3303" y="4437"/>
                    <a:pt x="3503" y="6938"/>
                    <a:pt x="3570" y="10041"/>
                  </a:cubicBezTo>
                  <a:cubicBezTo>
                    <a:pt x="3637" y="13109"/>
                    <a:pt x="3637" y="16812"/>
                    <a:pt x="3570" y="20915"/>
                  </a:cubicBezTo>
                  <a:cubicBezTo>
                    <a:pt x="3470" y="25018"/>
                    <a:pt x="3236" y="29521"/>
                    <a:pt x="2936" y="34225"/>
                  </a:cubicBezTo>
                  <a:cubicBezTo>
                    <a:pt x="2269" y="43665"/>
                    <a:pt x="1402" y="52171"/>
                    <a:pt x="868" y="58342"/>
                  </a:cubicBezTo>
                  <a:cubicBezTo>
                    <a:pt x="601" y="61444"/>
                    <a:pt x="368" y="63946"/>
                    <a:pt x="201" y="65680"/>
                  </a:cubicBezTo>
                  <a:cubicBezTo>
                    <a:pt x="134" y="66514"/>
                    <a:pt x="67" y="67181"/>
                    <a:pt x="34" y="67648"/>
                  </a:cubicBezTo>
                  <a:cubicBezTo>
                    <a:pt x="34" y="67882"/>
                    <a:pt x="1" y="68049"/>
                    <a:pt x="1" y="68182"/>
                  </a:cubicBezTo>
                  <a:cubicBezTo>
                    <a:pt x="1" y="68216"/>
                    <a:pt x="1" y="68282"/>
                    <a:pt x="1" y="68349"/>
                  </a:cubicBezTo>
                  <a:cubicBezTo>
                    <a:pt x="1" y="68282"/>
                    <a:pt x="34" y="68249"/>
                    <a:pt x="34" y="68182"/>
                  </a:cubicBezTo>
                  <a:cubicBezTo>
                    <a:pt x="34" y="68049"/>
                    <a:pt x="67" y="67882"/>
                    <a:pt x="101" y="67682"/>
                  </a:cubicBezTo>
                  <a:cubicBezTo>
                    <a:pt x="134" y="67215"/>
                    <a:pt x="201" y="66548"/>
                    <a:pt x="301" y="65680"/>
                  </a:cubicBezTo>
                  <a:cubicBezTo>
                    <a:pt x="468" y="63946"/>
                    <a:pt x="701" y="61477"/>
                    <a:pt x="1035" y="58375"/>
                  </a:cubicBezTo>
                  <a:cubicBezTo>
                    <a:pt x="1602" y="52204"/>
                    <a:pt x="2502" y="43698"/>
                    <a:pt x="3136" y="34258"/>
                  </a:cubicBezTo>
                  <a:cubicBezTo>
                    <a:pt x="3470" y="29521"/>
                    <a:pt x="3670" y="25018"/>
                    <a:pt x="3770" y="20915"/>
                  </a:cubicBezTo>
                  <a:cubicBezTo>
                    <a:pt x="3837" y="16812"/>
                    <a:pt x="3803" y="13109"/>
                    <a:pt x="3703" y="10007"/>
                  </a:cubicBezTo>
                  <a:cubicBezTo>
                    <a:pt x="3603" y="6905"/>
                    <a:pt x="3436" y="4403"/>
                    <a:pt x="3270" y="2702"/>
                  </a:cubicBezTo>
                  <a:cubicBezTo>
                    <a:pt x="3203" y="1835"/>
                    <a:pt x="3136" y="1168"/>
                    <a:pt x="3103" y="701"/>
                  </a:cubicBezTo>
                  <a:cubicBezTo>
                    <a:pt x="3069" y="467"/>
                    <a:pt x="3036" y="300"/>
                    <a:pt x="3036" y="2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2255125" y="4576850"/>
              <a:ext cx="369450" cy="41300"/>
            </a:xfrm>
            <a:custGeom>
              <a:avLst/>
              <a:gdLst/>
              <a:ahLst/>
              <a:cxnLst/>
              <a:rect l="l" t="t" r="r" b="b"/>
              <a:pathLst>
                <a:path w="14778" h="1652" extrusionOk="0">
                  <a:moveTo>
                    <a:pt x="14705" y="0"/>
                  </a:moveTo>
                  <a:cubicBezTo>
                    <a:pt x="14203" y="0"/>
                    <a:pt x="11122" y="313"/>
                    <a:pt x="7372" y="709"/>
                  </a:cubicBezTo>
                  <a:cubicBezTo>
                    <a:pt x="3302" y="1176"/>
                    <a:pt x="0" y="1576"/>
                    <a:pt x="0" y="1643"/>
                  </a:cubicBezTo>
                  <a:cubicBezTo>
                    <a:pt x="0" y="1649"/>
                    <a:pt x="25" y="1652"/>
                    <a:pt x="73" y="1652"/>
                  </a:cubicBezTo>
                  <a:cubicBezTo>
                    <a:pt x="580" y="1652"/>
                    <a:pt x="3686" y="1339"/>
                    <a:pt x="7405" y="943"/>
                  </a:cubicBezTo>
                  <a:cubicBezTo>
                    <a:pt x="11475" y="476"/>
                    <a:pt x="14777" y="75"/>
                    <a:pt x="14777" y="9"/>
                  </a:cubicBezTo>
                  <a:cubicBezTo>
                    <a:pt x="14777" y="3"/>
                    <a:pt x="14753" y="0"/>
                    <a:pt x="147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2160050" y="1310550"/>
              <a:ext cx="184325" cy="554450"/>
            </a:xfrm>
            <a:custGeom>
              <a:avLst/>
              <a:gdLst/>
              <a:ahLst/>
              <a:cxnLst/>
              <a:rect l="l" t="t" r="r" b="b"/>
              <a:pathLst>
                <a:path w="7373" h="22178" extrusionOk="0">
                  <a:moveTo>
                    <a:pt x="6105" y="0"/>
                  </a:moveTo>
                  <a:cubicBezTo>
                    <a:pt x="4203" y="367"/>
                    <a:pt x="2536" y="1535"/>
                    <a:pt x="1535" y="3169"/>
                  </a:cubicBezTo>
                  <a:cubicBezTo>
                    <a:pt x="567" y="4770"/>
                    <a:pt x="267" y="6705"/>
                    <a:pt x="167" y="8540"/>
                  </a:cubicBezTo>
                  <a:cubicBezTo>
                    <a:pt x="0" y="10875"/>
                    <a:pt x="34" y="13176"/>
                    <a:pt x="267" y="15478"/>
                  </a:cubicBezTo>
                  <a:cubicBezTo>
                    <a:pt x="401" y="16846"/>
                    <a:pt x="634" y="18280"/>
                    <a:pt x="1301" y="19481"/>
                  </a:cubicBezTo>
                  <a:cubicBezTo>
                    <a:pt x="1921" y="20628"/>
                    <a:pt x="2627" y="22178"/>
                    <a:pt x="3821" y="22178"/>
                  </a:cubicBezTo>
                  <a:cubicBezTo>
                    <a:pt x="3912" y="22178"/>
                    <a:pt x="4006" y="22168"/>
                    <a:pt x="4103" y="22150"/>
                  </a:cubicBezTo>
                  <a:cubicBezTo>
                    <a:pt x="6272" y="21749"/>
                    <a:pt x="7372" y="21049"/>
                    <a:pt x="7372" y="19247"/>
                  </a:cubicBezTo>
                  <a:cubicBezTo>
                    <a:pt x="7372" y="17413"/>
                    <a:pt x="5071" y="16312"/>
                    <a:pt x="4971" y="14511"/>
                  </a:cubicBezTo>
                  <a:cubicBezTo>
                    <a:pt x="4871" y="12910"/>
                    <a:pt x="6505" y="11642"/>
                    <a:pt x="6605" y="10074"/>
                  </a:cubicBezTo>
                  <a:cubicBezTo>
                    <a:pt x="6672" y="8773"/>
                    <a:pt x="5738" y="7673"/>
                    <a:pt x="5271" y="6472"/>
                  </a:cubicBezTo>
                  <a:cubicBezTo>
                    <a:pt x="4604" y="4637"/>
                    <a:pt x="4937" y="2569"/>
                    <a:pt x="6205" y="1068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2246775" y="1248425"/>
              <a:ext cx="306900" cy="186425"/>
            </a:xfrm>
            <a:custGeom>
              <a:avLst/>
              <a:gdLst/>
              <a:ahLst/>
              <a:cxnLst/>
              <a:rect l="l" t="t" r="r" b="b"/>
              <a:pathLst>
                <a:path w="12276" h="7457" extrusionOk="0">
                  <a:moveTo>
                    <a:pt x="5341" y="0"/>
                  </a:moveTo>
                  <a:cubicBezTo>
                    <a:pt x="4919" y="0"/>
                    <a:pt x="4493" y="39"/>
                    <a:pt x="4070" y="117"/>
                  </a:cubicBezTo>
                  <a:cubicBezTo>
                    <a:pt x="2903" y="284"/>
                    <a:pt x="1835" y="884"/>
                    <a:pt x="1068" y="1752"/>
                  </a:cubicBezTo>
                  <a:cubicBezTo>
                    <a:pt x="301" y="2719"/>
                    <a:pt x="1" y="4220"/>
                    <a:pt x="534" y="5287"/>
                  </a:cubicBezTo>
                  <a:cubicBezTo>
                    <a:pt x="866" y="5911"/>
                    <a:pt x="1527" y="6273"/>
                    <a:pt x="2173" y="6273"/>
                  </a:cubicBezTo>
                  <a:cubicBezTo>
                    <a:pt x="2633" y="6273"/>
                    <a:pt x="3084" y="6090"/>
                    <a:pt x="3403" y="5688"/>
                  </a:cubicBezTo>
                  <a:cubicBezTo>
                    <a:pt x="4000" y="6583"/>
                    <a:pt x="4991" y="7069"/>
                    <a:pt x="6003" y="7069"/>
                  </a:cubicBezTo>
                  <a:cubicBezTo>
                    <a:pt x="6576" y="7069"/>
                    <a:pt x="7155" y="6914"/>
                    <a:pt x="7673" y="6588"/>
                  </a:cubicBezTo>
                  <a:cubicBezTo>
                    <a:pt x="8476" y="7041"/>
                    <a:pt x="9610" y="7456"/>
                    <a:pt x="10524" y="7456"/>
                  </a:cubicBezTo>
                  <a:cubicBezTo>
                    <a:pt x="11091" y="7456"/>
                    <a:pt x="11574" y="7297"/>
                    <a:pt x="11842" y="6889"/>
                  </a:cubicBezTo>
                  <a:lnTo>
                    <a:pt x="11842" y="6922"/>
                  </a:lnTo>
                  <a:cubicBezTo>
                    <a:pt x="12276" y="5621"/>
                    <a:pt x="11842" y="4153"/>
                    <a:pt x="11142" y="3052"/>
                  </a:cubicBezTo>
                  <a:cubicBezTo>
                    <a:pt x="9819" y="1111"/>
                    <a:pt x="7619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2256775" y="1300400"/>
              <a:ext cx="286900" cy="116075"/>
            </a:xfrm>
            <a:custGeom>
              <a:avLst/>
              <a:gdLst/>
              <a:ahLst/>
              <a:cxnLst/>
              <a:rect l="l" t="t" r="r" b="b"/>
              <a:pathLst>
                <a:path w="11476" h="4643" extrusionOk="0">
                  <a:moveTo>
                    <a:pt x="4410" y="1"/>
                  </a:moveTo>
                  <a:cubicBezTo>
                    <a:pt x="3411" y="1"/>
                    <a:pt x="2419" y="225"/>
                    <a:pt x="1502" y="673"/>
                  </a:cubicBezTo>
                  <a:cubicBezTo>
                    <a:pt x="1068" y="907"/>
                    <a:pt x="668" y="1207"/>
                    <a:pt x="334" y="1574"/>
                  </a:cubicBezTo>
                  <a:cubicBezTo>
                    <a:pt x="234" y="1674"/>
                    <a:pt x="168" y="1774"/>
                    <a:pt x="68" y="1874"/>
                  </a:cubicBezTo>
                  <a:cubicBezTo>
                    <a:pt x="1" y="1974"/>
                    <a:pt x="1" y="2008"/>
                    <a:pt x="1" y="2008"/>
                  </a:cubicBezTo>
                  <a:cubicBezTo>
                    <a:pt x="468" y="1507"/>
                    <a:pt x="1002" y="1107"/>
                    <a:pt x="1569" y="807"/>
                  </a:cubicBezTo>
                  <a:cubicBezTo>
                    <a:pt x="2469" y="398"/>
                    <a:pt x="3444" y="189"/>
                    <a:pt x="4418" y="189"/>
                  </a:cubicBezTo>
                  <a:cubicBezTo>
                    <a:pt x="5032" y="189"/>
                    <a:pt x="5645" y="272"/>
                    <a:pt x="6239" y="440"/>
                  </a:cubicBezTo>
                  <a:cubicBezTo>
                    <a:pt x="7773" y="940"/>
                    <a:pt x="9141" y="1841"/>
                    <a:pt x="10208" y="3042"/>
                  </a:cubicBezTo>
                  <a:cubicBezTo>
                    <a:pt x="11042" y="3976"/>
                    <a:pt x="11409" y="4643"/>
                    <a:pt x="11476" y="4643"/>
                  </a:cubicBezTo>
                  <a:cubicBezTo>
                    <a:pt x="11376" y="4476"/>
                    <a:pt x="11309" y="4309"/>
                    <a:pt x="11175" y="4176"/>
                  </a:cubicBezTo>
                  <a:cubicBezTo>
                    <a:pt x="10942" y="3742"/>
                    <a:pt x="10642" y="3342"/>
                    <a:pt x="10342" y="2975"/>
                  </a:cubicBezTo>
                  <a:cubicBezTo>
                    <a:pt x="9841" y="2408"/>
                    <a:pt x="9307" y="1907"/>
                    <a:pt x="8707" y="1474"/>
                  </a:cubicBezTo>
                  <a:cubicBezTo>
                    <a:pt x="8007" y="907"/>
                    <a:pt x="7173" y="506"/>
                    <a:pt x="6305" y="273"/>
                  </a:cubicBezTo>
                  <a:cubicBezTo>
                    <a:pt x="5683" y="91"/>
                    <a:pt x="5045" y="1"/>
                    <a:pt x="4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2254275" y="1339825"/>
              <a:ext cx="126800" cy="86675"/>
            </a:xfrm>
            <a:custGeom>
              <a:avLst/>
              <a:gdLst/>
              <a:ahLst/>
              <a:cxnLst/>
              <a:rect l="l" t="t" r="r" b="b"/>
              <a:pathLst>
                <a:path w="5072" h="3467" extrusionOk="0">
                  <a:moveTo>
                    <a:pt x="1571" y="1"/>
                  </a:moveTo>
                  <a:cubicBezTo>
                    <a:pt x="1359" y="1"/>
                    <a:pt x="1146" y="21"/>
                    <a:pt x="935" y="64"/>
                  </a:cubicBezTo>
                  <a:cubicBezTo>
                    <a:pt x="701" y="97"/>
                    <a:pt x="434" y="197"/>
                    <a:pt x="234" y="297"/>
                  </a:cubicBezTo>
                  <a:cubicBezTo>
                    <a:pt x="67" y="397"/>
                    <a:pt x="1" y="464"/>
                    <a:pt x="1" y="464"/>
                  </a:cubicBezTo>
                  <a:cubicBezTo>
                    <a:pt x="301" y="364"/>
                    <a:pt x="635" y="264"/>
                    <a:pt x="968" y="197"/>
                  </a:cubicBezTo>
                  <a:cubicBezTo>
                    <a:pt x="1098" y="180"/>
                    <a:pt x="1230" y="172"/>
                    <a:pt x="1361" y="172"/>
                  </a:cubicBezTo>
                  <a:cubicBezTo>
                    <a:pt x="2003" y="172"/>
                    <a:pt x="2649" y="371"/>
                    <a:pt x="3203" y="731"/>
                  </a:cubicBezTo>
                  <a:cubicBezTo>
                    <a:pt x="3870" y="1198"/>
                    <a:pt x="4371" y="1798"/>
                    <a:pt x="4704" y="2532"/>
                  </a:cubicBezTo>
                  <a:cubicBezTo>
                    <a:pt x="4971" y="3099"/>
                    <a:pt x="5038" y="3466"/>
                    <a:pt x="5071" y="3466"/>
                  </a:cubicBezTo>
                  <a:cubicBezTo>
                    <a:pt x="5071" y="3132"/>
                    <a:pt x="5004" y="2799"/>
                    <a:pt x="4838" y="2465"/>
                  </a:cubicBezTo>
                  <a:cubicBezTo>
                    <a:pt x="4537" y="1698"/>
                    <a:pt x="4004" y="1031"/>
                    <a:pt x="3336" y="531"/>
                  </a:cubicBezTo>
                  <a:cubicBezTo>
                    <a:pt x="2813" y="182"/>
                    <a:pt x="2197" y="1"/>
                    <a:pt x="15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1805625" y="1575725"/>
              <a:ext cx="1431050" cy="1143350"/>
            </a:xfrm>
            <a:custGeom>
              <a:avLst/>
              <a:gdLst/>
              <a:ahLst/>
              <a:cxnLst/>
              <a:rect l="l" t="t" r="r" b="b"/>
              <a:pathLst>
                <a:path w="57242" h="45734" extrusionOk="0">
                  <a:moveTo>
                    <a:pt x="51337" y="1"/>
                  </a:moveTo>
                  <a:lnTo>
                    <a:pt x="49069" y="2102"/>
                  </a:lnTo>
                  <a:lnTo>
                    <a:pt x="28621" y="9574"/>
                  </a:lnTo>
                  <a:cubicBezTo>
                    <a:pt x="28621" y="9574"/>
                    <a:pt x="29388" y="15612"/>
                    <a:pt x="23884" y="16513"/>
                  </a:cubicBezTo>
                  <a:cubicBezTo>
                    <a:pt x="23480" y="16576"/>
                    <a:pt x="23095" y="16606"/>
                    <a:pt x="22727" y="16606"/>
                  </a:cubicBezTo>
                  <a:cubicBezTo>
                    <a:pt x="18092" y="16606"/>
                    <a:pt x="16346" y="11909"/>
                    <a:pt x="16346" y="11909"/>
                  </a:cubicBezTo>
                  <a:cubicBezTo>
                    <a:pt x="16346" y="11909"/>
                    <a:pt x="10708" y="13544"/>
                    <a:pt x="8607" y="17013"/>
                  </a:cubicBezTo>
                  <a:cubicBezTo>
                    <a:pt x="6505" y="20449"/>
                    <a:pt x="1" y="44900"/>
                    <a:pt x="1" y="44900"/>
                  </a:cubicBezTo>
                  <a:lnTo>
                    <a:pt x="7439" y="45734"/>
                  </a:lnTo>
                  <a:lnTo>
                    <a:pt x="13644" y="29489"/>
                  </a:lnTo>
                  <a:lnTo>
                    <a:pt x="15145" y="34559"/>
                  </a:lnTo>
                  <a:lnTo>
                    <a:pt x="14177" y="39563"/>
                  </a:lnTo>
                  <a:lnTo>
                    <a:pt x="33258" y="40463"/>
                  </a:lnTo>
                  <a:lnTo>
                    <a:pt x="34592" y="18548"/>
                  </a:lnTo>
                  <a:lnTo>
                    <a:pt x="54940" y="8640"/>
                  </a:lnTo>
                  <a:lnTo>
                    <a:pt x="57241" y="6239"/>
                  </a:lnTo>
                  <a:lnTo>
                    <a:pt x="51337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2486125" y="2078600"/>
              <a:ext cx="113425" cy="29200"/>
            </a:xfrm>
            <a:custGeom>
              <a:avLst/>
              <a:gdLst/>
              <a:ahLst/>
              <a:cxnLst/>
              <a:rect l="l" t="t" r="r" b="b"/>
              <a:pathLst>
                <a:path w="453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2092500" y="2131975"/>
              <a:ext cx="92600" cy="301075"/>
            </a:xfrm>
            <a:custGeom>
              <a:avLst/>
              <a:gdLst/>
              <a:ahLst/>
              <a:cxnLst/>
              <a:rect l="l" t="t" r="r" b="b"/>
              <a:pathLst>
                <a:path w="3704" h="12043" extrusionOk="0">
                  <a:moveTo>
                    <a:pt x="34" y="0"/>
                  </a:moveTo>
                  <a:cubicBezTo>
                    <a:pt x="0" y="34"/>
                    <a:pt x="768" y="2736"/>
                    <a:pt x="1735" y="6038"/>
                  </a:cubicBezTo>
                  <a:cubicBezTo>
                    <a:pt x="2736" y="9374"/>
                    <a:pt x="3603" y="12042"/>
                    <a:pt x="3636" y="12042"/>
                  </a:cubicBezTo>
                  <a:cubicBezTo>
                    <a:pt x="3703" y="12009"/>
                    <a:pt x="2936" y="9307"/>
                    <a:pt x="1969" y="6005"/>
                  </a:cubicBezTo>
                  <a:cubicBezTo>
                    <a:pt x="968" y="2669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2666250" y="1919325"/>
              <a:ext cx="95075" cy="126775"/>
            </a:xfrm>
            <a:custGeom>
              <a:avLst/>
              <a:gdLst/>
              <a:ahLst/>
              <a:cxnLst/>
              <a:rect l="l" t="t" r="r" b="b"/>
              <a:pathLst>
                <a:path w="3803" h="5071" extrusionOk="0">
                  <a:moveTo>
                    <a:pt x="3803" y="0"/>
                  </a:moveTo>
                  <a:lnTo>
                    <a:pt x="3803" y="0"/>
                  </a:lnTo>
                  <a:cubicBezTo>
                    <a:pt x="3503" y="134"/>
                    <a:pt x="3236" y="267"/>
                    <a:pt x="3002" y="500"/>
                  </a:cubicBezTo>
                  <a:cubicBezTo>
                    <a:pt x="1735" y="1401"/>
                    <a:pt x="767" y="2669"/>
                    <a:pt x="234" y="4136"/>
                  </a:cubicBezTo>
                  <a:cubicBezTo>
                    <a:pt x="100" y="4437"/>
                    <a:pt x="34" y="4737"/>
                    <a:pt x="0" y="5070"/>
                  </a:cubicBezTo>
                  <a:cubicBezTo>
                    <a:pt x="400" y="4070"/>
                    <a:pt x="901" y="3136"/>
                    <a:pt x="1535" y="2235"/>
                  </a:cubicBezTo>
                  <a:cubicBezTo>
                    <a:pt x="2202" y="1401"/>
                    <a:pt x="2969" y="667"/>
                    <a:pt x="3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2085825" y="2155325"/>
              <a:ext cx="60075" cy="230175"/>
            </a:xfrm>
            <a:custGeom>
              <a:avLst/>
              <a:gdLst/>
              <a:ahLst/>
              <a:cxnLst/>
              <a:rect l="l" t="t" r="r" b="b"/>
              <a:pathLst>
                <a:path w="2403" h="9207" extrusionOk="0">
                  <a:moveTo>
                    <a:pt x="768" y="0"/>
                  </a:moveTo>
                  <a:lnTo>
                    <a:pt x="668" y="234"/>
                  </a:lnTo>
                  <a:cubicBezTo>
                    <a:pt x="234" y="2269"/>
                    <a:pt x="34" y="4370"/>
                    <a:pt x="34" y="6472"/>
                  </a:cubicBezTo>
                  <a:cubicBezTo>
                    <a:pt x="1" y="7005"/>
                    <a:pt x="67" y="7506"/>
                    <a:pt x="201" y="8006"/>
                  </a:cubicBezTo>
                  <a:cubicBezTo>
                    <a:pt x="334" y="8540"/>
                    <a:pt x="668" y="8940"/>
                    <a:pt x="1135" y="9207"/>
                  </a:cubicBezTo>
                  <a:cubicBezTo>
                    <a:pt x="1702" y="8406"/>
                    <a:pt x="2269" y="7539"/>
                    <a:pt x="2402" y="6572"/>
                  </a:cubicBezTo>
                  <a:cubicBezTo>
                    <a:pt x="2402" y="5871"/>
                    <a:pt x="2302" y="5171"/>
                    <a:pt x="2069" y="4537"/>
                  </a:cubicBezTo>
                  <a:cubicBezTo>
                    <a:pt x="1635" y="3036"/>
                    <a:pt x="1201" y="1501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2227600" y="1744200"/>
              <a:ext cx="173475" cy="356100"/>
            </a:xfrm>
            <a:custGeom>
              <a:avLst/>
              <a:gdLst/>
              <a:ahLst/>
              <a:cxnLst/>
              <a:rect l="l" t="t" r="r" b="b"/>
              <a:pathLst>
                <a:path w="6939" h="14244" extrusionOk="0">
                  <a:moveTo>
                    <a:pt x="3870" y="0"/>
                  </a:moveTo>
                  <a:lnTo>
                    <a:pt x="0" y="4003"/>
                  </a:lnTo>
                  <a:cubicBezTo>
                    <a:pt x="1001" y="4703"/>
                    <a:pt x="1335" y="6071"/>
                    <a:pt x="1301" y="7305"/>
                  </a:cubicBezTo>
                  <a:cubicBezTo>
                    <a:pt x="1235" y="8506"/>
                    <a:pt x="868" y="9707"/>
                    <a:pt x="834" y="10941"/>
                  </a:cubicBezTo>
                  <a:cubicBezTo>
                    <a:pt x="801" y="12176"/>
                    <a:pt x="1101" y="13543"/>
                    <a:pt x="2068" y="14244"/>
                  </a:cubicBezTo>
                  <a:lnTo>
                    <a:pt x="6939" y="12609"/>
                  </a:lnTo>
                  <a:cubicBezTo>
                    <a:pt x="5971" y="12075"/>
                    <a:pt x="5771" y="10775"/>
                    <a:pt x="5971" y="9707"/>
                  </a:cubicBezTo>
                  <a:cubicBezTo>
                    <a:pt x="6205" y="8640"/>
                    <a:pt x="6705" y="7606"/>
                    <a:pt x="6738" y="6505"/>
                  </a:cubicBezTo>
                  <a:cubicBezTo>
                    <a:pt x="6905" y="3636"/>
                    <a:pt x="4837" y="1168"/>
                    <a:pt x="3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2677925" y="4723825"/>
              <a:ext cx="257700" cy="268550"/>
            </a:xfrm>
            <a:custGeom>
              <a:avLst/>
              <a:gdLst/>
              <a:ahLst/>
              <a:cxnLst/>
              <a:rect l="l" t="t" r="r" b="b"/>
              <a:pathLst>
                <a:path w="10308" h="10742" extrusionOk="0">
                  <a:moveTo>
                    <a:pt x="1868" y="0"/>
                  </a:moveTo>
                  <a:lnTo>
                    <a:pt x="0" y="10741"/>
                  </a:lnTo>
                  <a:lnTo>
                    <a:pt x="9273" y="10741"/>
                  </a:lnTo>
                  <a:lnTo>
                    <a:pt x="1030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2683750" y="4962825"/>
              <a:ext cx="231025" cy="9850"/>
            </a:xfrm>
            <a:custGeom>
              <a:avLst/>
              <a:gdLst/>
              <a:ahLst/>
              <a:cxnLst/>
              <a:rect l="l" t="t" r="r" b="b"/>
              <a:pathLst>
                <a:path w="9241" h="394" extrusionOk="0">
                  <a:moveTo>
                    <a:pt x="999" y="1"/>
                  </a:moveTo>
                  <a:cubicBezTo>
                    <a:pt x="667" y="1"/>
                    <a:pt x="343" y="32"/>
                    <a:pt x="1" y="81"/>
                  </a:cubicBezTo>
                  <a:cubicBezTo>
                    <a:pt x="382" y="135"/>
                    <a:pt x="741" y="190"/>
                    <a:pt x="1114" y="190"/>
                  </a:cubicBezTo>
                  <a:cubicBezTo>
                    <a:pt x="1198" y="190"/>
                    <a:pt x="1283" y="187"/>
                    <a:pt x="1368" y="181"/>
                  </a:cubicBezTo>
                  <a:lnTo>
                    <a:pt x="4604" y="348"/>
                  </a:lnTo>
                  <a:cubicBezTo>
                    <a:pt x="5905" y="381"/>
                    <a:pt x="7039" y="381"/>
                    <a:pt x="7873" y="381"/>
                  </a:cubicBezTo>
                  <a:cubicBezTo>
                    <a:pt x="7998" y="390"/>
                    <a:pt x="8121" y="394"/>
                    <a:pt x="8242" y="394"/>
                  </a:cubicBezTo>
                  <a:cubicBezTo>
                    <a:pt x="8575" y="394"/>
                    <a:pt x="8899" y="363"/>
                    <a:pt x="9241" y="314"/>
                  </a:cubicBezTo>
                  <a:cubicBezTo>
                    <a:pt x="8774" y="247"/>
                    <a:pt x="8340" y="214"/>
                    <a:pt x="7873" y="214"/>
                  </a:cubicBezTo>
                  <a:lnTo>
                    <a:pt x="4637" y="81"/>
                  </a:lnTo>
                  <a:cubicBezTo>
                    <a:pt x="3370" y="14"/>
                    <a:pt x="2202" y="14"/>
                    <a:pt x="1368" y="14"/>
                  </a:cubicBezTo>
                  <a:cubicBezTo>
                    <a:pt x="1243" y="5"/>
                    <a:pt x="1120" y="1"/>
                    <a:pt x="9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2677925" y="4964825"/>
              <a:ext cx="234350" cy="27550"/>
            </a:xfrm>
            <a:custGeom>
              <a:avLst/>
              <a:gdLst/>
              <a:ahLst/>
              <a:cxnLst/>
              <a:rect l="l" t="t" r="r" b="b"/>
              <a:pathLst>
                <a:path w="9374" h="1102" extrusionOk="0">
                  <a:moveTo>
                    <a:pt x="167" y="1"/>
                  </a:moveTo>
                  <a:lnTo>
                    <a:pt x="0" y="1001"/>
                  </a:lnTo>
                  <a:lnTo>
                    <a:pt x="0" y="1101"/>
                  </a:lnTo>
                  <a:lnTo>
                    <a:pt x="9273" y="1101"/>
                  </a:lnTo>
                  <a:lnTo>
                    <a:pt x="9374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791325" y="4766350"/>
              <a:ext cx="30875" cy="203500"/>
            </a:xfrm>
            <a:custGeom>
              <a:avLst/>
              <a:gdLst/>
              <a:ahLst/>
              <a:cxnLst/>
              <a:rect l="l" t="t" r="r" b="b"/>
              <a:pathLst>
                <a:path w="1235" h="8140" extrusionOk="0">
                  <a:moveTo>
                    <a:pt x="1235" y="1"/>
                  </a:moveTo>
                  <a:cubicBezTo>
                    <a:pt x="901" y="1335"/>
                    <a:pt x="668" y="2703"/>
                    <a:pt x="501" y="4070"/>
                  </a:cubicBezTo>
                  <a:cubicBezTo>
                    <a:pt x="268" y="5405"/>
                    <a:pt x="101" y="6772"/>
                    <a:pt x="1" y="8140"/>
                  </a:cubicBezTo>
                  <a:cubicBezTo>
                    <a:pt x="301" y="6806"/>
                    <a:pt x="534" y="5438"/>
                    <a:pt x="701" y="4104"/>
                  </a:cubicBezTo>
                  <a:cubicBezTo>
                    <a:pt x="968" y="2736"/>
                    <a:pt x="1135" y="1368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04600" y="4851425"/>
              <a:ext cx="201850" cy="118425"/>
            </a:xfrm>
            <a:custGeom>
              <a:avLst/>
              <a:gdLst/>
              <a:ahLst/>
              <a:cxnLst/>
              <a:rect l="l" t="t" r="r" b="b"/>
              <a:pathLst>
                <a:path w="8074" h="4737" extrusionOk="0">
                  <a:moveTo>
                    <a:pt x="4170" y="0"/>
                  </a:moveTo>
                  <a:cubicBezTo>
                    <a:pt x="3270" y="0"/>
                    <a:pt x="2369" y="300"/>
                    <a:pt x="1635" y="834"/>
                  </a:cubicBezTo>
                  <a:cubicBezTo>
                    <a:pt x="1068" y="1301"/>
                    <a:pt x="601" y="1901"/>
                    <a:pt x="334" y="2602"/>
                  </a:cubicBezTo>
                  <a:cubicBezTo>
                    <a:pt x="134" y="3036"/>
                    <a:pt x="34" y="3536"/>
                    <a:pt x="1" y="4036"/>
                  </a:cubicBezTo>
                  <a:cubicBezTo>
                    <a:pt x="1" y="4170"/>
                    <a:pt x="1" y="4303"/>
                    <a:pt x="1" y="4470"/>
                  </a:cubicBezTo>
                  <a:cubicBezTo>
                    <a:pt x="34" y="4537"/>
                    <a:pt x="34" y="4603"/>
                    <a:pt x="34" y="4603"/>
                  </a:cubicBezTo>
                  <a:cubicBezTo>
                    <a:pt x="67" y="3936"/>
                    <a:pt x="201" y="3269"/>
                    <a:pt x="468" y="2669"/>
                  </a:cubicBezTo>
                  <a:cubicBezTo>
                    <a:pt x="734" y="2002"/>
                    <a:pt x="1201" y="1434"/>
                    <a:pt x="1769" y="1001"/>
                  </a:cubicBezTo>
                  <a:cubicBezTo>
                    <a:pt x="2398" y="497"/>
                    <a:pt x="3207" y="231"/>
                    <a:pt x="4025" y="231"/>
                  </a:cubicBezTo>
                  <a:cubicBezTo>
                    <a:pt x="4074" y="231"/>
                    <a:pt x="4122" y="232"/>
                    <a:pt x="4170" y="234"/>
                  </a:cubicBezTo>
                  <a:cubicBezTo>
                    <a:pt x="4214" y="232"/>
                    <a:pt x="4257" y="231"/>
                    <a:pt x="4301" y="231"/>
                  </a:cubicBezTo>
                  <a:cubicBezTo>
                    <a:pt x="5121" y="231"/>
                    <a:pt x="5907" y="529"/>
                    <a:pt x="6572" y="1068"/>
                  </a:cubicBezTo>
                  <a:cubicBezTo>
                    <a:pt x="7106" y="1501"/>
                    <a:pt x="7506" y="2102"/>
                    <a:pt x="7739" y="2769"/>
                  </a:cubicBezTo>
                  <a:cubicBezTo>
                    <a:pt x="7940" y="3403"/>
                    <a:pt x="7973" y="4070"/>
                    <a:pt x="7873" y="4737"/>
                  </a:cubicBezTo>
                  <a:cubicBezTo>
                    <a:pt x="7906" y="4737"/>
                    <a:pt x="7906" y="4703"/>
                    <a:pt x="7940" y="4637"/>
                  </a:cubicBezTo>
                  <a:cubicBezTo>
                    <a:pt x="7973" y="4503"/>
                    <a:pt x="8006" y="4370"/>
                    <a:pt x="8006" y="4236"/>
                  </a:cubicBezTo>
                  <a:cubicBezTo>
                    <a:pt x="8073" y="3736"/>
                    <a:pt x="8040" y="3236"/>
                    <a:pt x="7873" y="2769"/>
                  </a:cubicBezTo>
                  <a:cubicBezTo>
                    <a:pt x="7406" y="1101"/>
                    <a:pt x="5871" y="0"/>
                    <a:pt x="4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545200" y="4648775"/>
              <a:ext cx="454525" cy="345275"/>
            </a:xfrm>
            <a:custGeom>
              <a:avLst/>
              <a:gdLst/>
              <a:ahLst/>
              <a:cxnLst/>
              <a:rect l="l" t="t" r="r" b="b"/>
              <a:pathLst>
                <a:path w="18181" h="13811" extrusionOk="0">
                  <a:moveTo>
                    <a:pt x="7106" y="0"/>
                  </a:moveTo>
                  <a:lnTo>
                    <a:pt x="1" y="2435"/>
                  </a:lnTo>
                  <a:lnTo>
                    <a:pt x="4003" y="13810"/>
                  </a:lnTo>
                  <a:lnTo>
                    <a:pt x="18180" y="8907"/>
                  </a:lnTo>
                  <a:cubicBezTo>
                    <a:pt x="17647" y="7606"/>
                    <a:pt x="9341" y="7406"/>
                    <a:pt x="9341" y="7406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656125" y="4854025"/>
              <a:ext cx="31700" cy="28650"/>
            </a:xfrm>
            <a:custGeom>
              <a:avLst/>
              <a:gdLst/>
              <a:ahLst/>
              <a:cxnLst/>
              <a:rect l="l" t="t" r="r" b="b"/>
              <a:pathLst>
                <a:path w="1268" h="1146" extrusionOk="0">
                  <a:moveTo>
                    <a:pt x="644" y="1"/>
                  </a:moveTo>
                  <a:cubicBezTo>
                    <a:pt x="514" y="1"/>
                    <a:pt x="381" y="44"/>
                    <a:pt x="267" y="130"/>
                  </a:cubicBezTo>
                  <a:lnTo>
                    <a:pt x="334" y="96"/>
                  </a:lnTo>
                  <a:lnTo>
                    <a:pt x="334" y="96"/>
                  </a:lnTo>
                  <a:cubicBezTo>
                    <a:pt x="67" y="263"/>
                    <a:pt x="0" y="597"/>
                    <a:pt x="134" y="863"/>
                  </a:cubicBezTo>
                  <a:cubicBezTo>
                    <a:pt x="267" y="1041"/>
                    <a:pt x="460" y="1145"/>
                    <a:pt x="652" y="1145"/>
                  </a:cubicBezTo>
                  <a:cubicBezTo>
                    <a:pt x="749" y="1145"/>
                    <a:pt x="845" y="1119"/>
                    <a:pt x="934" y="1064"/>
                  </a:cubicBezTo>
                  <a:cubicBezTo>
                    <a:pt x="1201" y="863"/>
                    <a:pt x="1268" y="497"/>
                    <a:pt x="1101" y="230"/>
                  </a:cubicBezTo>
                  <a:cubicBezTo>
                    <a:pt x="987" y="77"/>
                    <a:pt x="81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3636100" y="4858925"/>
              <a:ext cx="363625" cy="135125"/>
            </a:xfrm>
            <a:custGeom>
              <a:avLst/>
              <a:gdLst/>
              <a:ahLst/>
              <a:cxnLst/>
              <a:rect l="l" t="t" r="r" b="b"/>
              <a:pathLst>
                <a:path w="14545" h="5405" extrusionOk="0">
                  <a:moveTo>
                    <a:pt x="13744" y="0"/>
                  </a:moveTo>
                  <a:lnTo>
                    <a:pt x="1" y="4237"/>
                  </a:lnTo>
                  <a:lnTo>
                    <a:pt x="367" y="5404"/>
                  </a:lnTo>
                  <a:lnTo>
                    <a:pt x="14544" y="501"/>
                  </a:lnTo>
                  <a:cubicBezTo>
                    <a:pt x="14478" y="34"/>
                    <a:pt x="13744" y="0"/>
                    <a:pt x="13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3757025" y="4829250"/>
              <a:ext cx="27550" cy="32200"/>
            </a:xfrm>
            <a:custGeom>
              <a:avLst/>
              <a:gdLst/>
              <a:ahLst/>
              <a:cxnLst/>
              <a:rect l="l" t="t" r="r" b="b"/>
              <a:pathLst>
                <a:path w="1102" h="1288" extrusionOk="0">
                  <a:moveTo>
                    <a:pt x="1044" y="1"/>
                  </a:moveTo>
                  <a:cubicBezTo>
                    <a:pt x="910" y="1"/>
                    <a:pt x="572" y="128"/>
                    <a:pt x="301" y="453"/>
                  </a:cubicBezTo>
                  <a:cubicBezTo>
                    <a:pt x="0" y="854"/>
                    <a:pt x="34" y="1287"/>
                    <a:pt x="100" y="1287"/>
                  </a:cubicBezTo>
                  <a:cubicBezTo>
                    <a:pt x="167" y="1287"/>
                    <a:pt x="234" y="954"/>
                    <a:pt x="501" y="587"/>
                  </a:cubicBezTo>
                  <a:cubicBezTo>
                    <a:pt x="768" y="253"/>
                    <a:pt x="1101" y="120"/>
                    <a:pt x="1101" y="20"/>
                  </a:cubicBezTo>
                  <a:cubicBezTo>
                    <a:pt x="1095" y="7"/>
                    <a:pt x="1075" y="1"/>
                    <a:pt x="1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3808050" y="4832125"/>
              <a:ext cx="19875" cy="35200"/>
            </a:xfrm>
            <a:custGeom>
              <a:avLst/>
              <a:gdLst/>
              <a:ahLst/>
              <a:cxnLst/>
              <a:rect l="l" t="t" r="r" b="b"/>
              <a:pathLst>
                <a:path w="795" h="1408" extrusionOk="0">
                  <a:moveTo>
                    <a:pt x="742" y="0"/>
                  </a:moveTo>
                  <a:cubicBezTo>
                    <a:pt x="654" y="0"/>
                    <a:pt x="312" y="150"/>
                    <a:pt x="161" y="572"/>
                  </a:cubicBezTo>
                  <a:cubicBezTo>
                    <a:pt x="1" y="1021"/>
                    <a:pt x="148" y="1408"/>
                    <a:pt x="219" y="1408"/>
                  </a:cubicBezTo>
                  <a:cubicBezTo>
                    <a:pt x="222" y="1408"/>
                    <a:pt x="225" y="1407"/>
                    <a:pt x="228" y="1406"/>
                  </a:cubicBezTo>
                  <a:cubicBezTo>
                    <a:pt x="294" y="1373"/>
                    <a:pt x="261" y="1039"/>
                    <a:pt x="394" y="672"/>
                  </a:cubicBezTo>
                  <a:cubicBezTo>
                    <a:pt x="528" y="305"/>
                    <a:pt x="795" y="72"/>
                    <a:pt x="761" y="5"/>
                  </a:cubicBezTo>
                  <a:cubicBezTo>
                    <a:pt x="758" y="2"/>
                    <a:pt x="752" y="0"/>
                    <a:pt x="7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3856350" y="4835325"/>
              <a:ext cx="11600" cy="34525"/>
            </a:xfrm>
            <a:custGeom>
              <a:avLst/>
              <a:gdLst/>
              <a:ahLst/>
              <a:cxnLst/>
              <a:rect l="l" t="t" r="r" b="b"/>
              <a:pathLst>
                <a:path w="464" h="1381" extrusionOk="0">
                  <a:moveTo>
                    <a:pt x="404" y="0"/>
                  </a:moveTo>
                  <a:cubicBezTo>
                    <a:pt x="312" y="0"/>
                    <a:pt x="93" y="258"/>
                    <a:pt x="64" y="677"/>
                  </a:cubicBezTo>
                  <a:cubicBezTo>
                    <a:pt x="0" y="1089"/>
                    <a:pt x="207" y="1380"/>
                    <a:pt x="257" y="1380"/>
                  </a:cubicBezTo>
                  <a:cubicBezTo>
                    <a:pt x="260" y="1380"/>
                    <a:pt x="262" y="1380"/>
                    <a:pt x="264" y="1378"/>
                  </a:cubicBezTo>
                  <a:cubicBezTo>
                    <a:pt x="330" y="1345"/>
                    <a:pt x="264" y="1044"/>
                    <a:pt x="297" y="677"/>
                  </a:cubicBezTo>
                  <a:cubicBezTo>
                    <a:pt x="330" y="311"/>
                    <a:pt x="464" y="44"/>
                    <a:pt x="430" y="10"/>
                  </a:cubicBezTo>
                  <a:cubicBezTo>
                    <a:pt x="424" y="4"/>
                    <a:pt x="415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3729500" y="4787050"/>
              <a:ext cx="37550" cy="17150"/>
            </a:xfrm>
            <a:custGeom>
              <a:avLst/>
              <a:gdLst/>
              <a:ahLst/>
              <a:cxnLst/>
              <a:rect l="l" t="t" r="r" b="b"/>
              <a:pathLst>
                <a:path w="1502" h="686" extrusionOk="0">
                  <a:moveTo>
                    <a:pt x="1133" y="1"/>
                  </a:moveTo>
                  <a:cubicBezTo>
                    <a:pt x="991" y="1"/>
                    <a:pt x="818" y="28"/>
                    <a:pt x="634" y="107"/>
                  </a:cubicBezTo>
                  <a:cubicBezTo>
                    <a:pt x="201" y="273"/>
                    <a:pt x="1" y="640"/>
                    <a:pt x="34" y="674"/>
                  </a:cubicBezTo>
                  <a:cubicBezTo>
                    <a:pt x="42" y="682"/>
                    <a:pt x="53" y="685"/>
                    <a:pt x="66" y="685"/>
                  </a:cubicBezTo>
                  <a:cubicBezTo>
                    <a:pt x="166" y="685"/>
                    <a:pt x="411" y="487"/>
                    <a:pt x="734" y="340"/>
                  </a:cubicBezTo>
                  <a:cubicBezTo>
                    <a:pt x="1135" y="173"/>
                    <a:pt x="1502" y="173"/>
                    <a:pt x="1502" y="107"/>
                  </a:cubicBezTo>
                  <a:cubicBezTo>
                    <a:pt x="1502" y="66"/>
                    <a:pt x="1354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3558550" y="4685475"/>
              <a:ext cx="185150" cy="91750"/>
            </a:xfrm>
            <a:custGeom>
              <a:avLst/>
              <a:gdLst/>
              <a:ahLst/>
              <a:cxnLst/>
              <a:rect l="l" t="t" r="r" b="b"/>
              <a:pathLst>
                <a:path w="7406" h="3670" extrusionOk="0">
                  <a:moveTo>
                    <a:pt x="7005" y="0"/>
                  </a:moveTo>
                  <a:lnTo>
                    <a:pt x="0" y="2502"/>
                  </a:lnTo>
                  <a:lnTo>
                    <a:pt x="434" y="3669"/>
                  </a:lnTo>
                  <a:lnTo>
                    <a:pt x="7406" y="1334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3691975" y="4737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818" y="209"/>
                  </a:moveTo>
                  <a:cubicBezTo>
                    <a:pt x="893" y="209"/>
                    <a:pt x="968" y="217"/>
                    <a:pt x="1035" y="234"/>
                  </a:cubicBezTo>
                  <a:cubicBezTo>
                    <a:pt x="1301" y="234"/>
                    <a:pt x="1568" y="300"/>
                    <a:pt x="1802" y="367"/>
                  </a:cubicBezTo>
                  <a:cubicBezTo>
                    <a:pt x="2080" y="453"/>
                    <a:pt x="2276" y="539"/>
                    <a:pt x="2381" y="589"/>
                  </a:cubicBezTo>
                  <a:lnTo>
                    <a:pt x="2381" y="589"/>
                  </a:lnTo>
                  <a:cubicBezTo>
                    <a:pt x="2341" y="587"/>
                    <a:pt x="2301" y="586"/>
                    <a:pt x="2260" y="586"/>
                  </a:cubicBezTo>
                  <a:cubicBezTo>
                    <a:pt x="2095" y="586"/>
                    <a:pt x="1924" y="601"/>
                    <a:pt x="1768" y="601"/>
                  </a:cubicBezTo>
                  <a:cubicBezTo>
                    <a:pt x="1635" y="617"/>
                    <a:pt x="1502" y="626"/>
                    <a:pt x="1368" y="626"/>
                  </a:cubicBezTo>
                  <a:cubicBezTo>
                    <a:pt x="1235" y="626"/>
                    <a:pt x="1101" y="617"/>
                    <a:pt x="968" y="601"/>
                  </a:cubicBezTo>
                  <a:cubicBezTo>
                    <a:pt x="834" y="567"/>
                    <a:pt x="701" y="534"/>
                    <a:pt x="534" y="501"/>
                  </a:cubicBezTo>
                  <a:cubicBezTo>
                    <a:pt x="467" y="501"/>
                    <a:pt x="401" y="467"/>
                    <a:pt x="334" y="434"/>
                  </a:cubicBezTo>
                  <a:cubicBezTo>
                    <a:pt x="301" y="400"/>
                    <a:pt x="267" y="434"/>
                    <a:pt x="301" y="367"/>
                  </a:cubicBezTo>
                  <a:cubicBezTo>
                    <a:pt x="301" y="267"/>
                    <a:pt x="434" y="234"/>
                    <a:pt x="601" y="234"/>
                  </a:cubicBezTo>
                  <a:cubicBezTo>
                    <a:pt x="668" y="217"/>
                    <a:pt x="743" y="209"/>
                    <a:pt x="818" y="209"/>
                  </a:cubicBezTo>
                  <a:close/>
                  <a:moveTo>
                    <a:pt x="568" y="0"/>
                  </a:moveTo>
                  <a:cubicBezTo>
                    <a:pt x="467" y="0"/>
                    <a:pt x="367" y="34"/>
                    <a:pt x="301" y="67"/>
                  </a:cubicBezTo>
                  <a:cubicBezTo>
                    <a:pt x="167" y="100"/>
                    <a:pt x="67" y="200"/>
                    <a:pt x="34" y="334"/>
                  </a:cubicBezTo>
                  <a:cubicBezTo>
                    <a:pt x="0" y="467"/>
                    <a:pt x="67" y="601"/>
                    <a:pt x="201" y="667"/>
                  </a:cubicBezTo>
                  <a:cubicBezTo>
                    <a:pt x="267" y="734"/>
                    <a:pt x="367" y="767"/>
                    <a:pt x="467" y="767"/>
                  </a:cubicBezTo>
                  <a:cubicBezTo>
                    <a:pt x="634" y="801"/>
                    <a:pt x="801" y="834"/>
                    <a:pt x="968" y="867"/>
                  </a:cubicBezTo>
                  <a:cubicBezTo>
                    <a:pt x="1235" y="867"/>
                    <a:pt x="1502" y="867"/>
                    <a:pt x="1802" y="834"/>
                  </a:cubicBezTo>
                  <a:cubicBezTo>
                    <a:pt x="2019" y="803"/>
                    <a:pt x="2264" y="743"/>
                    <a:pt x="2458" y="628"/>
                  </a:cubicBezTo>
                  <a:lnTo>
                    <a:pt x="2458" y="628"/>
                  </a:lnTo>
                  <a:cubicBezTo>
                    <a:pt x="2465" y="632"/>
                    <a:pt x="2469" y="634"/>
                    <a:pt x="2469" y="634"/>
                  </a:cubicBezTo>
                  <a:cubicBezTo>
                    <a:pt x="2473" y="634"/>
                    <a:pt x="2473" y="630"/>
                    <a:pt x="2468" y="622"/>
                  </a:cubicBezTo>
                  <a:lnTo>
                    <a:pt x="2468" y="622"/>
                  </a:lnTo>
                  <a:cubicBezTo>
                    <a:pt x="2480" y="615"/>
                    <a:pt x="2491" y="608"/>
                    <a:pt x="2502" y="601"/>
                  </a:cubicBezTo>
                  <a:cubicBezTo>
                    <a:pt x="2483" y="598"/>
                    <a:pt x="2464" y="596"/>
                    <a:pt x="2445" y="594"/>
                  </a:cubicBezTo>
                  <a:lnTo>
                    <a:pt x="2445" y="594"/>
                  </a:lnTo>
                  <a:cubicBezTo>
                    <a:pt x="2374" y="518"/>
                    <a:pt x="2168" y="350"/>
                    <a:pt x="1868" y="200"/>
                  </a:cubicBezTo>
                  <a:cubicBezTo>
                    <a:pt x="1602" y="100"/>
                    <a:pt x="1335" y="34"/>
                    <a:pt x="1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3738675" y="4693975"/>
              <a:ext cx="28375" cy="61575"/>
            </a:xfrm>
            <a:custGeom>
              <a:avLst/>
              <a:gdLst/>
              <a:ahLst/>
              <a:cxnLst/>
              <a:rect l="l" t="t" r="r" b="b"/>
              <a:pathLst>
                <a:path w="1135" h="2463" extrusionOk="0">
                  <a:moveTo>
                    <a:pt x="478" y="0"/>
                  </a:moveTo>
                  <a:cubicBezTo>
                    <a:pt x="442" y="0"/>
                    <a:pt x="405" y="8"/>
                    <a:pt x="367" y="27"/>
                  </a:cubicBezTo>
                  <a:cubicBezTo>
                    <a:pt x="167" y="127"/>
                    <a:pt x="34" y="327"/>
                    <a:pt x="34" y="527"/>
                  </a:cubicBezTo>
                  <a:cubicBezTo>
                    <a:pt x="0" y="694"/>
                    <a:pt x="0" y="861"/>
                    <a:pt x="0" y="1028"/>
                  </a:cubicBezTo>
                  <a:cubicBezTo>
                    <a:pt x="0" y="1295"/>
                    <a:pt x="67" y="1595"/>
                    <a:pt x="167" y="1828"/>
                  </a:cubicBezTo>
                  <a:cubicBezTo>
                    <a:pt x="334" y="2295"/>
                    <a:pt x="568" y="2462"/>
                    <a:pt x="568" y="2462"/>
                  </a:cubicBezTo>
                  <a:cubicBezTo>
                    <a:pt x="634" y="2429"/>
                    <a:pt x="467" y="2195"/>
                    <a:pt x="334" y="1762"/>
                  </a:cubicBezTo>
                  <a:cubicBezTo>
                    <a:pt x="267" y="1528"/>
                    <a:pt x="234" y="1261"/>
                    <a:pt x="234" y="1028"/>
                  </a:cubicBezTo>
                  <a:cubicBezTo>
                    <a:pt x="234" y="861"/>
                    <a:pt x="267" y="727"/>
                    <a:pt x="301" y="561"/>
                  </a:cubicBezTo>
                  <a:cubicBezTo>
                    <a:pt x="301" y="427"/>
                    <a:pt x="401" y="294"/>
                    <a:pt x="467" y="260"/>
                  </a:cubicBezTo>
                  <a:cubicBezTo>
                    <a:pt x="472" y="256"/>
                    <a:pt x="477" y="254"/>
                    <a:pt x="484" y="254"/>
                  </a:cubicBezTo>
                  <a:cubicBezTo>
                    <a:pt x="527" y="254"/>
                    <a:pt x="610" y="345"/>
                    <a:pt x="668" y="461"/>
                  </a:cubicBezTo>
                  <a:cubicBezTo>
                    <a:pt x="734" y="594"/>
                    <a:pt x="801" y="727"/>
                    <a:pt x="834" y="861"/>
                  </a:cubicBezTo>
                  <a:cubicBezTo>
                    <a:pt x="901" y="1128"/>
                    <a:pt x="901" y="1361"/>
                    <a:pt x="834" y="1628"/>
                  </a:cubicBezTo>
                  <a:cubicBezTo>
                    <a:pt x="768" y="1862"/>
                    <a:pt x="668" y="2062"/>
                    <a:pt x="568" y="2295"/>
                  </a:cubicBezTo>
                  <a:cubicBezTo>
                    <a:pt x="568" y="2298"/>
                    <a:pt x="569" y="2299"/>
                    <a:pt x="571" y="2299"/>
                  </a:cubicBezTo>
                  <a:cubicBezTo>
                    <a:pt x="605" y="2299"/>
                    <a:pt x="846" y="2095"/>
                    <a:pt x="1001" y="1661"/>
                  </a:cubicBezTo>
                  <a:cubicBezTo>
                    <a:pt x="1135" y="1228"/>
                    <a:pt x="1101" y="761"/>
                    <a:pt x="901" y="361"/>
                  </a:cubicBezTo>
                  <a:cubicBezTo>
                    <a:pt x="834" y="260"/>
                    <a:pt x="801" y="194"/>
                    <a:pt x="734" y="127"/>
                  </a:cubicBezTo>
                  <a:cubicBezTo>
                    <a:pt x="662" y="55"/>
                    <a:pt x="573" y="0"/>
                    <a:pt x="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2585350" y="2310425"/>
              <a:ext cx="460350" cy="379625"/>
            </a:xfrm>
            <a:custGeom>
              <a:avLst/>
              <a:gdLst/>
              <a:ahLst/>
              <a:cxnLst/>
              <a:rect l="l" t="t" r="r" b="b"/>
              <a:pathLst>
                <a:path w="18414" h="15185" extrusionOk="0">
                  <a:moveTo>
                    <a:pt x="3870" y="1"/>
                  </a:moveTo>
                  <a:lnTo>
                    <a:pt x="1201" y="5505"/>
                  </a:lnTo>
                  <a:cubicBezTo>
                    <a:pt x="1" y="8006"/>
                    <a:pt x="434" y="10975"/>
                    <a:pt x="2302" y="13010"/>
                  </a:cubicBezTo>
                  <a:cubicBezTo>
                    <a:pt x="3602" y="14398"/>
                    <a:pt x="5398" y="15185"/>
                    <a:pt x="7275" y="15185"/>
                  </a:cubicBezTo>
                  <a:cubicBezTo>
                    <a:pt x="7517" y="15185"/>
                    <a:pt x="7762" y="15172"/>
                    <a:pt x="8006" y="15145"/>
                  </a:cubicBezTo>
                  <a:lnTo>
                    <a:pt x="18414" y="13944"/>
                  </a:lnTo>
                  <a:lnTo>
                    <a:pt x="18414" y="7773"/>
                  </a:lnTo>
                  <a:lnTo>
                    <a:pt x="8173" y="8073"/>
                  </a:lnTo>
                  <a:lnTo>
                    <a:pt x="10742" y="35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2931425" y="1346825"/>
              <a:ext cx="206000" cy="474950"/>
            </a:xfrm>
            <a:custGeom>
              <a:avLst/>
              <a:gdLst/>
              <a:ahLst/>
              <a:cxnLst/>
              <a:rect l="l" t="t" r="r" b="b"/>
              <a:pathLst>
                <a:path w="8240" h="18998" extrusionOk="0">
                  <a:moveTo>
                    <a:pt x="6030" y="0"/>
                  </a:moveTo>
                  <a:cubicBezTo>
                    <a:pt x="5238" y="0"/>
                    <a:pt x="4437" y="217"/>
                    <a:pt x="3770" y="618"/>
                  </a:cubicBezTo>
                  <a:cubicBezTo>
                    <a:pt x="2402" y="1451"/>
                    <a:pt x="2302" y="3053"/>
                    <a:pt x="1102" y="4120"/>
                  </a:cubicBezTo>
                  <a:cubicBezTo>
                    <a:pt x="1" y="5087"/>
                    <a:pt x="368" y="7322"/>
                    <a:pt x="568" y="8890"/>
                  </a:cubicBezTo>
                  <a:cubicBezTo>
                    <a:pt x="1001" y="12226"/>
                    <a:pt x="1502" y="16095"/>
                    <a:pt x="3203" y="18997"/>
                  </a:cubicBezTo>
                  <a:lnTo>
                    <a:pt x="8240" y="684"/>
                  </a:lnTo>
                  <a:cubicBezTo>
                    <a:pt x="7606" y="217"/>
                    <a:pt x="6822" y="0"/>
                    <a:pt x="60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3034000" y="1387050"/>
              <a:ext cx="336100" cy="691075"/>
            </a:xfrm>
            <a:custGeom>
              <a:avLst/>
              <a:gdLst/>
              <a:ahLst/>
              <a:cxnLst/>
              <a:rect l="l" t="t" r="r" b="b"/>
              <a:pathLst>
                <a:path w="13444" h="27643" extrusionOk="0">
                  <a:moveTo>
                    <a:pt x="7377" y="1"/>
                  </a:moveTo>
                  <a:cubicBezTo>
                    <a:pt x="4793" y="1"/>
                    <a:pt x="2220" y="752"/>
                    <a:pt x="1" y="2244"/>
                  </a:cubicBezTo>
                  <a:lnTo>
                    <a:pt x="201" y="15587"/>
                  </a:lnTo>
                  <a:lnTo>
                    <a:pt x="167" y="22792"/>
                  </a:lnTo>
                  <a:cubicBezTo>
                    <a:pt x="201" y="25194"/>
                    <a:pt x="1435" y="27429"/>
                    <a:pt x="3837" y="27629"/>
                  </a:cubicBezTo>
                  <a:cubicBezTo>
                    <a:pt x="3959" y="27638"/>
                    <a:pt x="4080" y="27643"/>
                    <a:pt x="4200" y="27643"/>
                  </a:cubicBezTo>
                  <a:cubicBezTo>
                    <a:pt x="6677" y="27643"/>
                    <a:pt x="8745" y="25706"/>
                    <a:pt x="8840" y="23193"/>
                  </a:cubicBezTo>
                  <a:cubicBezTo>
                    <a:pt x="8940" y="20657"/>
                    <a:pt x="9040" y="18122"/>
                    <a:pt x="9040" y="18122"/>
                  </a:cubicBezTo>
                  <a:cubicBezTo>
                    <a:pt x="9040" y="18122"/>
                    <a:pt x="12877" y="17755"/>
                    <a:pt x="13177" y="13986"/>
                  </a:cubicBezTo>
                  <a:cubicBezTo>
                    <a:pt x="13444" y="10183"/>
                    <a:pt x="13344" y="1410"/>
                    <a:pt x="13344" y="1410"/>
                  </a:cubicBezTo>
                  <a:cubicBezTo>
                    <a:pt x="11461" y="469"/>
                    <a:pt x="9415" y="1"/>
                    <a:pt x="737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2983125" y="1307050"/>
              <a:ext cx="466200" cy="544675"/>
            </a:xfrm>
            <a:custGeom>
              <a:avLst/>
              <a:gdLst/>
              <a:ahLst/>
              <a:cxnLst/>
              <a:rect l="l" t="t" r="r" b="b"/>
              <a:pathLst>
                <a:path w="18648" h="21787" extrusionOk="0">
                  <a:moveTo>
                    <a:pt x="11234" y="1"/>
                  </a:moveTo>
                  <a:cubicBezTo>
                    <a:pt x="10365" y="1"/>
                    <a:pt x="9464" y="289"/>
                    <a:pt x="8674" y="674"/>
                  </a:cubicBezTo>
                  <a:cubicBezTo>
                    <a:pt x="7440" y="1308"/>
                    <a:pt x="6305" y="2175"/>
                    <a:pt x="5004" y="2609"/>
                  </a:cubicBezTo>
                  <a:cubicBezTo>
                    <a:pt x="3937" y="2942"/>
                    <a:pt x="2770" y="2976"/>
                    <a:pt x="1869" y="3576"/>
                  </a:cubicBezTo>
                  <a:cubicBezTo>
                    <a:pt x="1035" y="4177"/>
                    <a:pt x="468" y="5077"/>
                    <a:pt x="268" y="6078"/>
                  </a:cubicBezTo>
                  <a:cubicBezTo>
                    <a:pt x="68" y="7079"/>
                    <a:pt x="1" y="8079"/>
                    <a:pt x="68" y="9113"/>
                  </a:cubicBezTo>
                  <a:lnTo>
                    <a:pt x="234" y="17486"/>
                  </a:lnTo>
                  <a:cubicBezTo>
                    <a:pt x="168" y="18587"/>
                    <a:pt x="501" y="19654"/>
                    <a:pt x="1135" y="20588"/>
                  </a:cubicBezTo>
                  <a:cubicBezTo>
                    <a:pt x="1806" y="21523"/>
                    <a:pt x="1874" y="21786"/>
                    <a:pt x="2478" y="21786"/>
                  </a:cubicBezTo>
                  <a:cubicBezTo>
                    <a:pt x="2715" y="21786"/>
                    <a:pt x="3034" y="21746"/>
                    <a:pt x="3503" y="21689"/>
                  </a:cubicBezTo>
                  <a:cubicBezTo>
                    <a:pt x="5138" y="21522"/>
                    <a:pt x="7573" y="20989"/>
                    <a:pt x="8674" y="19788"/>
                  </a:cubicBezTo>
                  <a:cubicBezTo>
                    <a:pt x="9408" y="18987"/>
                    <a:pt x="10975" y="18654"/>
                    <a:pt x="11109" y="17686"/>
                  </a:cubicBezTo>
                  <a:cubicBezTo>
                    <a:pt x="11176" y="16952"/>
                    <a:pt x="10675" y="16285"/>
                    <a:pt x="9975" y="16118"/>
                  </a:cubicBezTo>
                  <a:cubicBezTo>
                    <a:pt x="9174" y="15918"/>
                    <a:pt x="8507" y="15418"/>
                    <a:pt x="8107" y="14717"/>
                  </a:cubicBezTo>
                  <a:cubicBezTo>
                    <a:pt x="7640" y="13750"/>
                    <a:pt x="7973" y="12583"/>
                    <a:pt x="8841" y="11949"/>
                  </a:cubicBezTo>
                  <a:cubicBezTo>
                    <a:pt x="9147" y="11756"/>
                    <a:pt x="9470" y="11667"/>
                    <a:pt x="9787" y="11667"/>
                  </a:cubicBezTo>
                  <a:cubicBezTo>
                    <a:pt x="10403" y="11667"/>
                    <a:pt x="11002" y="11999"/>
                    <a:pt x="11442" y="12549"/>
                  </a:cubicBezTo>
                  <a:lnTo>
                    <a:pt x="11442" y="12516"/>
                  </a:lnTo>
                  <a:cubicBezTo>
                    <a:pt x="12110" y="12483"/>
                    <a:pt x="12143" y="11849"/>
                    <a:pt x="12276" y="11448"/>
                  </a:cubicBezTo>
                  <a:cubicBezTo>
                    <a:pt x="12743" y="10114"/>
                    <a:pt x="12310" y="9214"/>
                    <a:pt x="12376" y="8780"/>
                  </a:cubicBezTo>
                  <a:lnTo>
                    <a:pt x="12376" y="8780"/>
                  </a:lnTo>
                  <a:cubicBezTo>
                    <a:pt x="12966" y="9070"/>
                    <a:pt x="13623" y="9210"/>
                    <a:pt x="14282" y="9210"/>
                  </a:cubicBezTo>
                  <a:cubicBezTo>
                    <a:pt x="16049" y="9210"/>
                    <a:pt x="17840" y="8209"/>
                    <a:pt x="18447" y="6412"/>
                  </a:cubicBezTo>
                  <a:cubicBezTo>
                    <a:pt x="18648" y="5811"/>
                    <a:pt x="18648" y="5111"/>
                    <a:pt x="18447" y="4477"/>
                  </a:cubicBezTo>
                  <a:cubicBezTo>
                    <a:pt x="17880" y="2676"/>
                    <a:pt x="16212" y="2842"/>
                    <a:pt x="14978" y="2142"/>
                  </a:cubicBezTo>
                  <a:cubicBezTo>
                    <a:pt x="14111" y="1641"/>
                    <a:pt x="13511" y="774"/>
                    <a:pt x="12643" y="307"/>
                  </a:cubicBezTo>
                  <a:cubicBezTo>
                    <a:pt x="12200" y="91"/>
                    <a:pt x="11722" y="1"/>
                    <a:pt x="11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3214975" y="1633650"/>
              <a:ext cx="38225" cy="55525"/>
            </a:xfrm>
            <a:custGeom>
              <a:avLst/>
              <a:gdLst/>
              <a:ahLst/>
              <a:cxnLst/>
              <a:rect l="l" t="t" r="r" b="b"/>
              <a:pathLst>
                <a:path w="1529" h="2221" extrusionOk="0">
                  <a:moveTo>
                    <a:pt x="1115" y="1"/>
                  </a:moveTo>
                  <a:cubicBezTo>
                    <a:pt x="1051" y="1"/>
                    <a:pt x="979" y="6"/>
                    <a:pt x="901" y="19"/>
                  </a:cubicBezTo>
                  <a:cubicBezTo>
                    <a:pt x="667" y="52"/>
                    <a:pt x="467" y="186"/>
                    <a:pt x="334" y="353"/>
                  </a:cubicBezTo>
                  <a:cubicBezTo>
                    <a:pt x="134" y="586"/>
                    <a:pt x="0" y="853"/>
                    <a:pt x="34" y="1153"/>
                  </a:cubicBezTo>
                  <a:cubicBezTo>
                    <a:pt x="34" y="1720"/>
                    <a:pt x="467" y="2187"/>
                    <a:pt x="1001" y="2221"/>
                  </a:cubicBezTo>
                  <a:cubicBezTo>
                    <a:pt x="1168" y="2187"/>
                    <a:pt x="1334" y="2120"/>
                    <a:pt x="1435" y="1987"/>
                  </a:cubicBezTo>
                  <a:cubicBezTo>
                    <a:pt x="1468" y="1920"/>
                    <a:pt x="1468" y="1820"/>
                    <a:pt x="1468" y="1820"/>
                  </a:cubicBezTo>
                  <a:lnTo>
                    <a:pt x="1468" y="1820"/>
                  </a:lnTo>
                  <a:cubicBezTo>
                    <a:pt x="1468" y="1820"/>
                    <a:pt x="1334" y="2020"/>
                    <a:pt x="1001" y="2020"/>
                  </a:cubicBezTo>
                  <a:cubicBezTo>
                    <a:pt x="601" y="1920"/>
                    <a:pt x="300" y="1553"/>
                    <a:pt x="300" y="1153"/>
                  </a:cubicBezTo>
                  <a:cubicBezTo>
                    <a:pt x="300" y="719"/>
                    <a:pt x="567" y="319"/>
                    <a:pt x="968" y="186"/>
                  </a:cubicBezTo>
                  <a:cubicBezTo>
                    <a:pt x="1268" y="119"/>
                    <a:pt x="1501" y="119"/>
                    <a:pt x="1501" y="119"/>
                  </a:cubicBezTo>
                  <a:cubicBezTo>
                    <a:pt x="1528" y="92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2815525" y="1248850"/>
              <a:ext cx="292725" cy="310275"/>
            </a:xfrm>
            <a:custGeom>
              <a:avLst/>
              <a:gdLst/>
              <a:ahLst/>
              <a:cxnLst/>
              <a:rect l="l" t="t" r="r" b="b"/>
              <a:pathLst>
                <a:path w="11709" h="12411" extrusionOk="0">
                  <a:moveTo>
                    <a:pt x="6370" y="1"/>
                  </a:moveTo>
                  <a:cubicBezTo>
                    <a:pt x="3649" y="1"/>
                    <a:pt x="1307" y="2573"/>
                    <a:pt x="2035" y="5537"/>
                  </a:cubicBezTo>
                  <a:cubicBezTo>
                    <a:pt x="2135" y="5771"/>
                    <a:pt x="2135" y="6071"/>
                    <a:pt x="2035" y="6304"/>
                  </a:cubicBezTo>
                  <a:cubicBezTo>
                    <a:pt x="1901" y="6605"/>
                    <a:pt x="1501" y="6638"/>
                    <a:pt x="1201" y="6738"/>
                  </a:cubicBezTo>
                  <a:cubicBezTo>
                    <a:pt x="134" y="7138"/>
                    <a:pt x="0" y="8773"/>
                    <a:pt x="801" y="9607"/>
                  </a:cubicBezTo>
                  <a:cubicBezTo>
                    <a:pt x="1349" y="10178"/>
                    <a:pt x="2115" y="10420"/>
                    <a:pt x="2908" y="10420"/>
                  </a:cubicBezTo>
                  <a:cubicBezTo>
                    <a:pt x="3274" y="10420"/>
                    <a:pt x="3645" y="10369"/>
                    <a:pt x="4003" y="10274"/>
                  </a:cubicBezTo>
                  <a:lnTo>
                    <a:pt x="4003" y="10274"/>
                  </a:lnTo>
                  <a:cubicBezTo>
                    <a:pt x="3736" y="11241"/>
                    <a:pt x="4603" y="12275"/>
                    <a:pt x="5604" y="12409"/>
                  </a:cubicBezTo>
                  <a:cubicBezTo>
                    <a:pt x="5637" y="12410"/>
                    <a:pt x="5669" y="12410"/>
                    <a:pt x="5701" y="12410"/>
                  </a:cubicBezTo>
                  <a:cubicBezTo>
                    <a:pt x="6698" y="12410"/>
                    <a:pt x="7622" y="11914"/>
                    <a:pt x="8139" y="11041"/>
                  </a:cubicBezTo>
                  <a:cubicBezTo>
                    <a:pt x="8673" y="10174"/>
                    <a:pt x="8973" y="9173"/>
                    <a:pt x="9007" y="8172"/>
                  </a:cubicBezTo>
                  <a:lnTo>
                    <a:pt x="9007" y="8172"/>
                  </a:lnTo>
                  <a:lnTo>
                    <a:pt x="8139" y="8539"/>
                  </a:lnTo>
                  <a:cubicBezTo>
                    <a:pt x="11608" y="7038"/>
                    <a:pt x="11708" y="2135"/>
                    <a:pt x="8339" y="467"/>
                  </a:cubicBezTo>
                  <a:cubicBezTo>
                    <a:pt x="7685" y="146"/>
                    <a:pt x="7017" y="1"/>
                    <a:pt x="6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2926425" y="1347200"/>
              <a:ext cx="156800" cy="157675"/>
            </a:xfrm>
            <a:custGeom>
              <a:avLst/>
              <a:gdLst/>
              <a:ahLst/>
              <a:cxnLst/>
              <a:rect l="l" t="t" r="r" b="b"/>
              <a:pathLst>
                <a:path w="6272" h="6307" extrusionOk="0">
                  <a:moveTo>
                    <a:pt x="6269" y="1"/>
                  </a:moveTo>
                  <a:cubicBezTo>
                    <a:pt x="6236" y="1"/>
                    <a:pt x="6198" y="560"/>
                    <a:pt x="5972" y="1403"/>
                  </a:cubicBezTo>
                  <a:cubicBezTo>
                    <a:pt x="5371" y="3638"/>
                    <a:pt x="3637" y="5373"/>
                    <a:pt x="1402" y="6006"/>
                  </a:cubicBezTo>
                  <a:cubicBezTo>
                    <a:pt x="568" y="6240"/>
                    <a:pt x="1" y="6273"/>
                    <a:pt x="1" y="6307"/>
                  </a:cubicBezTo>
                  <a:lnTo>
                    <a:pt x="401" y="6307"/>
                  </a:lnTo>
                  <a:cubicBezTo>
                    <a:pt x="734" y="6273"/>
                    <a:pt x="1101" y="6240"/>
                    <a:pt x="1435" y="6140"/>
                  </a:cubicBezTo>
                  <a:cubicBezTo>
                    <a:pt x="3770" y="5573"/>
                    <a:pt x="5571" y="3738"/>
                    <a:pt x="6105" y="1436"/>
                  </a:cubicBezTo>
                  <a:cubicBezTo>
                    <a:pt x="6205" y="1070"/>
                    <a:pt x="6238" y="736"/>
                    <a:pt x="6272" y="369"/>
                  </a:cubicBezTo>
                  <a:cubicBezTo>
                    <a:pt x="6272" y="236"/>
                    <a:pt x="6272" y="102"/>
                    <a:pt x="6272" y="2"/>
                  </a:cubicBezTo>
                  <a:cubicBezTo>
                    <a:pt x="6271" y="1"/>
                    <a:pt x="6270" y="1"/>
                    <a:pt x="62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2965625" y="1257175"/>
              <a:ext cx="80925" cy="234350"/>
            </a:xfrm>
            <a:custGeom>
              <a:avLst/>
              <a:gdLst/>
              <a:ahLst/>
              <a:cxnLst/>
              <a:rect l="l" t="t" r="r" b="b"/>
              <a:pathLst>
                <a:path w="3237" h="9374" extrusionOk="0">
                  <a:moveTo>
                    <a:pt x="968" y="1"/>
                  </a:moveTo>
                  <a:cubicBezTo>
                    <a:pt x="834" y="1"/>
                    <a:pt x="734" y="1"/>
                    <a:pt x="601" y="34"/>
                  </a:cubicBezTo>
                  <a:cubicBezTo>
                    <a:pt x="534" y="34"/>
                    <a:pt x="501" y="67"/>
                    <a:pt x="501" y="67"/>
                  </a:cubicBezTo>
                  <a:cubicBezTo>
                    <a:pt x="501" y="84"/>
                    <a:pt x="542" y="84"/>
                    <a:pt x="617" y="84"/>
                  </a:cubicBezTo>
                  <a:cubicBezTo>
                    <a:pt x="693" y="84"/>
                    <a:pt x="801" y="84"/>
                    <a:pt x="934" y="101"/>
                  </a:cubicBezTo>
                  <a:cubicBezTo>
                    <a:pt x="1368" y="134"/>
                    <a:pt x="1735" y="301"/>
                    <a:pt x="2069" y="534"/>
                  </a:cubicBezTo>
                  <a:cubicBezTo>
                    <a:pt x="2302" y="734"/>
                    <a:pt x="2469" y="935"/>
                    <a:pt x="2602" y="1201"/>
                  </a:cubicBezTo>
                  <a:cubicBezTo>
                    <a:pt x="2769" y="1468"/>
                    <a:pt x="2869" y="1768"/>
                    <a:pt x="2936" y="2102"/>
                  </a:cubicBezTo>
                  <a:cubicBezTo>
                    <a:pt x="3036" y="2836"/>
                    <a:pt x="3003" y="3603"/>
                    <a:pt x="2836" y="4337"/>
                  </a:cubicBezTo>
                  <a:cubicBezTo>
                    <a:pt x="2536" y="5671"/>
                    <a:pt x="1935" y="6939"/>
                    <a:pt x="1135" y="8040"/>
                  </a:cubicBezTo>
                  <a:cubicBezTo>
                    <a:pt x="501" y="8907"/>
                    <a:pt x="0" y="9341"/>
                    <a:pt x="34" y="9374"/>
                  </a:cubicBezTo>
                  <a:cubicBezTo>
                    <a:pt x="167" y="9274"/>
                    <a:pt x="301" y="9174"/>
                    <a:pt x="401" y="9074"/>
                  </a:cubicBezTo>
                  <a:cubicBezTo>
                    <a:pt x="701" y="8773"/>
                    <a:pt x="1001" y="8473"/>
                    <a:pt x="1235" y="8140"/>
                  </a:cubicBezTo>
                  <a:cubicBezTo>
                    <a:pt x="2102" y="7039"/>
                    <a:pt x="2702" y="5771"/>
                    <a:pt x="3036" y="4404"/>
                  </a:cubicBezTo>
                  <a:cubicBezTo>
                    <a:pt x="3203" y="3636"/>
                    <a:pt x="3236" y="2836"/>
                    <a:pt x="3103" y="2069"/>
                  </a:cubicBezTo>
                  <a:cubicBezTo>
                    <a:pt x="3036" y="1735"/>
                    <a:pt x="2936" y="1402"/>
                    <a:pt x="2736" y="1101"/>
                  </a:cubicBezTo>
                  <a:cubicBezTo>
                    <a:pt x="2569" y="868"/>
                    <a:pt x="2369" y="634"/>
                    <a:pt x="2135" y="434"/>
                  </a:cubicBezTo>
                  <a:cubicBezTo>
                    <a:pt x="1802" y="167"/>
                    <a:pt x="14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2862225" y="1353050"/>
              <a:ext cx="171800" cy="57600"/>
            </a:xfrm>
            <a:custGeom>
              <a:avLst/>
              <a:gdLst/>
              <a:ahLst/>
              <a:cxnLst/>
              <a:rect l="l" t="t" r="r" b="b"/>
              <a:pathLst>
                <a:path w="6872" h="2304" extrusionOk="0">
                  <a:moveTo>
                    <a:pt x="3849" y="1"/>
                  </a:moveTo>
                  <a:cubicBezTo>
                    <a:pt x="2679" y="1"/>
                    <a:pt x="1523" y="459"/>
                    <a:pt x="667" y="1336"/>
                  </a:cubicBezTo>
                  <a:cubicBezTo>
                    <a:pt x="467" y="1536"/>
                    <a:pt x="300" y="1770"/>
                    <a:pt x="134" y="2003"/>
                  </a:cubicBezTo>
                  <a:cubicBezTo>
                    <a:pt x="33" y="2170"/>
                    <a:pt x="0" y="2303"/>
                    <a:pt x="0" y="2303"/>
                  </a:cubicBezTo>
                  <a:cubicBezTo>
                    <a:pt x="33" y="2303"/>
                    <a:pt x="267" y="1936"/>
                    <a:pt x="767" y="1469"/>
                  </a:cubicBezTo>
                  <a:cubicBezTo>
                    <a:pt x="1638" y="641"/>
                    <a:pt x="2765" y="219"/>
                    <a:pt x="3908" y="219"/>
                  </a:cubicBezTo>
                  <a:cubicBezTo>
                    <a:pt x="4561" y="219"/>
                    <a:pt x="5219" y="356"/>
                    <a:pt x="5838" y="635"/>
                  </a:cubicBezTo>
                  <a:cubicBezTo>
                    <a:pt x="6505" y="936"/>
                    <a:pt x="6838" y="1202"/>
                    <a:pt x="6838" y="1202"/>
                  </a:cubicBezTo>
                  <a:cubicBezTo>
                    <a:pt x="6872" y="1169"/>
                    <a:pt x="6772" y="1102"/>
                    <a:pt x="6638" y="969"/>
                  </a:cubicBezTo>
                  <a:cubicBezTo>
                    <a:pt x="6405" y="769"/>
                    <a:pt x="6171" y="635"/>
                    <a:pt x="5904" y="502"/>
                  </a:cubicBezTo>
                  <a:cubicBezTo>
                    <a:pt x="5255" y="165"/>
                    <a:pt x="4550" y="1"/>
                    <a:pt x="38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3049025" y="1447275"/>
              <a:ext cx="246025" cy="100975"/>
            </a:xfrm>
            <a:custGeom>
              <a:avLst/>
              <a:gdLst/>
              <a:ahLst/>
              <a:cxnLst/>
              <a:rect l="l" t="t" r="r" b="b"/>
              <a:pathLst>
                <a:path w="9841" h="4039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00" y="102"/>
                    <a:pt x="200" y="235"/>
                    <a:pt x="300" y="302"/>
                  </a:cubicBezTo>
                  <a:cubicBezTo>
                    <a:pt x="500" y="502"/>
                    <a:pt x="801" y="769"/>
                    <a:pt x="1234" y="1036"/>
                  </a:cubicBezTo>
                  <a:cubicBezTo>
                    <a:pt x="2869" y="2237"/>
                    <a:pt x="4703" y="3138"/>
                    <a:pt x="6638" y="3705"/>
                  </a:cubicBezTo>
                  <a:cubicBezTo>
                    <a:pt x="7205" y="3905"/>
                    <a:pt x="7806" y="4005"/>
                    <a:pt x="8406" y="4038"/>
                  </a:cubicBezTo>
                  <a:cubicBezTo>
                    <a:pt x="8806" y="4038"/>
                    <a:pt x="9207" y="3938"/>
                    <a:pt x="9540" y="3671"/>
                  </a:cubicBezTo>
                  <a:cubicBezTo>
                    <a:pt x="9774" y="3504"/>
                    <a:pt x="9840" y="3371"/>
                    <a:pt x="9840" y="3371"/>
                  </a:cubicBezTo>
                  <a:cubicBezTo>
                    <a:pt x="9837" y="3368"/>
                    <a:pt x="9833" y="3366"/>
                    <a:pt x="9828" y="3366"/>
                  </a:cubicBezTo>
                  <a:cubicBezTo>
                    <a:pt x="9784" y="3366"/>
                    <a:pt x="9682" y="3485"/>
                    <a:pt x="9474" y="3605"/>
                  </a:cubicBezTo>
                  <a:cubicBezTo>
                    <a:pt x="9140" y="3805"/>
                    <a:pt x="8773" y="3905"/>
                    <a:pt x="8406" y="3905"/>
                  </a:cubicBezTo>
                  <a:cubicBezTo>
                    <a:pt x="7806" y="3838"/>
                    <a:pt x="7272" y="3705"/>
                    <a:pt x="6738" y="3538"/>
                  </a:cubicBezTo>
                  <a:cubicBezTo>
                    <a:pt x="6038" y="3304"/>
                    <a:pt x="5371" y="3071"/>
                    <a:pt x="4737" y="2771"/>
                  </a:cubicBezTo>
                  <a:cubicBezTo>
                    <a:pt x="3536" y="2270"/>
                    <a:pt x="2402" y="1636"/>
                    <a:pt x="1334" y="936"/>
                  </a:cubicBezTo>
                  <a:cubicBezTo>
                    <a:pt x="533" y="391"/>
                    <a:pt x="70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3019000" y="1232775"/>
              <a:ext cx="127600" cy="168700"/>
            </a:xfrm>
            <a:custGeom>
              <a:avLst/>
              <a:gdLst/>
              <a:ahLst/>
              <a:cxnLst/>
              <a:rect l="l" t="t" r="r" b="b"/>
              <a:pathLst>
                <a:path w="5104" h="6748" extrusionOk="0">
                  <a:moveTo>
                    <a:pt x="2778" y="1"/>
                  </a:moveTo>
                  <a:cubicBezTo>
                    <a:pt x="2396" y="1"/>
                    <a:pt x="2037" y="75"/>
                    <a:pt x="1701" y="243"/>
                  </a:cubicBezTo>
                  <a:cubicBezTo>
                    <a:pt x="1034" y="576"/>
                    <a:pt x="534" y="1143"/>
                    <a:pt x="267" y="1844"/>
                  </a:cubicBezTo>
                  <a:cubicBezTo>
                    <a:pt x="100" y="2277"/>
                    <a:pt x="34" y="2778"/>
                    <a:pt x="34" y="3245"/>
                  </a:cubicBezTo>
                  <a:cubicBezTo>
                    <a:pt x="0" y="3445"/>
                    <a:pt x="0" y="3612"/>
                    <a:pt x="67" y="3779"/>
                  </a:cubicBezTo>
                  <a:cubicBezTo>
                    <a:pt x="67" y="3612"/>
                    <a:pt x="100" y="3445"/>
                    <a:pt x="100" y="3278"/>
                  </a:cubicBezTo>
                  <a:cubicBezTo>
                    <a:pt x="134" y="2811"/>
                    <a:pt x="234" y="2344"/>
                    <a:pt x="434" y="1911"/>
                  </a:cubicBezTo>
                  <a:cubicBezTo>
                    <a:pt x="667" y="1277"/>
                    <a:pt x="1168" y="743"/>
                    <a:pt x="1802" y="443"/>
                  </a:cubicBezTo>
                  <a:cubicBezTo>
                    <a:pt x="2107" y="304"/>
                    <a:pt x="2436" y="234"/>
                    <a:pt x="2769" y="234"/>
                  </a:cubicBezTo>
                  <a:cubicBezTo>
                    <a:pt x="2836" y="234"/>
                    <a:pt x="2902" y="237"/>
                    <a:pt x="2969" y="243"/>
                  </a:cubicBezTo>
                  <a:cubicBezTo>
                    <a:pt x="3369" y="309"/>
                    <a:pt x="3770" y="510"/>
                    <a:pt x="4070" y="810"/>
                  </a:cubicBezTo>
                  <a:cubicBezTo>
                    <a:pt x="4403" y="1110"/>
                    <a:pt x="4604" y="1477"/>
                    <a:pt x="4737" y="1911"/>
                  </a:cubicBezTo>
                  <a:cubicBezTo>
                    <a:pt x="4837" y="2277"/>
                    <a:pt x="4870" y="2711"/>
                    <a:pt x="4837" y="3111"/>
                  </a:cubicBezTo>
                  <a:cubicBezTo>
                    <a:pt x="4737" y="3812"/>
                    <a:pt x="4537" y="4479"/>
                    <a:pt x="4170" y="5079"/>
                  </a:cubicBezTo>
                  <a:cubicBezTo>
                    <a:pt x="3870" y="5613"/>
                    <a:pt x="3603" y="6013"/>
                    <a:pt x="3403" y="6280"/>
                  </a:cubicBezTo>
                  <a:cubicBezTo>
                    <a:pt x="3303" y="6414"/>
                    <a:pt x="3203" y="6581"/>
                    <a:pt x="3136" y="6747"/>
                  </a:cubicBezTo>
                  <a:cubicBezTo>
                    <a:pt x="3269" y="6614"/>
                    <a:pt x="3369" y="6480"/>
                    <a:pt x="3469" y="6314"/>
                  </a:cubicBezTo>
                  <a:cubicBezTo>
                    <a:pt x="3770" y="5947"/>
                    <a:pt x="4070" y="5546"/>
                    <a:pt x="4303" y="5146"/>
                  </a:cubicBezTo>
                  <a:cubicBezTo>
                    <a:pt x="4704" y="4512"/>
                    <a:pt x="4937" y="3845"/>
                    <a:pt x="5037" y="3111"/>
                  </a:cubicBezTo>
                  <a:cubicBezTo>
                    <a:pt x="5104" y="2678"/>
                    <a:pt x="5071" y="2244"/>
                    <a:pt x="4937" y="1844"/>
                  </a:cubicBezTo>
                  <a:cubicBezTo>
                    <a:pt x="4804" y="1377"/>
                    <a:pt x="4570" y="977"/>
                    <a:pt x="4237" y="643"/>
                  </a:cubicBezTo>
                  <a:cubicBezTo>
                    <a:pt x="3903" y="276"/>
                    <a:pt x="3469" y="76"/>
                    <a:pt x="3002" y="9"/>
                  </a:cubicBezTo>
                  <a:cubicBezTo>
                    <a:pt x="2927" y="4"/>
                    <a:pt x="2852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3447625" y="1020025"/>
              <a:ext cx="663850" cy="1087775"/>
            </a:xfrm>
            <a:custGeom>
              <a:avLst/>
              <a:gdLst/>
              <a:ahLst/>
              <a:cxnLst/>
              <a:rect l="l" t="t" r="r" b="b"/>
              <a:pathLst>
                <a:path w="26554" h="43511" extrusionOk="0">
                  <a:moveTo>
                    <a:pt x="22238" y="0"/>
                  </a:moveTo>
                  <a:cubicBezTo>
                    <a:pt x="22200" y="0"/>
                    <a:pt x="22159" y="5"/>
                    <a:pt x="22117" y="13"/>
                  </a:cubicBezTo>
                  <a:cubicBezTo>
                    <a:pt x="21816" y="46"/>
                    <a:pt x="20415" y="2248"/>
                    <a:pt x="20015" y="2982"/>
                  </a:cubicBezTo>
                  <a:cubicBezTo>
                    <a:pt x="19691" y="3531"/>
                    <a:pt x="18994" y="4788"/>
                    <a:pt x="18551" y="4788"/>
                  </a:cubicBezTo>
                  <a:cubicBezTo>
                    <a:pt x="18402" y="4788"/>
                    <a:pt x="18281" y="4645"/>
                    <a:pt x="18214" y="4283"/>
                  </a:cubicBezTo>
                  <a:cubicBezTo>
                    <a:pt x="17947" y="2848"/>
                    <a:pt x="17213" y="1848"/>
                    <a:pt x="16813" y="1714"/>
                  </a:cubicBezTo>
                  <a:cubicBezTo>
                    <a:pt x="16775" y="1705"/>
                    <a:pt x="16737" y="1701"/>
                    <a:pt x="16701" y="1701"/>
                  </a:cubicBezTo>
                  <a:cubicBezTo>
                    <a:pt x="16331" y="1701"/>
                    <a:pt x="16103" y="2144"/>
                    <a:pt x="16346" y="2448"/>
                  </a:cubicBezTo>
                  <a:cubicBezTo>
                    <a:pt x="16579" y="2882"/>
                    <a:pt x="16779" y="3349"/>
                    <a:pt x="16880" y="3816"/>
                  </a:cubicBezTo>
                  <a:cubicBezTo>
                    <a:pt x="17013" y="4216"/>
                    <a:pt x="17046" y="4616"/>
                    <a:pt x="17013" y="5017"/>
                  </a:cubicBezTo>
                  <a:cubicBezTo>
                    <a:pt x="16980" y="5450"/>
                    <a:pt x="16946" y="5851"/>
                    <a:pt x="16880" y="6184"/>
                  </a:cubicBezTo>
                  <a:lnTo>
                    <a:pt x="16079" y="7885"/>
                  </a:lnTo>
                  <a:cubicBezTo>
                    <a:pt x="16079" y="7885"/>
                    <a:pt x="10208" y="21295"/>
                    <a:pt x="9174" y="23230"/>
                  </a:cubicBezTo>
                  <a:cubicBezTo>
                    <a:pt x="8173" y="25164"/>
                    <a:pt x="1" y="33604"/>
                    <a:pt x="1" y="33604"/>
                  </a:cubicBezTo>
                  <a:lnTo>
                    <a:pt x="1735" y="43511"/>
                  </a:lnTo>
                  <a:lnTo>
                    <a:pt x="14978" y="29201"/>
                  </a:lnTo>
                  <a:lnTo>
                    <a:pt x="21983" y="9520"/>
                  </a:lnTo>
                  <a:lnTo>
                    <a:pt x="22150" y="9020"/>
                  </a:lnTo>
                  <a:cubicBezTo>
                    <a:pt x="22150" y="9020"/>
                    <a:pt x="24652" y="6351"/>
                    <a:pt x="25286" y="5484"/>
                  </a:cubicBezTo>
                  <a:cubicBezTo>
                    <a:pt x="26553" y="3749"/>
                    <a:pt x="26420" y="3649"/>
                    <a:pt x="26186" y="3516"/>
                  </a:cubicBezTo>
                  <a:cubicBezTo>
                    <a:pt x="26160" y="3502"/>
                    <a:pt x="26131" y="3496"/>
                    <a:pt x="26101" y="3496"/>
                  </a:cubicBezTo>
                  <a:cubicBezTo>
                    <a:pt x="25516" y="3496"/>
                    <a:pt x="24183" y="5773"/>
                    <a:pt x="23835" y="5773"/>
                  </a:cubicBezTo>
                  <a:cubicBezTo>
                    <a:pt x="23785" y="5773"/>
                    <a:pt x="23755" y="5726"/>
                    <a:pt x="23751" y="5617"/>
                  </a:cubicBezTo>
                  <a:cubicBezTo>
                    <a:pt x="23718" y="4683"/>
                    <a:pt x="26420" y="1814"/>
                    <a:pt x="25753" y="1514"/>
                  </a:cubicBezTo>
                  <a:cubicBezTo>
                    <a:pt x="25706" y="1493"/>
                    <a:pt x="25656" y="1482"/>
                    <a:pt x="25604" y="1482"/>
                  </a:cubicBezTo>
                  <a:cubicBezTo>
                    <a:pt x="24696" y="1482"/>
                    <a:pt x="23075" y="4633"/>
                    <a:pt x="22917" y="4917"/>
                  </a:cubicBezTo>
                  <a:cubicBezTo>
                    <a:pt x="22864" y="5001"/>
                    <a:pt x="22785" y="5035"/>
                    <a:pt x="22707" y="5035"/>
                  </a:cubicBezTo>
                  <a:cubicBezTo>
                    <a:pt x="22539" y="5035"/>
                    <a:pt x="22380" y="4876"/>
                    <a:pt x="22517" y="4716"/>
                  </a:cubicBezTo>
                  <a:cubicBezTo>
                    <a:pt x="22750" y="4350"/>
                    <a:pt x="25219" y="547"/>
                    <a:pt x="24385" y="113"/>
                  </a:cubicBezTo>
                  <a:cubicBezTo>
                    <a:pt x="24337" y="92"/>
                    <a:pt x="24290" y="83"/>
                    <a:pt x="24245" y="83"/>
                  </a:cubicBezTo>
                  <a:cubicBezTo>
                    <a:pt x="23859" y="83"/>
                    <a:pt x="23618" y="780"/>
                    <a:pt x="23618" y="780"/>
                  </a:cubicBezTo>
                  <a:cubicBezTo>
                    <a:pt x="23618" y="780"/>
                    <a:pt x="21656" y="4324"/>
                    <a:pt x="21184" y="4324"/>
                  </a:cubicBezTo>
                  <a:cubicBezTo>
                    <a:pt x="21171" y="4324"/>
                    <a:pt x="21160" y="4321"/>
                    <a:pt x="21149" y="4316"/>
                  </a:cubicBezTo>
                  <a:cubicBezTo>
                    <a:pt x="20782" y="4116"/>
                    <a:pt x="21916" y="1881"/>
                    <a:pt x="22350" y="1147"/>
                  </a:cubicBezTo>
                  <a:cubicBezTo>
                    <a:pt x="22747" y="476"/>
                    <a:pt x="22641" y="0"/>
                    <a:pt x="2223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2643725" y="2767425"/>
              <a:ext cx="1121650" cy="2018975"/>
            </a:xfrm>
            <a:custGeom>
              <a:avLst/>
              <a:gdLst/>
              <a:ahLst/>
              <a:cxnLst/>
              <a:rect l="l" t="t" r="r" b="b"/>
              <a:pathLst>
                <a:path w="44866" h="80759" extrusionOk="0">
                  <a:moveTo>
                    <a:pt x="9441" y="0"/>
                  </a:moveTo>
                  <a:cubicBezTo>
                    <a:pt x="9441" y="0"/>
                    <a:pt x="5271" y="9407"/>
                    <a:pt x="4404" y="18747"/>
                  </a:cubicBezTo>
                  <a:lnTo>
                    <a:pt x="1" y="78657"/>
                  </a:lnTo>
                  <a:lnTo>
                    <a:pt x="14678" y="80225"/>
                  </a:lnTo>
                  <a:lnTo>
                    <a:pt x="19014" y="18113"/>
                  </a:lnTo>
                  <a:cubicBezTo>
                    <a:pt x="19014" y="18113"/>
                    <a:pt x="32490" y="80758"/>
                    <a:pt x="33024" y="80758"/>
                  </a:cubicBezTo>
                  <a:cubicBezTo>
                    <a:pt x="33558" y="80758"/>
                    <a:pt x="44866" y="76555"/>
                    <a:pt x="44866" y="76555"/>
                  </a:cubicBezTo>
                  <a:lnTo>
                    <a:pt x="31556" y="301"/>
                  </a:lnTo>
                  <a:lnTo>
                    <a:pt x="9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2943100" y="3177475"/>
              <a:ext cx="331925" cy="81275"/>
            </a:xfrm>
            <a:custGeom>
              <a:avLst/>
              <a:gdLst/>
              <a:ahLst/>
              <a:cxnLst/>
              <a:rect l="l" t="t" r="r" b="b"/>
              <a:pathLst>
                <a:path w="13277" h="3251" extrusionOk="0">
                  <a:moveTo>
                    <a:pt x="46" y="0"/>
                  </a:moveTo>
                  <a:cubicBezTo>
                    <a:pt x="18" y="0"/>
                    <a:pt x="3" y="3"/>
                    <a:pt x="1" y="10"/>
                  </a:cubicBezTo>
                  <a:cubicBezTo>
                    <a:pt x="1" y="77"/>
                    <a:pt x="2936" y="844"/>
                    <a:pt x="6605" y="1745"/>
                  </a:cubicBezTo>
                  <a:cubicBezTo>
                    <a:pt x="10105" y="2604"/>
                    <a:pt x="12998" y="3250"/>
                    <a:pt x="13258" y="3250"/>
                  </a:cubicBezTo>
                  <a:cubicBezTo>
                    <a:pt x="13270" y="3250"/>
                    <a:pt x="13277" y="3249"/>
                    <a:pt x="13277" y="3246"/>
                  </a:cubicBezTo>
                  <a:cubicBezTo>
                    <a:pt x="13277" y="3146"/>
                    <a:pt x="10375" y="2379"/>
                    <a:pt x="6672" y="1478"/>
                  </a:cubicBezTo>
                  <a:cubicBezTo>
                    <a:pt x="3248" y="637"/>
                    <a:pt x="434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2662075" y="4385975"/>
              <a:ext cx="370275" cy="64350"/>
            </a:xfrm>
            <a:custGeom>
              <a:avLst/>
              <a:gdLst/>
              <a:ahLst/>
              <a:cxnLst/>
              <a:rect l="l" t="t" r="r" b="b"/>
              <a:pathLst>
                <a:path w="14811" h="2574" extrusionOk="0">
                  <a:moveTo>
                    <a:pt x="3407" y="0"/>
                  </a:moveTo>
                  <a:cubicBezTo>
                    <a:pt x="2970" y="0"/>
                    <a:pt x="2531" y="33"/>
                    <a:pt x="2102" y="105"/>
                  </a:cubicBezTo>
                  <a:cubicBezTo>
                    <a:pt x="1535" y="205"/>
                    <a:pt x="1001" y="372"/>
                    <a:pt x="501" y="605"/>
                  </a:cubicBezTo>
                  <a:cubicBezTo>
                    <a:pt x="367" y="672"/>
                    <a:pt x="234" y="739"/>
                    <a:pt x="134" y="839"/>
                  </a:cubicBezTo>
                  <a:cubicBezTo>
                    <a:pt x="67" y="872"/>
                    <a:pt x="34" y="905"/>
                    <a:pt x="0" y="939"/>
                  </a:cubicBezTo>
                  <a:cubicBezTo>
                    <a:pt x="668" y="605"/>
                    <a:pt x="1368" y="372"/>
                    <a:pt x="2102" y="272"/>
                  </a:cubicBezTo>
                  <a:cubicBezTo>
                    <a:pt x="2502" y="205"/>
                    <a:pt x="2902" y="172"/>
                    <a:pt x="3303" y="172"/>
                  </a:cubicBezTo>
                  <a:cubicBezTo>
                    <a:pt x="3703" y="172"/>
                    <a:pt x="4103" y="205"/>
                    <a:pt x="4504" y="272"/>
                  </a:cubicBezTo>
                  <a:cubicBezTo>
                    <a:pt x="5471" y="405"/>
                    <a:pt x="6438" y="639"/>
                    <a:pt x="7372" y="939"/>
                  </a:cubicBezTo>
                  <a:cubicBezTo>
                    <a:pt x="8373" y="1272"/>
                    <a:pt x="9340" y="1606"/>
                    <a:pt x="10208" y="1906"/>
                  </a:cubicBezTo>
                  <a:cubicBezTo>
                    <a:pt x="10975" y="2140"/>
                    <a:pt x="11775" y="2340"/>
                    <a:pt x="12576" y="2473"/>
                  </a:cubicBezTo>
                  <a:cubicBezTo>
                    <a:pt x="13110" y="2540"/>
                    <a:pt x="13677" y="2573"/>
                    <a:pt x="14211" y="2573"/>
                  </a:cubicBezTo>
                  <a:cubicBezTo>
                    <a:pt x="14377" y="2573"/>
                    <a:pt x="14511" y="2540"/>
                    <a:pt x="14678" y="2540"/>
                  </a:cubicBezTo>
                  <a:cubicBezTo>
                    <a:pt x="14778" y="2507"/>
                    <a:pt x="14811" y="2507"/>
                    <a:pt x="14811" y="2507"/>
                  </a:cubicBezTo>
                  <a:cubicBezTo>
                    <a:pt x="14077" y="2507"/>
                    <a:pt x="13343" y="2440"/>
                    <a:pt x="12609" y="2340"/>
                  </a:cubicBezTo>
                  <a:cubicBezTo>
                    <a:pt x="11809" y="2173"/>
                    <a:pt x="11042" y="1973"/>
                    <a:pt x="10274" y="1739"/>
                  </a:cubicBezTo>
                  <a:lnTo>
                    <a:pt x="7439" y="772"/>
                  </a:lnTo>
                  <a:cubicBezTo>
                    <a:pt x="6505" y="438"/>
                    <a:pt x="5538" y="205"/>
                    <a:pt x="4537" y="71"/>
                  </a:cubicBezTo>
                  <a:cubicBezTo>
                    <a:pt x="4165" y="25"/>
                    <a:pt x="3787" y="0"/>
                    <a:pt x="34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2657900" y="4318825"/>
              <a:ext cx="376125" cy="38725"/>
            </a:xfrm>
            <a:custGeom>
              <a:avLst/>
              <a:gdLst/>
              <a:ahLst/>
              <a:cxnLst/>
              <a:rect l="l" t="t" r="r" b="b"/>
              <a:pathLst>
                <a:path w="15045" h="1549" extrusionOk="0">
                  <a:moveTo>
                    <a:pt x="13485" y="0"/>
                  </a:moveTo>
                  <a:cubicBezTo>
                    <a:pt x="13258" y="0"/>
                    <a:pt x="13031" y="8"/>
                    <a:pt x="12810" y="22"/>
                  </a:cubicBezTo>
                  <a:cubicBezTo>
                    <a:pt x="11409" y="89"/>
                    <a:pt x="9541" y="523"/>
                    <a:pt x="7473" y="956"/>
                  </a:cubicBezTo>
                  <a:cubicBezTo>
                    <a:pt x="6141" y="1214"/>
                    <a:pt x="4866" y="1347"/>
                    <a:pt x="3769" y="1347"/>
                  </a:cubicBezTo>
                  <a:cubicBezTo>
                    <a:pt x="3163" y="1347"/>
                    <a:pt x="2611" y="1306"/>
                    <a:pt x="2135" y="1223"/>
                  </a:cubicBezTo>
                  <a:cubicBezTo>
                    <a:pt x="1402" y="1090"/>
                    <a:pt x="701" y="856"/>
                    <a:pt x="1" y="589"/>
                  </a:cubicBezTo>
                  <a:lnTo>
                    <a:pt x="1" y="589"/>
                  </a:lnTo>
                  <a:cubicBezTo>
                    <a:pt x="34" y="623"/>
                    <a:pt x="67" y="623"/>
                    <a:pt x="134" y="656"/>
                  </a:cubicBezTo>
                  <a:cubicBezTo>
                    <a:pt x="267" y="723"/>
                    <a:pt x="401" y="789"/>
                    <a:pt x="534" y="856"/>
                  </a:cubicBezTo>
                  <a:cubicBezTo>
                    <a:pt x="1035" y="1090"/>
                    <a:pt x="1568" y="1256"/>
                    <a:pt x="2102" y="1356"/>
                  </a:cubicBezTo>
                  <a:cubicBezTo>
                    <a:pt x="2696" y="1480"/>
                    <a:pt x="3308" y="1549"/>
                    <a:pt x="3911" y="1549"/>
                  </a:cubicBezTo>
                  <a:cubicBezTo>
                    <a:pt x="4121" y="1549"/>
                    <a:pt x="4330" y="1541"/>
                    <a:pt x="4537" y="1523"/>
                  </a:cubicBezTo>
                  <a:cubicBezTo>
                    <a:pt x="5538" y="1490"/>
                    <a:pt x="6539" y="1356"/>
                    <a:pt x="7506" y="1156"/>
                  </a:cubicBezTo>
                  <a:cubicBezTo>
                    <a:pt x="9574" y="723"/>
                    <a:pt x="11442" y="289"/>
                    <a:pt x="12810" y="189"/>
                  </a:cubicBezTo>
                  <a:cubicBezTo>
                    <a:pt x="13343" y="122"/>
                    <a:pt x="13911" y="122"/>
                    <a:pt x="14444" y="122"/>
                  </a:cubicBezTo>
                  <a:cubicBezTo>
                    <a:pt x="14544" y="139"/>
                    <a:pt x="14644" y="147"/>
                    <a:pt x="14744" y="147"/>
                  </a:cubicBezTo>
                  <a:cubicBezTo>
                    <a:pt x="14845" y="147"/>
                    <a:pt x="14945" y="139"/>
                    <a:pt x="15045" y="122"/>
                  </a:cubicBezTo>
                  <a:cubicBezTo>
                    <a:pt x="14845" y="89"/>
                    <a:pt x="14644" y="56"/>
                    <a:pt x="14444" y="56"/>
                  </a:cubicBezTo>
                  <a:cubicBezTo>
                    <a:pt x="14132" y="16"/>
                    <a:pt x="13808" y="0"/>
                    <a:pt x="13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3331725" y="4175925"/>
              <a:ext cx="357775" cy="66750"/>
            </a:xfrm>
            <a:custGeom>
              <a:avLst/>
              <a:gdLst/>
              <a:ahLst/>
              <a:cxnLst/>
              <a:rect l="l" t="t" r="r" b="b"/>
              <a:pathLst>
                <a:path w="14311" h="2670" extrusionOk="0">
                  <a:moveTo>
                    <a:pt x="14310" y="1"/>
                  </a:moveTo>
                  <a:cubicBezTo>
                    <a:pt x="14307" y="4"/>
                    <a:pt x="14304" y="8"/>
                    <a:pt x="14301" y="12"/>
                  </a:cubicBezTo>
                  <a:lnTo>
                    <a:pt x="14301" y="12"/>
                  </a:lnTo>
                  <a:cubicBezTo>
                    <a:pt x="14307" y="5"/>
                    <a:pt x="14310" y="1"/>
                    <a:pt x="14310" y="1"/>
                  </a:cubicBezTo>
                  <a:close/>
                  <a:moveTo>
                    <a:pt x="14301" y="12"/>
                  </a:moveTo>
                  <a:cubicBezTo>
                    <a:pt x="14267" y="53"/>
                    <a:pt x="14136" y="203"/>
                    <a:pt x="13910" y="401"/>
                  </a:cubicBezTo>
                  <a:cubicBezTo>
                    <a:pt x="13476" y="768"/>
                    <a:pt x="13009" y="1001"/>
                    <a:pt x="12476" y="1168"/>
                  </a:cubicBezTo>
                  <a:cubicBezTo>
                    <a:pt x="11925" y="1318"/>
                    <a:pt x="11319" y="1393"/>
                    <a:pt x="10726" y="1393"/>
                  </a:cubicBezTo>
                  <a:cubicBezTo>
                    <a:pt x="10529" y="1393"/>
                    <a:pt x="10333" y="1385"/>
                    <a:pt x="10141" y="1368"/>
                  </a:cubicBezTo>
                  <a:cubicBezTo>
                    <a:pt x="9240" y="1302"/>
                    <a:pt x="8239" y="1068"/>
                    <a:pt x="7205" y="901"/>
                  </a:cubicBezTo>
                  <a:cubicBezTo>
                    <a:pt x="6673" y="791"/>
                    <a:pt x="6130" y="742"/>
                    <a:pt x="5583" y="742"/>
                  </a:cubicBezTo>
                  <a:cubicBezTo>
                    <a:pt x="5136" y="742"/>
                    <a:pt x="4686" y="775"/>
                    <a:pt x="4237" y="835"/>
                  </a:cubicBezTo>
                  <a:cubicBezTo>
                    <a:pt x="3436" y="935"/>
                    <a:pt x="2635" y="1168"/>
                    <a:pt x="1902" y="1502"/>
                  </a:cubicBezTo>
                  <a:cubicBezTo>
                    <a:pt x="1401" y="1702"/>
                    <a:pt x="901" y="1969"/>
                    <a:pt x="467" y="2302"/>
                  </a:cubicBezTo>
                  <a:cubicBezTo>
                    <a:pt x="300" y="2402"/>
                    <a:pt x="167" y="2503"/>
                    <a:pt x="100" y="2569"/>
                  </a:cubicBezTo>
                  <a:cubicBezTo>
                    <a:pt x="34" y="2636"/>
                    <a:pt x="0" y="2669"/>
                    <a:pt x="0" y="2669"/>
                  </a:cubicBezTo>
                  <a:cubicBezTo>
                    <a:pt x="634" y="2269"/>
                    <a:pt x="1268" y="1935"/>
                    <a:pt x="1968" y="1635"/>
                  </a:cubicBezTo>
                  <a:cubicBezTo>
                    <a:pt x="2702" y="1335"/>
                    <a:pt x="3469" y="1135"/>
                    <a:pt x="4270" y="1035"/>
                  </a:cubicBezTo>
                  <a:cubicBezTo>
                    <a:pt x="4674" y="979"/>
                    <a:pt x="5077" y="953"/>
                    <a:pt x="5481" y="953"/>
                  </a:cubicBezTo>
                  <a:cubicBezTo>
                    <a:pt x="6045" y="953"/>
                    <a:pt x="6608" y="1004"/>
                    <a:pt x="7172" y="1102"/>
                  </a:cubicBezTo>
                  <a:cubicBezTo>
                    <a:pt x="8206" y="1268"/>
                    <a:pt x="9173" y="1502"/>
                    <a:pt x="10107" y="1569"/>
                  </a:cubicBezTo>
                  <a:cubicBezTo>
                    <a:pt x="10296" y="1584"/>
                    <a:pt x="10487" y="1593"/>
                    <a:pt x="10679" y="1593"/>
                  </a:cubicBezTo>
                  <a:cubicBezTo>
                    <a:pt x="11298" y="1593"/>
                    <a:pt x="11923" y="1506"/>
                    <a:pt x="12509" y="1302"/>
                  </a:cubicBezTo>
                  <a:cubicBezTo>
                    <a:pt x="13043" y="1135"/>
                    <a:pt x="13543" y="868"/>
                    <a:pt x="13943" y="468"/>
                  </a:cubicBezTo>
                  <a:cubicBezTo>
                    <a:pt x="14044" y="368"/>
                    <a:pt x="14144" y="268"/>
                    <a:pt x="14244" y="134"/>
                  </a:cubicBezTo>
                  <a:cubicBezTo>
                    <a:pt x="14274" y="104"/>
                    <a:pt x="14277" y="47"/>
                    <a:pt x="1430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3395925" y="4451925"/>
              <a:ext cx="349450" cy="96850"/>
            </a:xfrm>
            <a:custGeom>
              <a:avLst/>
              <a:gdLst/>
              <a:ahLst/>
              <a:cxnLst/>
              <a:rect l="l" t="t" r="r" b="b"/>
              <a:pathLst>
                <a:path w="13978" h="3874" extrusionOk="0">
                  <a:moveTo>
                    <a:pt x="13974" y="1"/>
                  </a:moveTo>
                  <a:cubicBezTo>
                    <a:pt x="13916" y="1"/>
                    <a:pt x="13350" y="655"/>
                    <a:pt x="12276" y="1436"/>
                  </a:cubicBezTo>
                  <a:cubicBezTo>
                    <a:pt x="10808" y="2470"/>
                    <a:pt x="9141" y="3171"/>
                    <a:pt x="7373" y="3505"/>
                  </a:cubicBezTo>
                  <a:cubicBezTo>
                    <a:pt x="6700" y="3621"/>
                    <a:pt x="6013" y="3677"/>
                    <a:pt x="5325" y="3677"/>
                  </a:cubicBezTo>
                  <a:cubicBezTo>
                    <a:pt x="4236" y="3677"/>
                    <a:pt x="3144" y="3537"/>
                    <a:pt x="2102" y="3271"/>
                  </a:cubicBezTo>
                  <a:cubicBezTo>
                    <a:pt x="1568" y="3138"/>
                    <a:pt x="1035" y="2971"/>
                    <a:pt x="534" y="2771"/>
                  </a:cubicBezTo>
                  <a:cubicBezTo>
                    <a:pt x="368" y="2671"/>
                    <a:pt x="167" y="2604"/>
                    <a:pt x="1" y="2537"/>
                  </a:cubicBezTo>
                  <a:lnTo>
                    <a:pt x="1" y="2537"/>
                  </a:lnTo>
                  <a:cubicBezTo>
                    <a:pt x="134" y="2671"/>
                    <a:pt x="334" y="2771"/>
                    <a:pt x="501" y="2837"/>
                  </a:cubicBezTo>
                  <a:cubicBezTo>
                    <a:pt x="1001" y="3071"/>
                    <a:pt x="1535" y="3271"/>
                    <a:pt x="2035" y="3404"/>
                  </a:cubicBezTo>
                  <a:cubicBezTo>
                    <a:pt x="3140" y="3717"/>
                    <a:pt x="4271" y="3874"/>
                    <a:pt x="5396" y="3874"/>
                  </a:cubicBezTo>
                  <a:cubicBezTo>
                    <a:pt x="6071" y="3874"/>
                    <a:pt x="6743" y="3817"/>
                    <a:pt x="7406" y="3705"/>
                  </a:cubicBezTo>
                  <a:cubicBezTo>
                    <a:pt x="9207" y="3371"/>
                    <a:pt x="10908" y="2637"/>
                    <a:pt x="12343" y="1536"/>
                  </a:cubicBezTo>
                  <a:cubicBezTo>
                    <a:pt x="12810" y="1236"/>
                    <a:pt x="13210" y="869"/>
                    <a:pt x="13577" y="469"/>
                  </a:cubicBezTo>
                  <a:cubicBezTo>
                    <a:pt x="13710" y="302"/>
                    <a:pt x="13844" y="169"/>
                    <a:pt x="13977" y="2"/>
                  </a:cubicBezTo>
                  <a:cubicBezTo>
                    <a:pt x="13977" y="1"/>
                    <a:pt x="13975" y="1"/>
                    <a:pt x="139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3314200" y="4059175"/>
              <a:ext cx="339450" cy="117000"/>
            </a:xfrm>
            <a:custGeom>
              <a:avLst/>
              <a:gdLst/>
              <a:ahLst/>
              <a:cxnLst/>
              <a:rect l="l" t="t" r="r" b="b"/>
              <a:pathLst>
                <a:path w="13578" h="4680" extrusionOk="0">
                  <a:moveTo>
                    <a:pt x="13010" y="1"/>
                  </a:moveTo>
                  <a:cubicBezTo>
                    <a:pt x="12476" y="1"/>
                    <a:pt x="11943" y="101"/>
                    <a:pt x="11442" y="301"/>
                  </a:cubicBezTo>
                  <a:cubicBezTo>
                    <a:pt x="10675" y="601"/>
                    <a:pt x="10008" y="1001"/>
                    <a:pt x="9374" y="1502"/>
                  </a:cubicBezTo>
                  <a:cubicBezTo>
                    <a:pt x="8674" y="2069"/>
                    <a:pt x="7940" y="2736"/>
                    <a:pt x="7106" y="3303"/>
                  </a:cubicBezTo>
                  <a:cubicBezTo>
                    <a:pt x="6339" y="3870"/>
                    <a:pt x="5471" y="4270"/>
                    <a:pt x="4504" y="4404"/>
                  </a:cubicBezTo>
                  <a:cubicBezTo>
                    <a:pt x="4058" y="4462"/>
                    <a:pt x="3612" y="4498"/>
                    <a:pt x="3160" y="4498"/>
                  </a:cubicBezTo>
                  <a:cubicBezTo>
                    <a:pt x="2834" y="4498"/>
                    <a:pt x="2504" y="4479"/>
                    <a:pt x="2169" y="4437"/>
                  </a:cubicBezTo>
                  <a:cubicBezTo>
                    <a:pt x="1502" y="4371"/>
                    <a:pt x="968" y="4304"/>
                    <a:pt x="601" y="4237"/>
                  </a:cubicBezTo>
                  <a:cubicBezTo>
                    <a:pt x="401" y="4204"/>
                    <a:pt x="201" y="4170"/>
                    <a:pt x="1" y="4170"/>
                  </a:cubicBezTo>
                  <a:cubicBezTo>
                    <a:pt x="201" y="4237"/>
                    <a:pt x="401" y="4270"/>
                    <a:pt x="601" y="4304"/>
                  </a:cubicBezTo>
                  <a:cubicBezTo>
                    <a:pt x="968" y="4404"/>
                    <a:pt x="1502" y="4504"/>
                    <a:pt x="2169" y="4604"/>
                  </a:cubicBezTo>
                  <a:cubicBezTo>
                    <a:pt x="2553" y="4654"/>
                    <a:pt x="2944" y="4679"/>
                    <a:pt x="3341" y="4679"/>
                  </a:cubicBezTo>
                  <a:cubicBezTo>
                    <a:pt x="3737" y="4679"/>
                    <a:pt x="4137" y="4654"/>
                    <a:pt x="4537" y="4604"/>
                  </a:cubicBezTo>
                  <a:cubicBezTo>
                    <a:pt x="5505" y="4437"/>
                    <a:pt x="6439" y="4070"/>
                    <a:pt x="7239" y="3470"/>
                  </a:cubicBezTo>
                  <a:cubicBezTo>
                    <a:pt x="8106" y="2869"/>
                    <a:pt x="8807" y="2202"/>
                    <a:pt x="9507" y="1669"/>
                  </a:cubicBezTo>
                  <a:cubicBezTo>
                    <a:pt x="10108" y="1168"/>
                    <a:pt x="10775" y="735"/>
                    <a:pt x="11476" y="434"/>
                  </a:cubicBezTo>
                  <a:cubicBezTo>
                    <a:pt x="11976" y="201"/>
                    <a:pt x="12476" y="101"/>
                    <a:pt x="13010" y="67"/>
                  </a:cubicBezTo>
                  <a:lnTo>
                    <a:pt x="13577" y="67"/>
                  </a:lnTo>
                  <a:cubicBezTo>
                    <a:pt x="13544" y="34"/>
                    <a:pt x="13477" y="34"/>
                    <a:pt x="13410" y="34"/>
                  </a:cubicBezTo>
                  <a:cubicBezTo>
                    <a:pt x="13277" y="1"/>
                    <a:pt x="13143" y="1"/>
                    <a:pt x="130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2683750" y="3969150"/>
              <a:ext cx="381125" cy="50850"/>
            </a:xfrm>
            <a:custGeom>
              <a:avLst/>
              <a:gdLst/>
              <a:ahLst/>
              <a:cxnLst/>
              <a:rect l="l" t="t" r="r" b="b"/>
              <a:pathLst>
                <a:path w="15245" h="2034" extrusionOk="0">
                  <a:moveTo>
                    <a:pt x="2994" y="0"/>
                  </a:moveTo>
                  <a:cubicBezTo>
                    <a:pt x="2730" y="0"/>
                    <a:pt x="2466" y="11"/>
                    <a:pt x="2202" y="33"/>
                  </a:cubicBezTo>
                  <a:cubicBezTo>
                    <a:pt x="1635" y="99"/>
                    <a:pt x="1068" y="233"/>
                    <a:pt x="534" y="466"/>
                  </a:cubicBezTo>
                  <a:cubicBezTo>
                    <a:pt x="401" y="500"/>
                    <a:pt x="268" y="566"/>
                    <a:pt x="134" y="666"/>
                  </a:cubicBezTo>
                  <a:cubicBezTo>
                    <a:pt x="67" y="666"/>
                    <a:pt x="34" y="700"/>
                    <a:pt x="1" y="733"/>
                  </a:cubicBezTo>
                  <a:cubicBezTo>
                    <a:pt x="701" y="466"/>
                    <a:pt x="1435" y="266"/>
                    <a:pt x="2202" y="199"/>
                  </a:cubicBezTo>
                  <a:cubicBezTo>
                    <a:pt x="2409" y="182"/>
                    <a:pt x="2618" y="174"/>
                    <a:pt x="2828" y="174"/>
                  </a:cubicBezTo>
                  <a:cubicBezTo>
                    <a:pt x="3431" y="174"/>
                    <a:pt x="4044" y="242"/>
                    <a:pt x="4637" y="366"/>
                  </a:cubicBezTo>
                  <a:cubicBezTo>
                    <a:pt x="5638" y="566"/>
                    <a:pt x="6639" y="833"/>
                    <a:pt x="7606" y="1133"/>
                  </a:cubicBezTo>
                  <a:cubicBezTo>
                    <a:pt x="8573" y="1434"/>
                    <a:pt x="9541" y="1700"/>
                    <a:pt x="10575" y="1901"/>
                  </a:cubicBezTo>
                  <a:cubicBezTo>
                    <a:pt x="11109" y="1989"/>
                    <a:pt x="11672" y="2034"/>
                    <a:pt x="12235" y="2034"/>
                  </a:cubicBezTo>
                  <a:cubicBezTo>
                    <a:pt x="12517" y="2034"/>
                    <a:pt x="12799" y="2023"/>
                    <a:pt x="13077" y="2001"/>
                  </a:cubicBezTo>
                  <a:cubicBezTo>
                    <a:pt x="13644" y="1934"/>
                    <a:pt x="14177" y="1800"/>
                    <a:pt x="14711" y="1600"/>
                  </a:cubicBezTo>
                  <a:cubicBezTo>
                    <a:pt x="14845" y="1534"/>
                    <a:pt x="14978" y="1467"/>
                    <a:pt x="15111" y="1367"/>
                  </a:cubicBezTo>
                  <a:cubicBezTo>
                    <a:pt x="15211" y="1333"/>
                    <a:pt x="15245" y="1300"/>
                    <a:pt x="15245" y="1300"/>
                  </a:cubicBezTo>
                  <a:lnTo>
                    <a:pt x="15245" y="1300"/>
                  </a:lnTo>
                  <a:cubicBezTo>
                    <a:pt x="14544" y="1600"/>
                    <a:pt x="13811" y="1767"/>
                    <a:pt x="13043" y="1834"/>
                  </a:cubicBezTo>
                  <a:cubicBezTo>
                    <a:pt x="12820" y="1852"/>
                    <a:pt x="12596" y="1860"/>
                    <a:pt x="12374" y="1860"/>
                  </a:cubicBezTo>
                  <a:cubicBezTo>
                    <a:pt x="11765" y="1860"/>
                    <a:pt x="11161" y="1798"/>
                    <a:pt x="10575" y="1700"/>
                  </a:cubicBezTo>
                  <a:cubicBezTo>
                    <a:pt x="9608" y="1500"/>
                    <a:pt x="8607" y="1233"/>
                    <a:pt x="7673" y="933"/>
                  </a:cubicBezTo>
                  <a:cubicBezTo>
                    <a:pt x="6672" y="600"/>
                    <a:pt x="5705" y="333"/>
                    <a:pt x="4704" y="166"/>
                  </a:cubicBezTo>
                  <a:cubicBezTo>
                    <a:pt x="4134" y="52"/>
                    <a:pt x="3564" y="0"/>
                    <a:pt x="29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3257500" y="3744800"/>
              <a:ext cx="346925" cy="148450"/>
            </a:xfrm>
            <a:custGeom>
              <a:avLst/>
              <a:gdLst/>
              <a:ahLst/>
              <a:cxnLst/>
              <a:rect l="l" t="t" r="r" b="b"/>
              <a:pathLst>
                <a:path w="13877" h="5938" extrusionOk="0">
                  <a:moveTo>
                    <a:pt x="13877" y="0"/>
                  </a:moveTo>
                  <a:lnTo>
                    <a:pt x="13877" y="0"/>
                  </a:lnTo>
                  <a:cubicBezTo>
                    <a:pt x="13543" y="701"/>
                    <a:pt x="13076" y="1301"/>
                    <a:pt x="12509" y="1801"/>
                  </a:cubicBezTo>
                  <a:cubicBezTo>
                    <a:pt x="11876" y="2335"/>
                    <a:pt x="11175" y="2769"/>
                    <a:pt x="10374" y="3069"/>
                  </a:cubicBezTo>
                  <a:cubicBezTo>
                    <a:pt x="9407" y="3403"/>
                    <a:pt x="8440" y="3603"/>
                    <a:pt x="7406" y="3736"/>
                  </a:cubicBezTo>
                  <a:cubicBezTo>
                    <a:pt x="6338" y="3903"/>
                    <a:pt x="5304" y="4003"/>
                    <a:pt x="4370" y="4136"/>
                  </a:cubicBezTo>
                  <a:cubicBezTo>
                    <a:pt x="3536" y="4236"/>
                    <a:pt x="2702" y="4403"/>
                    <a:pt x="1902" y="4637"/>
                  </a:cubicBezTo>
                  <a:cubicBezTo>
                    <a:pt x="1368" y="4804"/>
                    <a:pt x="834" y="5070"/>
                    <a:pt x="434" y="5471"/>
                  </a:cubicBezTo>
                  <a:cubicBezTo>
                    <a:pt x="301" y="5571"/>
                    <a:pt x="201" y="5671"/>
                    <a:pt x="100" y="5804"/>
                  </a:cubicBezTo>
                  <a:cubicBezTo>
                    <a:pt x="67" y="5838"/>
                    <a:pt x="34" y="5871"/>
                    <a:pt x="0" y="5938"/>
                  </a:cubicBezTo>
                  <a:cubicBezTo>
                    <a:pt x="167" y="5804"/>
                    <a:pt x="334" y="5671"/>
                    <a:pt x="467" y="5504"/>
                  </a:cubicBezTo>
                  <a:cubicBezTo>
                    <a:pt x="901" y="5170"/>
                    <a:pt x="1401" y="4904"/>
                    <a:pt x="1935" y="4737"/>
                  </a:cubicBezTo>
                  <a:cubicBezTo>
                    <a:pt x="2769" y="4537"/>
                    <a:pt x="3570" y="4403"/>
                    <a:pt x="4404" y="4303"/>
                  </a:cubicBezTo>
                  <a:cubicBezTo>
                    <a:pt x="5338" y="4170"/>
                    <a:pt x="6372" y="4070"/>
                    <a:pt x="7439" y="3936"/>
                  </a:cubicBezTo>
                  <a:cubicBezTo>
                    <a:pt x="8473" y="3836"/>
                    <a:pt x="9474" y="3569"/>
                    <a:pt x="10441" y="3236"/>
                  </a:cubicBezTo>
                  <a:cubicBezTo>
                    <a:pt x="11242" y="2936"/>
                    <a:pt x="11976" y="2502"/>
                    <a:pt x="12609" y="1935"/>
                  </a:cubicBezTo>
                  <a:cubicBezTo>
                    <a:pt x="13043" y="1535"/>
                    <a:pt x="13410" y="1101"/>
                    <a:pt x="13677" y="567"/>
                  </a:cubicBezTo>
                  <a:cubicBezTo>
                    <a:pt x="13744" y="434"/>
                    <a:pt x="13810" y="300"/>
                    <a:pt x="13844" y="167"/>
                  </a:cubicBezTo>
                  <a:cubicBezTo>
                    <a:pt x="13877" y="67"/>
                    <a:pt x="13877" y="0"/>
                    <a:pt x="138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2706275" y="3667075"/>
              <a:ext cx="371950" cy="83250"/>
            </a:xfrm>
            <a:custGeom>
              <a:avLst/>
              <a:gdLst/>
              <a:ahLst/>
              <a:cxnLst/>
              <a:rect l="l" t="t" r="r" b="b"/>
              <a:pathLst>
                <a:path w="14878" h="3330" extrusionOk="0">
                  <a:moveTo>
                    <a:pt x="12866" y="1"/>
                  </a:moveTo>
                  <a:cubicBezTo>
                    <a:pt x="12792" y="1"/>
                    <a:pt x="12718" y="3"/>
                    <a:pt x="12643" y="7"/>
                  </a:cubicBezTo>
                  <a:cubicBezTo>
                    <a:pt x="11775" y="74"/>
                    <a:pt x="10941" y="274"/>
                    <a:pt x="10174" y="641"/>
                  </a:cubicBezTo>
                  <a:cubicBezTo>
                    <a:pt x="9307" y="1041"/>
                    <a:pt x="8406" y="1608"/>
                    <a:pt x="7439" y="2108"/>
                  </a:cubicBezTo>
                  <a:cubicBezTo>
                    <a:pt x="6538" y="2642"/>
                    <a:pt x="5571" y="2976"/>
                    <a:pt x="4570" y="3109"/>
                  </a:cubicBezTo>
                  <a:cubicBezTo>
                    <a:pt x="4368" y="3125"/>
                    <a:pt x="4166" y="3134"/>
                    <a:pt x="3964" y="3134"/>
                  </a:cubicBezTo>
                  <a:cubicBezTo>
                    <a:pt x="3334" y="3134"/>
                    <a:pt x="2708" y="3052"/>
                    <a:pt x="2102" y="2876"/>
                  </a:cubicBezTo>
                  <a:cubicBezTo>
                    <a:pt x="1335" y="2642"/>
                    <a:pt x="634" y="2342"/>
                    <a:pt x="0" y="1908"/>
                  </a:cubicBezTo>
                  <a:lnTo>
                    <a:pt x="0" y="1908"/>
                  </a:lnTo>
                  <a:cubicBezTo>
                    <a:pt x="0" y="1908"/>
                    <a:pt x="34" y="1942"/>
                    <a:pt x="100" y="2008"/>
                  </a:cubicBezTo>
                  <a:cubicBezTo>
                    <a:pt x="234" y="2108"/>
                    <a:pt x="367" y="2208"/>
                    <a:pt x="501" y="2309"/>
                  </a:cubicBezTo>
                  <a:cubicBezTo>
                    <a:pt x="968" y="2609"/>
                    <a:pt x="1501" y="2876"/>
                    <a:pt x="2035" y="3042"/>
                  </a:cubicBezTo>
                  <a:cubicBezTo>
                    <a:pt x="2699" y="3228"/>
                    <a:pt x="3384" y="3330"/>
                    <a:pt x="4056" y="3330"/>
                  </a:cubicBezTo>
                  <a:cubicBezTo>
                    <a:pt x="4228" y="3330"/>
                    <a:pt x="4400" y="3323"/>
                    <a:pt x="4570" y="3309"/>
                  </a:cubicBezTo>
                  <a:cubicBezTo>
                    <a:pt x="5638" y="3176"/>
                    <a:pt x="6638" y="2842"/>
                    <a:pt x="7539" y="2309"/>
                  </a:cubicBezTo>
                  <a:cubicBezTo>
                    <a:pt x="8506" y="1775"/>
                    <a:pt x="9407" y="1241"/>
                    <a:pt x="10274" y="807"/>
                  </a:cubicBezTo>
                  <a:cubicBezTo>
                    <a:pt x="11008" y="441"/>
                    <a:pt x="11809" y="240"/>
                    <a:pt x="12643" y="174"/>
                  </a:cubicBezTo>
                  <a:cubicBezTo>
                    <a:pt x="12764" y="159"/>
                    <a:pt x="12885" y="153"/>
                    <a:pt x="13006" y="153"/>
                  </a:cubicBezTo>
                  <a:cubicBezTo>
                    <a:pt x="13451" y="153"/>
                    <a:pt x="13891" y="243"/>
                    <a:pt x="14311" y="374"/>
                  </a:cubicBezTo>
                  <a:cubicBezTo>
                    <a:pt x="14669" y="523"/>
                    <a:pt x="14840" y="646"/>
                    <a:pt x="14872" y="646"/>
                  </a:cubicBezTo>
                  <a:cubicBezTo>
                    <a:pt x="14876" y="646"/>
                    <a:pt x="14878" y="644"/>
                    <a:pt x="14878" y="641"/>
                  </a:cubicBezTo>
                  <a:cubicBezTo>
                    <a:pt x="14844" y="607"/>
                    <a:pt x="14811" y="574"/>
                    <a:pt x="14778" y="541"/>
                  </a:cubicBezTo>
                  <a:cubicBezTo>
                    <a:pt x="14644" y="441"/>
                    <a:pt x="14477" y="374"/>
                    <a:pt x="14344" y="307"/>
                  </a:cubicBezTo>
                  <a:cubicBezTo>
                    <a:pt x="13877" y="103"/>
                    <a:pt x="13384" y="1"/>
                    <a:pt x="1286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3195775" y="3440400"/>
              <a:ext cx="349450" cy="127725"/>
            </a:xfrm>
            <a:custGeom>
              <a:avLst/>
              <a:gdLst/>
              <a:ahLst/>
              <a:cxnLst/>
              <a:rect l="l" t="t" r="r" b="b"/>
              <a:pathLst>
                <a:path w="13978" h="5109" extrusionOk="0">
                  <a:moveTo>
                    <a:pt x="13978" y="1"/>
                  </a:moveTo>
                  <a:lnTo>
                    <a:pt x="13978" y="1"/>
                  </a:lnTo>
                  <a:cubicBezTo>
                    <a:pt x="13511" y="601"/>
                    <a:pt x="12977" y="1135"/>
                    <a:pt x="12443" y="1669"/>
                  </a:cubicBezTo>
                  <a:cubicBezTo>
                    <a:pt x="11042" y="2869"/>
                    <a:pt x="9341" y="3670"/>
                    <a:pt x="7540" y="3937"/>
                  </a:cubicBezTo>
                  <a:cubicBezTo>
                    <a:pt x="6978" y="4012"/>
                    <a:pt x="6416" y="4055"/>
                    <a:pt x="5854" y="4055"/>
                  </a:cubicBezTo>
                  <a:cubicBezTo>
                    <a:pt x="5415" y="4055"/>
                    <a:pt x="4976" y="4029"/>
                    <a:pt x="4538" y="3970"/>
                  </a:cubicBezTo>
                  <a:cubicBezTo>
                    <a:pt x="4260" y="3948"/>
                    <a:pt x="3978" y="3937"/>
                    <a:pt x="3696" y="3937"/>
                  </a:cubicBezTo>
                  <a:cubicBezTo>
                    <a:pt x="3133" y="3937"/>
                    <a:pt x="2569" y="3981"/>
                    <a:pt x="2036" y="4070"/>
                  </a:cubicBezTo>
                  <a:cubicBezTo>
                    <a:pt x="1469" y="4170"/>
                    <a:pt x="935" y="4370"/>
                    <a:pt x="468" y="4704"/>
                  </a:cubicBezTo>
                  <a:cubicBezTo>
                    <a:pt x="335" y="4771"/>
                    <a:pt x="201" y="4871"/>
                    <a:pt x="101" y="5004"/>
                  </a:cubicBezTo>
                  <a:cubicBezTo>
                    <a:pt x="34" y="5071"/>
                    <a:pt x="1" y="5104"/>
                    <a:pt x="1" y="5104"/>
                  </a:cubicBezTo>
                  <a:cubicBezTo>
                    <a:pt x="1" y="5107"/>
                    <a:pt x="2" y="5109"/>
                    <a:pt x="5" y="5109"/>
                  </a:cubicBezTo>
                  <a:cubicBezTo>
                    <a:pt x="31" y="5109"/>
                    <a:pt x="197" y="4954"/>
                    <a:pt x="501" y="4771"/>
                  </a:cubicBezTo>
                  <a:cubicBezTo>
                    <a:pt x="968" y="4471"/>
                    <a:pt x="1502" y="4304"/>
                    <a:pt x="2036" y="4204"/>
                  </a:cubicBezTo>
                  <a:cubicBezTo>
                    <a:pt x="2495" y="4149"/>
                    <a:pt x="2954" y="4124"/>
                    <a:pt x="3407" y="4124"/>
                  </a:cubicBezTo>
                  <a:cubicBezTo>
                    <a:pt x="3778" y="4124"/>
                    <a:pt x="4144" y="4140"/>
                    <a:pt x="4504" y="4170"/>
                  </a:cubicBezTo>
                  <a:cubicBezTo>
                    <a:pt x="5021" y="4237"/>
                    <a:pt x="5530" y="4270"/>
                    <a:pt x="6039" y="4270"/>
                  </a:cubicBezTo>
                  <a:cubicBezTo>
                    <a:pt x="6547" y="4270"/>
                    <a:pt x="7056" y="4237"/>
                    <a:pt x="7573" y="4170"/>
                  </a:cubicBezTo>
                  <a:cubicBezTo>
                    <a:pt x="9408" y="3903"/>
                    <a:pt x="11142" y="3070"/>
                    <a:pt x="12543" y="1802"/>
                  </a:cubicBezTo>
                  <a:cubicBezTo>
                    <a:pt x="12944" y="1402"/>
                    <a:pt x="13310" y="1001"/>
                    <a:pt x="13677" y="534"/>
                  </a:cubicBezTo>
                  <a:cubicBezTo>
                    <a:pt x="13777" y="368"/>
                    <a:pt x="13911" y="201"/>
                    <a:pt x="139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2726275" y="3384425"/>
              <a:ext cx="354450" cy="47975"/>
            </a:xfrm>
            <a:custGeom>
              <a:avLst/>
              <a:gdLst/>
              <a:ahLst/>
              <a:cxnLst/>
              <a:rect l="l" t="t" r="r" b="b"/>
              <a:pathLst>
                <a:path w="14178" h="1919" extrusionOk="0">
                  <a:moveTo>
                    <a:pt x="2734" y="0"/>
                  </a:moveTo>
                  <a:cubicBezTo>
                    <a:pt x="2532" y="0"/>
                    <a:pt x="2332" y="13"/>
                    <a:pt x="2136" y="38"/>
                  </a:cubicBezTo>
                  <a:cubicBezTo>
                    <a:pt x="1569" y="71"/>
                    <a:pt x="1068" y="172"/>
                    <a:pt x="568" y="372"/>
                  </a:cubicBezTo>
                  <a:cubicBezTo>
                    <a:pt x="401" y="438"/>
                    <a:pt x="268" y="505"/>
                    <a:pt x="134" y="572"/>
                  </a:cubicBezTo>
                  <a:cubicBezTo>
                    <a:pt x="34" y="605"/>
                    <a:pt x="1" y="639"/>
                    <a:pt x="1" y="639"/>
                  </a:cubicBezTo>
                  <a:cubicBezTo>
                    <a:pt x="668" y="405"/>
                    <a:pt x="1369" y="238"/>
                    <a:pt x="2102" y="172"/>
                  </a:cubicBezTo>
                  <a:cubicBezTo>
                    <a:pt x="2198" y="167"/>
                    <a:pt x="2294" y="165"/>
                    <a:pt x="2390" y="165"/>
                  </a:cubicBezTo>
                  <a:cubicBezTo>
                    <a:pt x="3061" y="165"/>
                    <a:pt x="3733" y="267"/>
                    <a:pt x="4404" y="472"/>
                  </a:cubicBezTo>
                  <a:cubicBezTo>
                    <a:pt x="4838" y="639"/>
                    <a:pt x="5238" y="805"/>
                    <a:pt x="5638" y="1072"/>
                  </a:cubicBezTo>
                  <a:cubicBezTo>
                    <a:pt x="6039" y="1372"/>
                    <a:pt x="6506" y="1606"/>
                    <a:pt x="6973" y="1806"/>
                  </a:cubicBezTo>
                  <a:cubicBezTo>
                    <a:pt x="7148" y="1881"/>
                    <a:pt x="7342" y="1919"/>
                    <a:pt x="7540" y="1919"/>
                  </a:cubicBezTo>
                  <a:cubicBezTo>
                    <a:pt x="7606" y="1919"/>
                    <a:pt x="7673" y="1914"/>
                    <a:pt x="7740" y="1906"/>
                  </a:cubicBezTo>
                  <a:cubicBezTo>
                    <a:pt x="8007" y="1906"/>
                    <a:pt x="8240" y="1839"/>
                    <a:pt x="8507" y="1739"/>
                  </a:cubicBezTo>
                  <a:cubicBezTo>
                    <a:pt x="8941" y="1539"/>
                    <a:pt x="9341" y="1306"/>
                    <a:pt x="9775" y="1172"/>
                  </a:cubicBezTo>
                  <a:cubicBezTo>
                    <a:pt x="10434" y="932"/>
                    <a:pt x="11121" y="800"/>
                    <a:pt x="11810" y="800"/>
                  </a:cubicBezTo>
                  <a:cubicBezTo>
                    <a:pt x="11888" y="800"/>
                    <a:pt x="11965" y="802"/>
                    <a:pt x="12043" y="805"/>
                  </a:cubicBezTo>
                  <a:cubicBezTo>
                    <a:pt x="12777" y="839"/>
                    <a:pt x="13477" y="972"/>
                    <a:pt x="14178" y="1206"/>
                  </a:cubicBezTo>
                  <a:cubicBezTo>
                    <a:pt x="14178" y="1206"/>
                    <a:pt x="14111" y="1172"/>
                    <a:pt x="14078" y="1106"/>
                  </a:cubicBezTo>
                  <a:cubicBezTo>
                    <a:pt x="13944" y="1039"/>
                    <a:pt x="13777" y="1005"/>
                    <a:pt x="13644" y="939"/>
                  </a:cubicBezTo>
                  <a:cubicBezTo>
                    <a:pt x="13144" y="772"/>
                    <a:pt x="12610" y="672"/>
                    <a:pt x="12076" y="639"/>
                  </a:cubicBezTo>
                  <a:cubicBezTo>
                    <a:pt x="11978" y="634"/>
                    <a:pt x="11879" y="632"/>
                    <a:pt x="11781" y="632"/>
                  </a:cubicBezTo>
                  <a:cubicBezTo>
                    <a:pt x="11079" y="632"/>
                    <a:pt x="10381" y="738"/>
                    <a:pt x="9708" y="972"/>
                  </a:cubicBezTo>
                  <a:cubicBezTo>
                    <a:pt x="9274" y="1106"/>
                    <a:pt x="8874" y="1339"/>
                    <a:pt x="8440" y="1539"/>
                  </a:cubicBezTo>
                  <a:cubicBezTo>
                    <a:pt x="8194" y="1653"/>
                    <a:pt x="7926" y="1713"/>
                    <a:pt x="7655" y="1713"/>
                  </a:cubicBezTo>
                  <a:cubicBezTo>
                    <a:pt x="7449" y="1713"/>
                    <a:pt x="7241" y="1678"/>
                    <a:pt x="7039" y="1606"/>
                  </a:cubicBezTo>
                  <a:cubicBezTo>
                    <a:pt x="6606" y="1406"/>
                    <a:pt x="6172" y="1172"/>
                    <a:pt x="5772" y="872"/>
                  </a:cubicBezTo>
                  <a:cubicBezTo>
                    <a:pt x="5371" y="639"/>
                    <a:pt x="4938" y="438"/>
                    <a:pt x="4471" y="305"/>
                  </a:cubicBezTo>
                  <a:cubicBezTo>
                    <a:pt x="3924" y="106"/>
                    <a:pt x="3322" y="0"/>
                    <a:pt x="2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3169925" y="3377025"/>
              <a:ext cx="375300" cy="109275"/>
            </a:xfrm>
            <a:custGeom>
              <a:avLst/>
              <a:gdLst/>
              <a:ahLst/>
              <a:cxnLst/>
              <a:rect l="l" t="t" r="r" b="b"/>
              <a:pathLst>
                <a:path w="15012" h="4371" extrusionOk="0">
                  <a:moveTo>
                    <a:pt x="15012" y="1"/>
                  </a:moveTo>
                  <a:lnTo>
                    <a:pt x="15012" y="1"/>
                  </a:lnTo>
                  <a:cubicBezTo>
                    <a:pt x="14845" y="134"/>
                    <a:pt x="14678" y="267"/>
                    <a:pt x="14511" y="401"/>
                  </a:cubicBezTo>
                  <a:cubicBezTo>
                    <a:pt x="14211" y="668"/>
                    <a:pt x="13744" y="1035"/>
                    <a:pt x="13144" y="1468"/>
                  </a:cubicBezTo>
                  <a:cubicBezTo>
                    <a:pt x="12843" y="1668"/>
                    <a:pt x="12510" y="1902"/>
                    <a:pt x="12143" y="2102"/>
                  </a:cubicBezTo>
                  <a:cubicBezTo>
                    <a:pt x="11943" y="2202"/>
                    <a:pt x="11743" y="2336"/>
                    <a:pt x="11542" y="2436"/>
                  </a:cubicBezTo>
                  <a:lnTo>
                    <a:pt x="10909" y="2769"/>
                  </a:lnTo>
                  <a:cubicBezTo>
                    <a:pt x="9975" y="3203"/>
                    <a:pt x="9007" y="3570"/>
                    <a:pt x="7973" y="3803"/>
                  </a:cubicBezTo>
                  <a:cubicBezTo>
                    <a:pt x="6973" y="4037"/>
                    <a:pt x="5905" y="4170"/>
                    <a:pt x="4871" y="4170"/>
                  </a:cubicBezTo>
                  <a:lnTo>
                    <a:pt x="4171" y="4170"/>
                  </a:lnTo>
                  <a:cubicBezTo>
                    <a:pt x="3904" y="4170"/>
                    <a:pt x="3704" y="4137"/>
                    <a:pt x="3503" y="4137"/>
                  </a:cubicBezTo>
                  <a:cubicBezTo>
                    <a:pt x="3070" y="4103"/>
                    <a:pt x="2669" y="4037"/>
                    <a:pt x="2303" y="4003"/>
                  </a:cubicBezTo>
                  <a:cubicBezTo>
                    <a:pt x="942" y="3750"/>
                    <a:pt x="92" y="3467"/>
                    <a:pt x="8" y="3467"/>
                  </a:cubicBezTo>
                  <a:cubicBezTo>
                    <a:pt x="3" y="3467"/>
                    <a:pt x="1" y="3468"/>
                    <a:pt x="1" y="3470"/>
                  </a:cubicBezTo>
                  <a:cubicBezTo>
                    <a:pt x="201" y="3570"/>
                    <a:pt x="401" y="3636"/>
                    <a:pt x="601" y="3703"/>
                  </a:cubicBezTo>
                  <a:cubicBezTo>
                    <a:pt x="1135" y="3870"/>
                    <a:pt x="1702" y="4037"/>
                    <a:pt x="2269" y="4137"/>
                  </a:cubicBezTo>
                  <a:cubicBezTo>
                    <a:pt x="2636" y="4170"/>
                    <a:pt x="3036" y="4270"/>
                    <a:pt x="3470" y="4304"/>
                  </a:cubicBezTo>
                  <a:cubicBezTo>
                    <a:pt x="3704" y="4304"/>
                    <a:pt x="3904" y="4370"/>
                    <a:pt x="4137" y="4370"/>
                  </a:cubicBezTo>
                  <a:lnTo>
                    <a:pt x="4871" y="4370"/>
                  </a:lnTo>
                  <a:cubicBezTo>
                    <a:pt x="5938" y="4370"/>
                    <a:pt x="7006" y="4270"/>
                    <a:pt x="8040" y="4037"/>
                  </a:cubicBezTo>
                  <a:cubicBezTo>
                    <a:pt x="9074" y="3770"/>
                    <a:pt x="10075" y="3403"/>
                    <a:pt x="11009" y="2936"/>
                  </a:cubicBezTo>
                  <a:lnTo>
                    <a:pt x="11643" y="2602"/>
                  </a:lnTo>
                  <a:cubicBezTo>
                    <a:pt x="11843" y="2502"/>
                    <a:pt x="12043" y="2369"/>
                    <a:pt x="12210" y="2269"/>
                  </a:cubicBezTo>
                  <a:cubicBezTo>
                    <a:pt x="12610" y="2035"/>
                    <a:pt x="12943" y="1802"/>
                    <a:pt x="13244" y="1568"/>
                  </a:cubicBezTo>
                  <a:cubicBezTo>
                    <a:pt x="13711" y="1235"/>
                    <a:pt x="14144" y="868"/>
                    <a:pt x="14578" y="468"/>
                  </a:cubicBezTo>
                  <a:cubicBezTo>
                    <a:pt x="14745" y="334"/>
                    <a:pt x="14878" y="167"/>
                    <a:pt x="150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2737125" y="3073675"/>
              <a:ext cx="744725" cy="90775"/>
            </a:xfrm>
            <a:custGeom>
              <a:avLst/>
              <a:gdLst/>
              <a:ahLst/>
              <a:cxnLst/>
              <a:rect l="l" t="t" r="r" b="b"/>
              <a:pathLst>
                <a:path w="29789" h="3631" extrusionOk="0">
                  <a:moveTo>
                    <a:pt x="29788" y="193"/>
                  </a:moveTo>
                  <a:cubicBezTo>
                    <a:pt x="29688" y="259"/>
                    <a:pt x="29622" y="293"/>
                    <a:pt x="29522" y="359"/>
                  </a:cubicBezTo>
                  <a:cubicBezTo>
                    <a:pt x="29622" y="326"/>
                    <a:pt x="29722" y="259"/>
                    <a:pt x="29788" y="193"/>
                  </a:cubicBezTo>
                  <a:close/>
                  <a:moveTo>
                    <a:pt x="392" y="1192"/>
                  </a:moveTo>
                  <a:cubicBezTo>
                    <a:pt x="358" y="1204"/>
                    <a:pt x="328" y="1216"/>
                    <a:pt x="301" y="1227"/>
                  </a:cubicBezTo>
                  <a:cubicBezTo>
                    <a:pt x="282" y="1239"/>
                    <a:pt x="263" y="1251"/>
                    <a:pt x="244" y="1261"/>
                  </a:cubicBezTo>
                  <a:lnTo>
                    <a:pt x="244" y="1261"/>
                  </a:lnTo>
                  <a:cubicBezTo>
                    <a:pt x="252" y="1261"/>
                    <a:pt x="260" y="1260"/>
                    <a:pt x="267" y="1260"/>
                  </a:cubicBezTo>
                  <a:cubicBezTo>
                    <a:pt x="303" y="1239"/>
                    <a:pt x="345" y="1216"/>
                    <a:pt x="392" y="1192"/>
                  </a:cubicBezTo>
                  <a:close/>
                  <a:moveTo>
                    <a:pt x="244" y="1261"/>
                  </a:moveTo>
                  <a:cubicBezTo>
                    <a:pt x="152" y="1270"/>
                    <a:pt x="62" y="1329"/>
                    <a:pt x="1" y="1360"/>
                  </a:cubicBezTo>
                  <a:cubicBezTo>
                    <a:pt x="82" y="1333"/>
                    <a:pt x="163" y="1306"/>
                    <a:pt x="244" y="1261"/>
                  </a:cubicBezTo>
                  <a:close/>
                  <a:moveTo>
                    <a:pt x="5884" y="1"/>
                  </a:moveTo>
                  <a:cubicBezTo>
                    <a:pt x="5370" y="1"/>
                    <a:pt x="4853" y="31"/>
                    <a:pt x="4337" y="93"/>
                  </a:cubicBezTo>
                  <a:cubicBezTo>
                    <a:pt x="3236" y="226"/>
                    <a:pt x="2135" y="493"/>
                    <a:pt x="1101" y="893"/>
                  </a:cubicBezTo>
                  <a:cubicBezTo>
                    <a:pt x="813" y="998"/>
                    <a:pt x="565" y="1103"/>
                    <a:pt x="392" y="1192"/>
                  </a:cubicBezTo>
                  <a:lnTo>
                    <a:pt x="392" y="1192"/>
                  </a:lnTo>
                  <a:cubicBezTo>
                    <a:pt x="566" y="1127"/>
                    <a:pt x="827" y="1038"/>
                    <a:pt x="1135" y="927"/>
                  </a:cubicBezTo>
                  <a:cubicBezTo>
                    <a:pt x="2169" y="560"/>
                    <a:pt x="3270" y="326"/>
                    <a:pt x="4370" y="193"/>
                  </a:cubicBezTo>
                  <a:cubicBezTo>
                    <a:pt x="4824" y="146"/>
                    <a:pt x="5278" y="123"/>
                    <a:pt x="5732" y="123"/>
                  </a:cubicBezTo>
                  <a:cubicBezTo>
                    <a:pt x="6910" y="123"/>
                    <a:pt x="8084" y="280"/>
                    <a:pt x="9240" y="593"/>
                  </a:cubicBezTo>
                  <a:cubicBezTo>
                    <a:pt x="11042" y="1060"/>
                    <a:pt x="12910" y="1927"/>
                    <a:pt x="14945" y="2661"/>
                  </a:cubicBezTo>
                  <a:cubicBezTo>
                    <a:pt x="15912" y="3061"/>
                    <a:pt x="16946" y="3328"/>
                    <a:pt x="17980" y="3495"/>
                  </a:cubicBezTo>
                  <a:cubicBezTo>
                    <a:pt x="18525" y="3589"/>
                    <a:pt x="19081" y="3630"/>
                    <a:pt x="19635" y="3630"/>
                  </a:cubicBezTo>
                  <a:cubicBezTo>
                    <a:pt x="20065" y="3630"/>
                    <a:pt x="20493" y="3605"/>
                    <a:pt x="20915" y="3562"/>
                  </a:cubicBezTo>
                  <a:cubicBezTo>
                    <a:pt x="22583" y="3362"/>
                    <a:pt x="24184" y="2895"/>
                    <a:pt x="25719" y="2227"/>
                  </a:cubicBezTo>
                  <a:cubicBezTo>
                    <a:pt x="27020" y="1694"/>
                    <a:pt x="28021" y="1160"/>
                    <a:pt x="28721" y="793"/>
                  </a:cubicBezTo>
                  <a:lnTo>
                    <a:pt x="29522" y="359"/>
                  </a:lnTo>
                  <a:lnTo>
                    <a:pt x="29522" y="359"/>
                  </a:lnTo>
                  <a:lnTo>
                    <a:pt x="28688" y="760"/>
                  </a:lnTo>
                  <a:cubicBezTo>
                    <a:pt x="27954" y="1093"/>
                    <a:pt x="26953" y="1594"/>
                    <a:pt x="25652" y="2127"/>
                  </a:cubicBezTo>
                  <a:cubicBezTo>
                    <a:pt x="24118" y="2761"/>
                    <a:pt x="22517" y="3195"/>
                    <a:pt x="20882" y="3395"/>
                  </a:cubicBezTo>
                  <a:cubicBezTo>
                    <a:pt x="20514" y="3434"/>
                    <a:pt x="20135" y="3453"/>
                    <a:pt x="19754" y="3453"/>
                  </a:cubicBezTo>
                  <a:cubicBezTo>
                    <a:pt x="19169" y="3453"/>
                    <a:pt x="18579" y="3409"/>
                    <a:pt x="18013" y="3328"/>
                  </a:cubicBezTo>
                  <a:cubicBezTo>
                    <a:pt x="16979" y="3161"/>
                    <a:pt x="15979" y="2861"/>
                    <a:pt x="15011" y="2528"/>
                  </a:cubicBezTo>
                  <a:cubicBezTo>
                    <a:pt x="12976" y="1760"/>
                    <a:pt x="11108" y="893"/>
                    <a:pt x="9274" y="426"/>
                  </a:cubicBezTo>
                  <a:cubicBezTo>
                    <a:pt x="8168" y="150"/>
                    <a:pt x="7031" y="1"/>
                    <a:pt x="58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2804675" y="2883225"/>
              <a:ext cx="655500" cy="96750"/>
            </a:xfrm>
            <a:custGeom>
              <a:avLst/>
              <a:gdLst/>
              <a:ahLst/>
              <a:cxnLst/>
              <a:rect l="l" t="t" r="r" b="b"/>
              <a:pathLst>
                <a:path w="26220" h="3870" extrusionOk="0">
                  <a:moveTo>
                    <a:pt x="22436" y="0"/>
                  </a:moveTo>
                  <a:cubicBezTo>
                    <a:pt x="21813" y="0"/>
                    <a:pt x="21214" y="129"/>
                    <a:pt x="20615" y="339"/>
                  </a:cubicBezTo>
                  <a:cubicBezTo>
                    <a:pt x="19915" y="572"/>
                    <a:pt x="19181" y="872"/>
                    <a:pt x="18447" y="1206"/>
                  </a:cubicBezTo>
                  <a:cubicBezTo>
                    <a:pt x="16846" y="2007"/>
                    <a:pt x="15178" y="2640"/>
                    <a:pt x="13443" y="3074"/>
                  </a:cubicBezTo>
                  <a:cubicBezTo>
                    <a:pt x="11927" y="3453"/>
                    <a:pt x="10360" y="3654"/>
                    <a:pt x="8809" y="3654"/>
                  </a:cubicBezTo>
                  <a:cubicBezTo>
                    <a:pt x="8586" y="3654"/>
                    <a:pt x="8362" y="3649"/>
                    <a:pt x="8140" y="3641"/>
                  </a:cubicBezTo>
                  <a:cubicBezTo>
                    <a:pt x="6672" y="3574"/>
                    <a:pt x="5204" y="3374"/>
                    <a:pt x="3803" y="3041"/>
                  </a:cubicBezTo>
                  <a:cubicBezTo>
                    <a:pt x="2836" y="2774"/>
                    <a:pt x="1902" y="2474"/>
                    <a:pt x="1001" y="2073"/>
                  </a:cubicBezTo>
                  <a:lnTo>
                    <a:pt x="267" y="1773"/>
                  </a:lnTo>
                  <a:cubicBezTo>
                    <a:pt x="167" y="1706"/>
                    <a:pt x="101" y="1673"/>
                    <a:pt x="0" y="1673"/>
                  </a:cubicBezTo>
                  <a:cubicBezTo>
                    <a:pt x="67" y="1706"/>
                    <a:pt x="167" y="1773"/>
                    <a:pt x="234" y="1806"/>
                  </a:cubicBezTo>
                  <a:cubicBezTo>
                    <a:pt x="401" y="1873"/>
                    <a:pt x="668" y="2007"/>
                    <a:pt x="968" y="2173"/>
                  </a:cubicBezTo>
                  <a:cubicBezTo>
                    <a:pt x="3473" y="3299"/>
                    <a:pt x="6167" y="3870"/>
                    <a:pt x="8870" y="3870"/>
                  </a:cubicBezTo>
                  <a:cubicBezTo>
                    <a:pt x="10414" y="3870"/>
                    <a:pt x="11961" y="3683"/>
                    <a:pt x="13477" y="3307"/>
                  </a:cubicBezTo>
                  <a:cubicBezTo>
                    <a:pt x="15211" y="2840"/>
                    <a:pt x="16913" y="2207"/>
                    <a:pt x="18514" y="1406"/>
                  </a:cubicBezTo>
                  <a:cubicBezTo>
                    <a:pt x="19281" y="1039"/>
                    <a:pt x="19981" y="739"/>
                    <a:pt x="20682" y="505"/>
                  </a:cubicBezTo>
                  <a:cubicBezTo>
                    <a:pt x="21316" y="272"/>
                    <a:pt x="21983" y="139"/>
                    <a:pt x="22650" y="139"/>
                  </a:cubicBezTo>
                  <a:cubicBezTo>
                    <a:pt x="22706" y="137"/>
                    <a:pt x="22762" y="136"/>
                    <a:pt x="22817" y="136"/>
                  </a:cubicBezTo>
                  <a:cubicBezTo>
                    <a:pt x="23758" y="136"/>
                    <a:pt x="24665" y="400"/>
                    <a:pt x="25452" y="872"/>
                  </a:cubicBezTo>
                  <a:cubicBezTo>
                    <a:pt x="25752" y="1073"/>
                    <a:pt x="25986" y="1339"/>
                    <a:pt x="26219" y="1606"/>
                  </a:cubicBezTo>
                  <a:cubicBezTo>
                    <a:pt x="26186" y="1540"/>
                    <a:pt x="26119" y="1473"/>
                    <a:pt x="26086" y="1406"/>
                  </a:cubicBezTo>
                  <a:cubicBezTo>
                    <a:pt x="25919" y="1173"/>
                    <a:pt x="25719" y="972"/>
                    <a:pt x="25485" y="839"/>
                  </a:cubicBezTo>
                  <a:cubicBezTo>
                    <a:pt x="24693" y="300"/>
                    <a:pt x="23751" y="3"/>
                    <a:pt x="22801" y="3"/>
                  </a:cubicBezTo>
                  <a:cubicBezTo>
                    <a:pt x="22751" y="3"/>
                    <a:pt x="22700" y="3"/>
                    <a:pt x="22650" y="5"/>
                  </a:cubicBezTo>
                  <a:cubicBezTo>
                    <a:pt x="22578" y="2"/>
                    <a:pt x="22507" y="0"/>
                    <a:pt x="224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2642050" y="1763375"/>
              <a:ext cx="1028275" cy="1033250"/>
            </a:xfrm>
            <a:custGeom>
              <a:avLst/>
              <a:gdLst/>
              <a:ahLst/>
              <a:cxnLst/>
              <a:rect l="l" t="t" r="r" b="b"/>
              <a:pathLst>
                <a:path w="41131" h="41330" extrusionOk="0">
                  <a:moveTo>
                    <a:pt x="35259" y="0"/>
                  </a:moveTo>
                  <a:lnTo>
                    <a:pt x="35026" y="167"/>
                  </a:lnTo>
                  <a:lnTo>
                    <a:pt x="25652" y="6071"/>
                  </a:lnTo>
                  <a:lnTo>
                    <a:pt x="15679" y="6405"/>
                  </a:lnTo>
                  <a:cubicBezTo>
                    <a:pt x="15679" y="6405"/>
                    <a:pt x="8674" y="6405"/>
                    <a:pt x="6038" y="11909"/>
                  </a:cubicBezTo>
                  <a:cubicBezTo>
                    <a:pt x="5772" y="12543"/>
                    <a:pt x="1" y="24018"/>
                    <a:pt x="1" y="24018"/>
                  </a:cubicBezTo>
                  <a:lnTo>
                    <a:pt x="8907" y="27287"/>
                  </a:lnTo>
                  <a:lnTo>
                    <a:pt x="10342" y="23184"/>
                  </a:lnTo>
                  <a:lnTo>
                    <a:pt x="12176" y="32490"/>
                  </a:lnTo>
                  <a:lnTo>
                    <a:pt x="9508" y="40162"/>
                  </a:lnTo>
                  <a:lnTo>
                    <a:pt x="31757" y="41330"/>
                  </a:lnTo>
                  <a:lnTo>
                    <a:pt x="29922" y="30189"/>
                  </a:lnTo>
                  <a:lnTo>
                    <a:pt x="31590" y="16846"/>
                  </a:lnTo>
                  <a:lnTo>
                    <a:pt x="41130" y="7706"/>
                  </a:lnTo>
                  <a:lnTo>
                    <a:pt x="35259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2975625" y="2404675"/>
              <a:ext cx="308575" cy="191375"/>
            </a:xfrm>
            <a:custGeom>
              <a:avLst/>
              <a:gdLst/>
              <a:ahLst/>
              <a:cxnLst/>
              <a:rect l="l" t="t" r="r" b="b"/>
              <a:pathLst>
                <a:path w="12343" h="7655" extrusionOk="0">
                  <a:moveTo>
                    <a:pt x="12309" y="0"/>
                  </a:moveTo>
                  <a:cubicBezTo>
                    <a:pt x="12209" y="801"/>
                    <a:pt x="12009" y="1534"/>
                    <a:pt x="11709" y="2302"/>
                  </a:cubicBezTo>
                  <a:cubicBezTo>
                    <a:pt x="10908" y="4003"/>
                    <a:pt x="9574" y="5404"/>
                    <a:pt x="7873" y="6271"/>
                  </a:cubicBezTo>
                  <a:cubicBezTo>
                    <a:pt x="6263" y="7045"/>
                    <a:pt x="4537" y="7446"/>
                    <a:pt x="2777" y="7446"/>
                  </a:cubicBezTo>
                  <a:cubicBezTo>
                    <a:pt x="2641" y="7446"/>
                    <a:pt x="2505" y="7443"/>
                    <a:pt x="2369" y="7439"/>
                  </a:cubicBezTo>
                  <a:cubicBezTo>
                    <a:pt x="1035" y="7439"/>
                    <a:pt x="169" y="7301"/>
                    <a:pt x="23" y="7301"/>
                  </a:cubicBezTo>
                  <a:cubicBezTo>
                    <a:pt x="8" y="7301"/>
                    <a:pt x="1" y="7302"/>
                    <a:pt x="1" y="7305"/>
                  </a:cubicBezTo>
                  <a:cubicBezTo>
                    <a:pt x="201" y="7405"/>
                    <a:pt x="434" y="7439"/>
                    <a:pt x="634" y="7472"/>
                  </a:cubicBezTo>
                  <a:cubicBezTo>
                    <a:pt x="1202" y="7572"/>
                    <a:pt x="1802" y="7639"/>
                    <a:pt x="2369" y="7639"/>
                  </a:cubicBezTo>
                  <a:cubicBezTo>
                    <a:pt x="2576" y="7650"/>
                    <a:pt x="2782" y="7655"/>
                    <a:pt x="2988" y="7655"/>
                  </a:cubicBezTo>
                  <a:cubicBezTo>
                    <a:pt x="4715" y="7655"/>
                    <a:pt x="6427" y="7279"/>
                    <a:pt x="8006" y="6505"/>
                  </a:cubicBezTo>
                  <a:cubicBezTo>
                    <a:pt x="9741" y="5637"/>
                    <a:pt x="11109" y="4170"/>
                    <a:pt x="11876" y="2335"/>
                  </a:cubicBezTo>
                  <a:cubicBezTo>
                    <a:pt x="12109" y="1801"/>
                    <a:pt x="12243" y="1234"/>
                    <a:pt x="12309" y="634"/>
                  </a:cubicBezTo>
                  <a:cubicBezTo>
                    <a:pt x="12343" y="434"/>
                    <a:pt x="12343" y="234"/>
                    <a:pt x="12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2833850" y="2045250"/>
              <a:ext cx="116775" cy="540400"/>
            </a:xfrm>
            <a:custGeom>
              <a:avLst/>
              <a:gdLst/>
              <a:ahLst/>
              <a:cxnLst/>
              <a:rect l="l" t="t" r="r" b="b"/>
              <a:pathLst>
                <a:path w="4671" h="21616" extrusionOk="0">
                  <a:moveTo>
                    <a:pt x="68" y="0"/>
                  </a:moveTo>
                  <a:cubicBezTo>
                    <a:pt x="1" y="0"/>
                    <a:pt x="968" y="4870"/>
                    <a:pt x="2203" y="10841"/>
                  </a:cubicBezTo>
                  <a:cubicBezTo>
                    <a:pt x="3437" y="16812"/>
                    <a:pt x="4504" y="21616"/>
                    <a:pt x="4571" y="21616"/>
                  </a:cubicBezTo>
                  <a:cubicBezTo>
                    <a:pt x="4671" y="21616"/>
                    <a:pt x="3704" y="16745"/>
                    <a:pt x="2469" y="10774"/>
                  </a:cubicBezTo>
                  <a:cubicBezTo>
                    <a:pt x="1202" y="4804"/>
                    <a:pt x="13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3010650" y="2443025"/>
              <a:ext cx="239375" cy="154300"/>
            </a:xfrm>
            <a:custGeom>
              <a:avLst/>
              <a:gdLst/>
              <a:ahLst/>
              <a:cxnLst/>
              <a:rect l="l" t="t" r="r" b="b"/>
              <a:pathLst>
                <a:path w="9575" h="6172" extrusionOk="0">
                  <a:moveTo>
                    <a:pt x="8974" y="0"/>
                  </a:moveTo>
                  <a:cubicBezTo>
                    <a:pt x="8740" y="0"/>
                    <a:pt x="8573" y="234"/>
                    <a:pt x="8440" y="434"/>
                  </a:cubicBezTo>
                  <a:cubicBezTo>
                    <a:pt x="7373" y="1868"/>
                    <a:pt x="5872" y="2869"/>
                    <a:pt x="4137" y="3303"/>
                  </a:cubicBezTo>
                  <a:cubicBezTo>
                    <a:pt x="3270" y="3503"/>
                    <a:pt x="2302" y="3536"/>
                    <a:pt x="1502" y="3937"/>
                  </a:cubicBezTo>
                  <a:cubicBezTo>
                    <a:pt x="701" y="4337"/>
                    <a:pt x="1" y="5238"/>
                    <a:pt x="268" y="6105"/>
                  </a:cubicBezTo>
                  <a:lnTo>
                    <a:pt x="234" y="6105"/>
                  </a:lnTo>
                  <a:cubicBezTo>
                    <a:pt x="779" y="6146"/>
                    <a:pt x="1275" y="6171"/>
                    <a:pt x="1739" y="6171"/>
                  </a:cubicBezTo>
                  <a:cubicBezTo>
                    <a:pt x="3152" y="6171"/>
                    <a:pt x="4274" y="5940"/>
                    <a:pt x="5605" y="5238"/>
                  </a:cubicBezTo>
                  <a:cubicBezTo>
                    <a:pt x="7373" y="4304"/>
                    <a:pt x="9074" y="3403"/>
                    <a:pt x="9507" y="1268"/>
                  </a:cubicBezTo>
                  <a:cubicBezTo>
                    <a:pt x="9574" y="1001"/>
                    <a:pt x="9541" y="701"/>
                    <a:pt x="9474" y="434"/>
                  </a:cubicBezTo>
                  <a:cubicBezTo>
                    <a:pt x="9407" y="201"/>
                    <a:pt x="9207" y="34"/>
                    <a:pt x="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63"/>
          <p:cNvSpPr/>
          <p:nvPr/>
        </p:nvSpPr>
        <p:spPr>
          <a:xfrm>
            <a:off x="3986865" y="3046323"/>
            <a:ext cx="130665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63"/>
          <p:cNvSpPr txBox="1">
            <a:spLocks noGrp="1"/>
          </p:cNvSpPr>
          <p:nvPr>
            <p:ph type="subTitle" idx="1"/>
          </p:nvPr>
        </p:nvSpPr>
        <p:spPr>
          <a:xfrm>
            <a:off x="4163174" y="1777212"/>
            <a:ext cx="2923425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Quản lý</a:t>
            </a:r>
            <a:endParaRPr dirty="0"/>
          </a:p>
        </p:txBody>
      </p:sp>
      <p:sp>
        <p:nvSpPr>
          <p:cNvPr id="2475" name="Google Shape;2475;p63"/>
          <p:cNvSpPr txBox="1">
            <a:spLocks noGrp="1"/>
          </p:cNvSpPr>
          <p:nvPr>
            <p:ph type="title"/>
          </p:nvPr>
        </p:nvSpPr>
        <p:spPr>
          <a:xfrm>
            <a:off x="4163024" y="1329326"/>
            <a:ext cx="309502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Huy Hùng</a:t>
            </a:r>
            <a:endParaRPr dirty="0"/>
          </a:p>
        </p:txBody>
      </p:sp>
      <p:sp>
        <p:nvSpPr>
          <p:cNvPr id="2476" name="Google Shape;2476;p63"/>
          <p:cNvSpPr txBox="1">
            <a:spLocks noGrp="1"/>
          </p:cNvSpPr>
          <p:nvPr>
            <p:ph type="subTitle" idx="3"/>
          </p:nvPr>
        </p:nvSpPr>
        <p:spPr>
          <a:xfrm>
            <a:off x="4161526" y="3794999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Khách hàng</a:t>
            </a:r>
            <a:endParaRPr dirty="0"/>
          </a:p>
        </p:txBody>
      </p:sp>
      <p:sp>
        <p:nvSpPr>
          <p:cNvPr id="2477" name="Google Shape;2477;p63"/>
          <p:cNvSpPr txBox="1">
            <a:spLocks noGrp="1"/>
          </p:cNvSpPr>
          <p:nvPr>
            <p:ph type="title" idx="4"/>
          </p:nvPr>
        </p:nvSpPr>
        <p:spPr>
          <a:xfrm>
            <a:off x="4161376" y="33471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Bùi Việt</a:t>
            </a:r>
            <a:endParaRPr dirty="0"/>
          </a:p>
        </p:txBody>
      </p:sp>
      <p:sp>
        <p:nvSpPr>
          <p:cNvPr id="186" name="Google Shape;8322;p76">
            <a:extLst>
              <a:ext uri="{FF2B5EF4-FFF2-40B4-BE49-F238E27FC236}">
                <a16:creationId xmlns:a16="http://schemas.microsoft.com/office/drawing/2014/main" id="{69F1FCFA-AD28-4353-81A7-B84C9AF6E8F1}"/>
              </a:ext>
            </a:extLst>
          </p:cNvPr>
          <p:cNvSpPr/>
          <p:nvPr/>
        </p:nvSpPr>
        <p:spPr>
          <a:xfrm>
            <a:off x="6627273" y="1411552"/>
            <a:ext cx="187865" cy="15281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/>
          <p:nvPr/>
        </p:nvSpPr>
        <p:spPr>
          <a:xfrm flipH="1">
            <a:off x="3701851" y="4144560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3"/>
          <p:cNvSpPr/>
          <p:nvPr/>
        </p:nvSpPr>
        <p:spPr>
          <a:xfrm flipH="1">
            <a:off x="3701851" y="3471975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3"/>
          <p:cNvSpPr/>
          <p:nvPr/>
        </p:nvSpPr>
        <p:spPr>
          <a:xfrm flipH="1">
            <a:off x="3701851" y="2842135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3"/>
          <p:cNvSpPr/>
          <p:nvPr/>
        </p:nvSpPr>
        <p:spPr>
          <a:xfrm flipH="1">
            <a:off x="3720988" y="1434619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43"/>
          <p:cNvGrpSpPr/>
          <p:nvPr/>
        </p:nvGrpSpPr>
        <p:grpSpPr>
          <a:xfrm>
            <a:off x="5809488" y="1743075"/>
            <a:ext cx="2631844" cy="2860345"/>
            <a:chOff x="4675694" y="533585"/>
            <a:chExt cx="3765638" cy="4069835"/>
          </a:xfrm>
        </p:grpSpPr>
        <p:cxnSp>
          <p:nvCxnSpPr>
            <p:cNvPr id="983" name="Google Shape;983;p43"/>
            <p:cNvCxnSpPr>
              <a:cxnSpLocks/>
            </p:cNvCxnSpPr>
            <p:nvPr/>
          </p:nvCxnSpPr>
          <p:spPr>
            <a:xfrm flipH="1">
              <a:off x="4675694" y="4152746"/>
              <a:ext cx="35037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4" name="Google Shape;984;p43"/>
            <p:cNvCxnSpPr>
              <a:cxnSpLocks/>
            </p:cNvCxnSpPr>
            <p:nvPr/>
          </p:nvCxnSpPr>
          <p:spPr>
            <a:xfrm flipH="1">
              <a:off x="4675694" y="3220959"/>
              <a:ext cx="2936822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5" name="Google Shape;985;p43"/>
            <p:cNvCxnSpPr>
              <a:cxnSpLocks/>
            </p:cNvCxnSpPr>
            <p:nvPr/>
          </p:nvCxnSpPr>
          <p:spPr>
            <a:xfrm flipH="1">
              <a:off x="4675694" y="2287312"/>
              <a:ext cx="2346495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6" name="Google Shape;986;p43"/>
            <p:cNvCxnSpPr>
              <a:cxnSpLocks/>
            </p:cNvCxnSpPr>
            <p:nvPr/>
          </p:nvCxnSpPr>
          <p:spPr>
            <a:xfrm flipH="1">
              <a:off x="4675694" y="1354594"/>
              <a:ext cx="17383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7" name="Google Shape;987;p43"/>
            <p:cNvSpPr/>
            <p:nvPr/>
          </p:nvSpPr>
          <p:spPr>
            <a:xfrm flipH="1">
              <a:off x="7898279" y="3646122"/>
              <a:ext cx="543053" cy="957298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>
              <a:off x="6169143" y="533585"/>
              <a:ext cx="2272153" cy="1332604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3"/>
            <p:cNvSpPr/>
            <p:nvPr/>
          </p:nvSpPr>
          <p:spPr>
            <a:xfrm flipH="1">
              <a:off x="7356348" y="2671762"/>
              <a:ext cx="1084948" cy="932725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3"/>
            <p:cNvSpPr/>
            <p:nvPr/>
          </p:nvSpPr>
          <p:spPr>
            <a:xfrm flipH="1">
              <a:off x="6819887" y="1624673"/>
              <a:ext cx="1621409" cy="1109688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 txBox="1"/>
          <p:nvPr/>
        </p:nvSpPr>
        <p:spPr>
          <a:xfrm>
            <a:off x="3701849" y="3440107"/>
            <a:ext cx="1143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JavaScript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3701830" y="2809352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HTML 5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3701737" y="139327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PHP 7.4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4" name="Google Shape;994;p43"/>
          <p:cNvSpPr txBox="1">
            <a:spLocks noGrp="1"/>
          </p:cNvSpPr>
          <p:nvPr>
            <p:ph type="title"/>
          </p:nvPr>
        </p:nvSpPr>
        <p:spPr>
          <a:xfrm>
            <a:off x="453524" y="380747"/>
            <a:ext cx="2480400" cy="159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ÁP DỤNG</a:t>
            </a:r>
            <a:endParaRPr dirty="0"/>
          </a:p>
        </p:txBody>
      </p:sp>
      <p:sp>
        <p:nvSpPr>
          <p:cNvPr id="995" name="Google Shape;995;p43"/>
          <p:cNvSpPr txBox="1"/>
          <p:nvPr/>
        </p:nvSpPr>
        <p:spPr>
          <a:xfrm>
            <a:off x="3701834" y="4111787"/>
            <a:ext cx="1621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MySQL 5.7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" name="Google Shape;988;p43">
            <a:extLst>
              <a:ext uri="{FF2B5EF4-FFF2-40B4-BE49-F238E27FC236}">
                <a16:creationId xmlns:a16="http://schemas.microsoft.com/office/drawing/2014/main" id="{D83F2056-2787-4A11-9EB6-9DA05F2FBC39}"/>
              </a:ext>
            </a:extLst>
          </p:cNvPr>
          <p:cNvSpPr/>
          <p:nvPr/>
        </p:nvSpPr>
        <p:spPr>
          <a:xfrm flipH="1">
            <a:off x="6210080" y="753391"/>
            <a:ext cx="2231227" cy="1224713"/>
          </a:xfrm>
          <a:custGeom>
            <a:avLst/>
            <a:gdLst/>
            <a:ahLst/>
            <a:cxnLst/>
            <a:rect l="l" t="t" r="r" b="b"/>
            <a:pathLst>
              <a:path w="62727" h="36789" extrusionOk="0">
                <a:moveTo>
                  <a:pt x="1" y="1"/>
                </a:moveTo>
                <a:lnTo>
                  <a:pt x="1" y="25976"/>
                </a:lnTo>
                <a:lnTo>
                  <a:pt x="17" y="25976"/>
                </a:lnTo>
                <a:cubicBezTo>
                  <a:pt x="74" y="25976"/>
                  <a:pt x="588" y="25960"/>
                  <a:pt x="1487" y="25960"/>
                </a:cubicBezTo>
                <a:cubicBezTo>
                  <a:pt x="7235" y="25960"/>
                  <a:pt x="28709" y="26646"/>
                  <a:pt x="46867" y="36789"/>
                </a:cubicBezTo>
                <a:lnTo>
                  <a:pt x="62726" y="12728"/>
                </a:lnTo>
                <a:cubicBezTo>
                  <a:pt x="62726" y="12728"/>
                  <a:pt x="39312" y="2"/>
                  <a:pt x="1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" name="Google Shape;985;p43">
            <a:extLst>
              <a:ext uri="{FF2B5EF4-FFF2-40B4-BE49-F238E27FC236}">
                <a16:creationId xmlns:a16="http://schemas.microsoft.com/office/drawing/2014/main" id="{4EFCBF55-8EB3-4BAD-B2F8-CA261CC5B22F}"/>
              </a:ext>
            </a:extLst>
          </p:cNvPr>
          <p:cNvCxnSpPr>
            <a:cxnSpLocks/>
          </p:cNvCxnSpPr>
          <p:nvPr/>
        </p:nvCxnSpPr>
        <p:spPr>
          <a:xfrm flipH="1">
            <a:off x="5791200" y="1603219"/>
            <a:ext cx="725805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981;p43">
            <a:extLst>
              <a:ext uri="{FF2B5EF4-FFF2-40B4-BE49-F238E27FC236}">
                <a16:creationId xmlns:a16="http://schemas.microsoft.com/office/drawing/2014/main" id="{5DC603E0-934F-4896-837D-E09D9EFDAEAE}"/>
              </a:ext>
            </a:extLst>
          </p:cNvPr>
          <p:cNvSpPr/>
          <p:nvPr/>
        </p:nvSpPr>
        <p:spPr>
          <a:xfrm flipH="1">
            <a:off x="3701737" y="2187144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93;p43">
            <a:extLst>
              <a:ext uri="{FF2B5EF4-FFF2-40B4-BE49-F238E27FC236}">
                <a16:creationId xmlns:a16="http://schemas.microsoft.com/office/drawing/2014/main" id="{89A08667-3DF4-4543-8918-332E7AD5176F}"/>
              </a:ext>
            </a:extLst>
          </p:cNvPr>
          <p:cNvSpPr txBox="1"/>
          <p:nvPr/>
        </p:nvSpPr>
        <p:spPr>
          <a:xfrm>
            <a:off x="3701737" y="215649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CSS 3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59"/>
          <p:cNvSpPr/>
          <p:nvPr/>
        </p:nvSpPr>
        <p:spPr>
          <a:xfrm>
            <a:off x="879525" y="932750"/>
            <a:ext cx="46611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9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grpSp>
        <p:nvGrpSpPr>
          <p:cNvPr id="2227" name="Google Shape;2227;p59"/>
          <p:cNvGrpSpPr/>
          <p:nvPr/>
        </p:nvGrpSpPr>
        <p:grpSpPr>
          <a:xfrm>
            <a:off x="818775" y="1882868"/>
            <a:ext cx="559500" cy="246881"/>
            <a:chOff x="818775" y="1603700"/>
            <a:chExt cx="559500" cy="408000"/>
          </a:xfrm>
        </p:grpSpPr>
        <p:sp>
          <p:nvSpPr>
            <p:cNvPr id="2228" name="Google Shape;2228;p59"/>
            <p:cNvSpPr/>
            <p:nvPr/>
          </p:nvSpPr>
          <p:spPr>
            <a:xfrm>
              <a:off x="818775" y="1603700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 rot="5400000">
              <a:off x="649275" y="1773200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59"/>
          <p:cNvGrpSpPr/>
          <p:nvPr/>
        </p:nvGrpSpPr>
        <p:grpSpPr>
          <a:xfrm>
            <a:off x="4756591" y="1882868"/>
            <a:ext cx="559512" cy="246817"/>
            <a:chOff x="6080613" y="1603700"/>
            <a:chExt cx="559512" cy="416428"/>
          </a:xfrm>
        </p:grpSpPr>
        <p:sp>
          <p:nvSpPr>
            <p:cNvPr id="2234" name="Google Shape;2234;p59"/>
            <p:cNvSpPr/>
            <p:nvPr/>
          </p:nvSpPr>
          <p:spPr>
            <a:xfrm rot="10800000" flipH="1">
              <a:off x="6080625" y="1603728"/>
              <a:ext cx="559500" cy="41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9"/>
            <p:cNvSpPr/>
            <p:nvPr/>
          </p:nvSpPr>
          <p:spPr>
            <a:xfrm rot="5400000">
              <a:off x="5906913" y="1777400"/>
              <a:ext cx="4164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59"/>
          <p:cNvGrpSpPr/>
          <p:nvPr/>
        </p:nvGrpSpPr>
        <p:grpSpPr>
          <a:xfrm>
            <a:off x="818775" y="3235340"/>
            <a:ext cx="559500" cy="243005"/>
            <a:chOff x="818775" y="3269725"/>
            <a:chExt cx="559500" cy="408000"/>
          </a:xfrm>
        </p:grpSpPr>
        <p:sp>
          <p:nvSpPr>
            <p:cNvPr id="2237" name="Google Shape;2237;p59"/>
            <p:cNvSpPr/>
            <p:nvPr/>
          </p:nvSpPr>
          <p:spPr>
            <a:xfrm>
              <a:off x="81877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 rot="5400000">
              <a:off x="649275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59"/>
          <p:cNvGrpSpPr/>
          <p:nvPr/>
        </p:nvGrpSpPr>
        <p:grpSpPr>
          <a:xfrm>
            <a:off x="4753015" y="3235340"/>
            <a:ext cx="559512" cy="243005"/>
            <a:chOff x="6080613" y="3269725"/>
            <a:chExt cx="559512" cy="408000"/>
          </a:xfrm>
        </p:grpSpPr>
        <p:sp>
          <p:nvSpPr>
            <p:cNvPr id="2243" name="Google Shape;2243;p59"/>
            <p:cNvSpPr/>
            <p:nvPr/>
          </p:nvSpPr>
          <p:spPr>
            <a:xfrm>
              <a:off x="608062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 rot="5400000">
              <a:off x="5911113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59"/>
          <p:cNvSpPr txBox="1">
            <a:spLocks noGrp="1"/>
          </p:cNvSpPr>
          <p:nvPr>
            <p:ph type="title"/>
          </p:nvPr>
        </p:nvSpPr>
        <p:spPr>
          <a:xfrm>
            <a:off x="1373524" y="1811050"/>
            <a:ext cx="2734131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Bắt kịp thời đại 4.0</a:t>
            </a:r>
            <a:endParaRPr sz="2000" dirty="0"/>
          </a:p>
        </p:txBody>
      </p:sp>
      <p:sp>
        <p:nvSpPr>
          <p:cNvPr id="2247" name="Google Shape;2247;p59"/>
          <p:cNvSpPr txBox="1">
            <a:spLocks noGrp="1"/>
          </p:cNvSpPr>
          <p:nvPr>
            <p:ph type="title" idx="4"/>
          </p:nvPr>
        </p:nvSpPr>
        <p:spPr>
          <a:xfrm>
            <a:off x="5312527" y="1811050"/>
            <a:ext cx="350757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Mua online do covid-19</a:t>
            </a:r>
            <a:endParaRPr sz="2000" dirty="0"/>
          </a:p>
        </p:txBody>
      </p:sp>
      <p:sp>
        <p:nvSpPr>
          <p:cNvPr id="2251" name="Google Shape;2251;p59"/>
          <p:cNvSpPr txBox="1">
            <a:spLocks noGrp="1"/>
          </p:cNvSpPr>
          <p:nvPr>
            <p:ph type="title" idx="6"/>
          </p:nvPr>
        </p:nvSpPr>
        <p:spPr>
          <a:xfrm>
            <a:off x="1373524" y="3159800"/>
            <a:ext cx="4048582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shop </a:t>
            </a:r>
            <a:r>
              <a:rPr lang="en-US" sz="2000" dirty="0" err="1"/>
              <a:t>trên</a:t>
            </a:r>
            <a:r>
              <a:rPr lang="en-US" sz="2000" dirty="0"/>
              <a:t> internet</a:t>
            </a:r>
            <a:endParaRPr sz="2000" dirty="0"/>
          </a:p>
        </p:txBody>
      </p:sp>
      <p:sp>
        <p:nvSpPr>
          <p:cNvPr id="2253" name="Google Shape;2253;p59"/>
          <p:cNvSpPr txBox="1">
            <a:spLocks noGrp="1"/>
          </p:cNvSpPr>
          <p:nvPr>
            <p:ph type="title" idx="13"/>
          </p:nvPr>
        </p:nvSpPr>
        <p:spPr>
          <a:xfrm>
            <a:off x="5313802" y="3159800"/>
            <a:ext cx="3830198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Học hỏi được nhiều kĩ năng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title" idx="2"/>
          </p:nvPr>
        </p:nvSpPr>
        <p:spPr>
          <a:xfrm>
            <a:off x="2612510" y="3295149"/>
            <a:ext cx="1831981" cy="49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đăng kí</a:t>
            </a:r>
            <a:endParaRPr sz="2000" dirty="0"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431" name="Google Shape;431;p35"/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432" name="Google Shape;432;p35"/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3" name="Google Shape;433;p35"/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5"/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443" name="Google Shape;443;p35"/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4" name="Google Shape;444;p35"/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35"/>
              <p:cNvGrpSpPr/>
              <p:nvPr/>
            </p:nvGrpSpPr>
            <p:grpSpPr>
              <a:xfrm>
                <a:off x="7369123" y="2153209"/>
                <a:ext cx="211333" cy="379350"/>
                <a:chOff x="6738476" y="1360091"/>
                <a:chExt cx="293926" cy="527825"/>
              </a:xfrm>
            </p:grpSpPr>
            <p:sp>
              <p:nvSpPr>
                <p:cNvPr id="451" name="Google Shape;451;p35"/>
                <p:cNvSpPr/>
                <p:nvPr/>
              </p:nvSpPr>
              <p:spPr>
                <a:xfrm>
                  <a:off x="6738476" y="1360091"/>
                  <a:ext cx="293926" cy="5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0" h="39597" extrusionOk="0">
                      <a:moveTo>
                        <a:pt x="16479" y="0"/>
                      </a:moveTo>
                      <a:cubicBezTo>
                        <a:pt x="16436" y="0"/>
                        <a:pt x="16412" y="1"/>
                        <a:pt x="16412" y="1"/>
                      </a:cubicBezTo>
                      <a:lnTo>
                        <a:pt x="16412" y="4371"/>
                      </a:lnTo>
                      <a:cubicBezTo>
                        <a:pt x="16351" y="4365"/>
                        <a:pt x="16288" y="4362"/>
                        <a:pt x="16225" y="4362"/>
                      </a:cubicBezTo>
                      <a:cubicBezTo>
                        <a:pt x="14204" y="4362"/>
                        <a:pt x="11476" y="7373"/>
                        <a:pt x="11476" y="7373"/>
                      </a:cubicBezTo>
                      <a:cubicBezTo>
                        <a:pt x="10308" y="5639"/>
                        <a:pt x="8373" y="4538"/>
                        <a:pt x="6272" y="4438"/>
                      </a:cubicBezTo>
                      <a:lnTo>
                        <a:pt x="6272" y="135"/>
                      </a:lnTo>
                      <a:cubicBezTo>
                        <a:pt x="5922" y="81"/>
                        <a:pt x="5571" y="54"/>
                        <a:pt x="5224" y="54"/>
                      </a:cubicBezTo>
                      <a:cubicBezTo>
                        <a:pt x="3221" y="54"/>
                        <a:pt x="1308" y="935"/>
                        <a:pt x="1" y="2470"/>
                      </a:cubicBezTo>
                      <a:lnTo>
                        <a:pt x="4371" y="6840"/>
                      </a:lnTo>
                      <a:lnTo>
                        <a:pt x="6906" y="13311"/>
                      </a:lnTo>
                      <a:cubicBezTo>
                        <a:pt x="4537" y="15613"/>
                        <a:pt x="3270" y="23818"/>
                        <a:pt x="2769" y="28055"/>
                      </a:cubicBezTo>
                      <a:cubicBezTo>
                        <a:pt x="2603" y="29589"/>
                        <a:pt x="2503" y="31124"/>
                        <a:pt x="2503" y="32658"/>
                      </a:cubicBezTo>
                      <a:lnTo>
                        <a:pt x="2603" y="39596"/>
                      </a:lnTo>
                      <a:lnTo>
                        <a:pt x="19915" y="39596"/>
                      </a:lnTo>
                      <a:lnTo>
                        <a:pt x="19982" y="29723"/>
                      </a:lnTo>
                      <a:cubicBezTo>
                        <a:pt x="19648" y="19148"/>
                        <a:pt x="16346" y="13311"/>
                        <a:pt x="16346" y="13311"/>
                      </a:cubicBezTo>
                      <a:lnTo>
                        <a:pt x="18481" y="6573"/>
                      </a:lnTo>
                      <a:lnTo>
                        <a:pt x="22050" y="3604"/>
                      </a:lnTo>
                      <a:cubicBezTo>
                        <a:pt x="20089" y="141"/>
                        <a:pt x="16973" y="0"/>
                        <a:pt x="16479" y="0"/>
                      </a:cubicBezTo>
                      <a:close/>
                    </a:path>
                  </a:pathLst>
                </a:custGeom>
                <a:solidFill>
                  <a:srgbClr val="A37F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6830519" y="1536465"/>
                  <a:ext cx="125849" cy="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1" h="227" extrusionOk="0">
                      <a:moveTo>
                        <a:pt x="6663" y="0"/>
                      </a:moveTo>
                      <a:cubicBezTo>
                        <a:pt x="6065" y="0"/>
                        <a:pt x="5401" y="4"/>
                        <a:pt x="4704" y="13"/>
                      </a:cubicBezTo>
                      <a:cubicBezTo>
                        <a:pt x="2102" y="13"/>
                        <a:pt x="1" y="80"/>
                        <a:pt x="1" y="147"/>
                      </a:cubicBezTo>
                      <a:cubicBezTo>
                        <a:pt x="1" y="195"/>
                        <a:pt x="1127" y="226"/>
                        <a:pt x="2751" y="226"/>
                      </a:cubicBezTo>
                      <a:cubicBezTo>
                        <a:pt x="3346" y="226"/>
                        <a:pt x="4007" y="222"/>
                        <a:pt x="4704" y="213"/>
                      </a:cubicBezTo>
                      <a:cubicBezTo>
                        <a:pt x="7306" y="213"/>
                        <a:pt x="9441" y="147"/>
                        <a:pt x="9441" y="80"/>
                      </a:cubicBezTo>
                      <a:cubicBezTo>
                        <a:pt x="9441" y="31"/>
                        <a:pt x="8297" y="0"/>
                        <a:pt x="666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6821189" y="1465496"/>
                  <a:ext cx="56479" cy="23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7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" y="234"/>
                        <a:pt x="167" y="467"/>
                        <a:pt x="334" y="667"/>
                      </a:cubicBezTo>
                      <a:cubicBezTo>
                        <a:pt x="701" y="1134"/>
                        <a:pt x="1234" y="1501"/>
                        <a:pt x="1801" y="1668"/>
                      </a:cubicBezTo>
                      <a:cubicBezTo>
                        <a:pt x="2088" y="1747"/>
                        <a:pt x="2375" y="1789"/>
                        <a:pt x="2661" y="1789"/>
                      </a:cubicBezTo>
                      <a:cubicBezTo>
                        <a:pt x="2975" y="1789"/>
                        <a:pt x="3289" y="1739"/>
                        <a:pt x="3603" y="1635"/>
                      </a:cubicBezTo>
                      <a:cubicBezTo>
                        <a:pt x="3836" y="1568"/>
                        <a:pt x="4070" y="1468"/>
                        <a:pt x="4237" y="1268"/>
                      </a:cubicBezTo>
                      <a:cubicBezTo>
                        <a:pt x="4237" y="1265"/>
                        <a:pt x="4235" y="1263"/>
                        <a:pt x="4231" y="1263"/>
                      </a:cubicBezTo>
                      <a:cubicBezTo>
                        <a:pt x="4193" y="1263"/>
                        <a:pt x="3962" y="1410"/>
                        <a:pt x="3536" y="1501"/>
                      </a:cubicBezTo>
                      <a:cubicBezTo>
                        <a:pt x="3284" y="1564"/>
                        <a:pt x="3017" y="1597"/>
                        <a:pt x="2750" y="1597"/>
                      </a:cubicBezTo>
                      <a:cubicBezTo>
                        <a:pt x="2450" y="1597"/>
                        <a:pt x="2150" y="1556"/>
                        <a:pt x="1868" y="1468"/>
                      </a:cubicBezTo>
                      <a:cubicBezTo>
                        <a:pt x="1334" y="1301"/>
                        <a:pt x="834" y="967"/>
                        <a:pt x="434" y="567"/>
                      </a:cubicBezTo>
                      <a:cubicBezTo>
                        <a:pt x="134" y="23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5"/>
                <p:cNvSpPr/>
                <p:nvPr/>
              </p:nvSpPr>
              <p:spPr>
                <a:xfrm>
                  <a:off x="6906553" y="1460151"/>
                  <a:ext cx="60038" cy="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076" extrusionOk="0">
                      <a:moveTo>
                        <a:pt x="4471" y="1"/>
                      </a:moveTo>
                      <a:lnTo>
                        <a:pt x="4471" y="1"/>
                      </a:lnTo>
                      <a:cubicBezTo>
                        <a:pt x="4371" y="234"/>
                        <a:pt x="4270" y="468"/>
                        <a:pt x="4137" y="701"/>
                      </a:cubicBezTo>
                      <a:cubicBezTo>
                        <a:pt x="3770" y="1202"/>
                        <a:pt x="3270" y="1602"/>
                        <a:pt x="2669" y="1769"/>
                      </a:cubicBezTo>
                      <a:cubicBezTo>
                        <a:pt x="2352" y="1835"/>
                        <a:pt x="2036" y="1869"/>
                        <a:pt x="1723" y="1869"/>
                      </a:cubicBezTo>
                      <a:cubicBezTo>
                        <a:pt x="1410" y="1869"/>
                        <a:pt x="1102" y="1835"/>
                        <a:pt x="801" y="1769"/>
                      </a:cubicBezTo>
                      <a:cubicBezTo>
                        <a:pt x="534" y="1669"/>
                        <a:pt x="268" y="1635"/>
                        <a:pt x="1" y="1569"/>
                      </a:cubicBezTo>
                      <a:lnTo>
                        <a:pt x="1" y="1569"/>
                      </a:lnTo>
                      <a:cubicBezTo>
                        <a:pt x="234" y="1735"/>
                        <a:pt x="468" y="1869"/>
                        <a:pt x="735" y="1902"/>
                      </a:cubicBezTo>
                      <a:cubicBezTo>
                        <a:pt x="1094" y="2016"/>
                        <a:pt x="1476" y="2076"/>
                        <a:pt x="1854" y="2076"/>
                      </a:cubicBezTo>
                      <a:cubicBezTo>
                        <a:pt x="2142" y="2076"/>
                        <a:pt x="2429" y="2041"/>
                        <a:pt x="2703" y="1969"/>
                      </a:cubicBezTo>
                      <a:cubicBezTo>
                        <a:pt x="3370" y="1769"/>
                        <a:pt x="3937" y="1368"/>
                        <a:pt x="4270" y="768"/>
                      </a:cubicBezTo>
                      <a:cubicBezTo>
                        <a:pt x="4437" y="534"/>
                        <a:pt x="4504" y="268"/>
                        <a:pt x="44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6814963" y="1566870"/>
                  <a:ext cx="151189" cy="3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2475" extrusionOk="0">
                      <a:moveTo>
                        <a:pt x="10808" y="0"/>
                      </a:moveTo>
                      <a:cubicBezTo>
                        <a:pt x="10374" y="67"/>
                        <a:pt x="9907" y="234"/>
                        <a:pt x="9540" y="467"/>
                      </a:cubicBezTo>
                      <a:cubicBezTo>
                        <a:pt x="9040" y="768"/>
                        <a:pt x="8540" y="1201"/>
                        <a:pt x="7872" y="1535"/>
                      </a:cubicBezTo>
                      <a:cubicBezTo>
                        <a:pt x="7172" y="1902"/>
                        <a:pt x="6371" y="2135"/>
                        <a:pt x="5571" y="2235"/>
                      </a:cubicBezTo>
                      <a:cubicBezTo>
                        <a:pt x="5371" y="2252"/>
                        <a:pt x="5171" y="2260"/>
                        <a:pt x="4971" y="2260"/>
                      </a:cubicBezTo>
                      <a:cubicBezTo>
                        <a:pt x="4372" y="2260"/>
                        <a:pt x="3778" y="2185"/>
                        <a:pt x="3202" y="2035"/>
                      </a:cubicBezTo>
                      <a:cubicBezTo>
                        <a:pt x="2569" y="1835"/>
                        <a:pt x="1968" y="1568"/>
                        <a:pt x="1401" y="1201"/>
                      </a:cubicBezTo>
                      <a:cubicBezTo>
                        <a:pt x="901" y="868"/>
                        <a:pt x="434" y="467"/>
                        <a:pt x="0" y="34"/>
                      </a:cubicBezTo>
                      <a:lnTo>
                        <a:pt x="0" y="34"/>
                      </a:lnTo>
                      <a:cubicBezTo>
                        <a:pt x="100" y="201"/>
                        <a:pt x="200" y="334"/>
                        <a:pt x="300" y="467"/>
                      </a:cubicBezTo>
                      <a:cubicBezTo>
                        <a:pt x="601" y="801"/>
                        <a:pt x="968" y="1101"/>
                        <a:pt x="1334" y="1368"/>
                      </a:cubicBezTo>
                      <a:cubicBezTo>
                        <a:pt x="1868" y="1735"/>
                        <a:pt x="2502" y="2002"/>
                        <a:pt x="3136" y="2202"/>
                      </a:cubicBezTo>
                      <a:cubicBezTo>
                        <a:pt x="3727" y="2375"/>
                        <a:pt x="4337" y="2474"/>
                        <a:pt x="4951" y="2474"/>
                      </a:cubicBezTo>
                      <a:cubicBezTo>
                        <a:pt x="5168" y="2474"/>
                        <a:pt x="5386" y="2462"/>
                        <a:pt x="5604" y="2436"/>
                      </a:cubicBezTo>
                      <a:cubicBezTo>
                        <a:pt x="6438" y="2369"/>
                        <a:pt x="7239" y="2102"/>
                        <a:pt x="7973" y="1735"/>
                      </a:cubicBezTo>
                      <a:cubicBezTo>
                        <a:pt x="8640" y="1368"/>
                        <a:pt x="9173" y="901"/>
                        <a:pt x="9640" y="601"/>
                      </a:cubicBezTo>
                      <a:cubicBezTo>
                        <a:pt x="9974" y="334"/>
                        <a:pt x="10408" y="167"/>
                        <a:pt x="10841" y="101"/>
                      </a:cubicBezTo>
                      <a:cubicBezTo>
                        <a:pt x="11041" y="101"/>
                        <a:pt x="11182" y="115"/>
                        <a:pt x="11254" y="115"/>
                      </a:cubicBezTo>
                      <a:cubicBezTo>
                        <a:pt x="11290" y="115"/>
                        <a:pt x="11308" y="112"/>
                        <a:pt x="11308" y="101"/>
                      </a:cubicBezTo>
                      <a:cubicBezTo>
                        <a:pt x="11342" y="101"/>
                        <a:pt x="11275" y="101"/>
                        <a:pt x="11175" y="34"/>
                      </a:cubicBezTo>
                      <a:cubicBezTo>
                        <a:pt x="11075" y="34"/>
                        <a:pt x="10941" y="0"/>
                        <a:pt x="1080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6820295" y="1500087"/>
                  <a:ext cx="141858" cy="1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1250" extrusionOk="0">
                      <a:moveTo>
                        <a:pt x="6883" y="1"/>
                      </a:moveTo>
                      <a:cubicBezTo>
                        <a:pt x="6348" y="1"/>
                        <a:pt x="5817" y="94"/>
                        <a:pt x="5304" y="240"/>
                      </a:cubicBezTo>
                      <a:cubicBezTo>
                        <a:pt x="4570" y="441"/>
                        <a:pt x="3903" y="707"/>
                        <a:pt x="3269" y="874"/>
                      </a:cubicBezTo>
                      <a:cubicBezTo>
                        <a:pt x="2702" y="1041"/>
                        <a:pt x="2135" y="1108"/>
                        <a:pt x="1535" y="1108"/>
                      </a:cubicBezTo>
                      <a:cubicBezTo>
                        <a:pt x="1001" y="1074"/>
                        <a:pt x="501" y="941"/>
                        <a:pt x="0" y="707"/>
                      </a:cubicBezTo>
                      <a:lnTo>
                        <a:pt x="0" y="707"/>
                      </a:lnTo>
                      <a:cubicBezTo>
                        <a:pt x="1" y="707"/>
                        <a:pt x="34" y="741"/>
                        <a:pt x="101" y="774"/>
                      </a:cubicBezTo>
                      <a:cubicBezTo>
                        <a:pt x="167" y="841"/>
                        <a:pt x="267" y="908"/>
                        <a:pt x="367" y="941"/>
                      </a:cubicBezTo>
                      <a:cubicBezTo>
                        <a:pt x="734" y="1141"/>
                        <a:pt x="1135" y="1241"/>
                        <a:pt x="1535" y="1241"/>
                      </a:cubicBezTo>
                      <a:cubicBezTo>
                        <a:pt x="1638" y="1247"/>
                        <a:pt x="1741" y="1250"/>
                        <a:pt x="1844" y="1250"/>
                      </a:cubicBezTo>
                      <a:cubicBezTo>
                        <a:pt x="2340" y="1250"/>
                        <a:pt x="2833" y="1185"/>
                        <a:pt x="3303" y="1074"/>
                      </a:cubicBezTo>
                      <a:cubicBezTo>
                        <a:pt x="3970" y="908"/>
                        <a:pt x="4637" y="641"/>
                        <a:pt x="5371" y="441"/>
                      </a:cubicBezTo>
                      <a:cubicBezTo>
                        <a:pt x="5896" y="290"/>
                        <a:pt x="6422" y="215"/>
                        <a:pt x="6947" y="215"/>
                      </a:cubicBezTo>
                      <a:cubicBezTo>
                        <a:pt x="7122" y="215"/>
                        <a:pt x="7297" y="224"/>
                        <a:pt x="7472" y="240"/>
                      </a:cubicBezTo>
                      <a:cubicBezTo>
                        <a:pt x="8040" y="340"/>
                        <a:pt x="8573" y="541"/>
                        <a:pt x="9107" y="807"/>
                      </a:cubicBezTo>
                      <a:cubicBezTo>
                        <a:pt x="9336" y="912"/>
                        <a:pt x="9579" y="964"/>
                        <a:pt x="9826" y="964"/>
                      </a:cubicBezTo>
                      <a:cubicBezTo>
                        <a:pt x="9974" y="964"/>
                        <a:pt x="10124" y="945"/>
                        <a:pt x="10274" y="908"/>
                      </a:cubicBezTo>
                      <a:cubicBezTo>
                        <a:pt x="10408" y="874"/>
                        <a:pt x="10475" y="807"/>
                        <a:pt x="10575" y="741"/>
                      </a:cubicBezTo>
                      <a:cubicBezTo>
                        <a:pt x="10641" y="674"/>
                        <a:pt x="10641" y="641"/>
                        <a:pt x="10641" y="641"/>
                      </a:cubicBezTo>
                      <a:lnTo>
                        <a:pt x="10641" y="641"/>
                      </a:lnTo>
                      <a:cubicBezTo>
                        <a:pt x="10508" y="707"/>
                        <a:pt x="10408" y="774"/>
                        <a:pt x="10274" y="807"/>
                      </a:cubicBezTo>
                      <a:cubicBezTo>
                        <a:pt x="10146" y="840"/>
                        <a:pt x="10018" y="854"/>
                        <a:pt x="9892" y="854"/>
                      </a:cubicBezTo>
                      <a:cubicBezTo>
                        <a:pt x="9624" y="854"/>
                        <a:pt x="9367" y="787"/>
                        <a:pt x="9140" y="674"/>
                      </a:cubicBezTo>
                      <a:cubicBezTo>
                        <a:pt x="8640" y="340"/>
                        <a:pt x="8073" y="140"/>
                        <a:pt x="7472" y="40"/>
                      </a:cubicBezTo>
                      <a:cubicBezTo>
                        <a:pt x="7276" y="13"/>
                        <a:pt x="7079" y="1"/>
                        <a:pt x="688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6957687" y="1383584"/>
                  <a:ext cx="61385" cy="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5" h="518" extrusionOk="0">
                      <a:moveTo>
                        <a:pt x="2134" y="1"/>
                      </a:moveTo>
                      <a:cubicBezTo>
                        <a:pt x="1407" y="1"/>
                        <a:pt x="682" y="126"/>
                        <a:pt x="1" y="374"/>
                      </a:cubicBezTo>
                      <a:cubicBezTo>
                        <a:pt x="1" y="382"/>
                        <a:pt x="14" y="385"/>
                        <a:pt x="39" y="385"/>
                      </a:cubicBezTo>
                      <a:cubicBezTo>
                        <a:pt x="212" y="385"/>
                        <a:pt x="951" y="230"/>
                        <a:pt x="1884" y="230"/>
                      </a:cubicBezTo>
                      <a:cubicBezTo>
                        <a:pt x="2020" y="230"/>
                        <a:pt x="2160" y="233"/>
                        <a:pt x="2302" y="241"/>
                      </a:cubicBezTo>
                      <a:cubicBezTo>
                        <a:pt x="3444" y="271"/>
                        <a:pt x="4396" y="517"/>
                        <a:pt x="4574" y="517"/>
                      </a:cubicBezTo>
                      <a:cubicBezTo>
                        <a:pt x="4594" y="517"/>
                        <a:pt x="4604" y="514"/>
                        <a:pt x="4604" y="508"/>
                      </a:cubicBezTo>
                      <a:cubicBezTo>
                        <a:pt x="3818" y="168"/>
                        <a:pt x="2974" y="1"/>
                        <a:pt x="213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6773601" y="1838989"/>
                  <a:ext cx="231236" cy="3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7" h="2761" extrusionOk="0">
                      <a:moveTo>
                        <a:pt x="16613" y="0"/>
                      </a:moveTo>
                      <a:cubicBezTo>
                        <a:pt x="15946" y="0"/>
                        <a:pt x="15279" y="167"/>
                        <a:pt x="14711" y="467"/>
                      </a:cubicBezTo>
                      <a:cubicBezTo>
                        <a:pt x="13944" y="834"/>
                        <a:pt x="13144" y="1434"/>
                        <a:pt x="12176" y="1968"/>
                      </a:cubicBezTo>
                      <a:cubicBezTo>
                        <a:pt x="11676" y="2235"/>
                        <a:pt x="11142" y="2402"/>
                        <a:pt x="10575" y="2502"/>
                      </a:cubicBezTo>
                      <a:cubicBezTo>
                        <a:pt x="10326" y="2530"/>
                        <a:pt x="10078" y="2546"/>
                        <a:pt x="9829" y="2546"/>
                      </a:cubicBezTo>
                      <a:cubicBezTo>
                        <a:pt x="9477" y="2546"/>
                        <a:pt x="9126" y="2513"/>
                        <a:pt x="8774" y="2435"/>
                      </a:cubicBezTo>
                      <a:cubicBezTo>
                        <a:pt x="7606" y="2135"/>
                        <a:pt x="6472" y="1801"/>
                        <a:pt x="5371" y="1334"/>
                      </a:cubicBezTo>
                      <a:cubicBezTo>
                        <a:pt x="4516" y="1029"/>
                        <a:pt x="3604" y="863"/>
                        <a:pt x="2714" y="863"/>
                      </a:cubicBezTo>
                      <a:cubicBezTo>
                        <a:pt x="2632" y="863"/>
                        <a:pt x="2551" y="865"/>
                        <a:pt x="2469" y="867"/>
                      </a:cubicBezTo>
                      <a:cubicBezTo>
                        <a:pt x="1769" y="867"/>
                        <a:pt x="1135" y="1068"/>
                        <a:pt x="568" y="1434"/>
                      </a:cubicBezTo>
                      <a:cubicBezTo>
                        <a:pt x="401" y="1535"/>
                        <a:pt x="268" y="1635"/>
                        <a:pt x="134" y="1768"/>
                      </a:cubicBezTo>
                      <a:cubicBezTo>
                        <a:pt x="68" y="1868"/>
                        <a:pt x="1" y="1901"/>
                        <a:pt x="34" y="1901"/>
                      </a:cubicBezTo>
                      <a:cubicBezTo>
                        <a:pt x="34" y="1901"/>
                        <a:pt x="201" y="1735"/>
                        <a:pt x="601" y="1501"/>
                      </a:cubicBezTo>
                      <a:cubicBezTo>
                        <a:pt x="1168" y="1201"/>
                        <a:pt x="1802" y="1001"/>
                        <a:pt x="2469" y="1001"/>
                      </a:cubicBezTo>
                      <a:cubicBezTo>
                        <a:pt x="3437" y="1001"/>
                        <a:pt x="4404" y="1168"/>
                        <a:pt x="5305" y="1535"/>
                      </a:cubicBezTo>
                      <a:cubicBezTo>
                        <a:pt x="6406" y="1968"/>
                        <a:pt x="7540" y="2368"/>
                        <a:pt x="8707" y="2635"/>
                      </a:cubicBezTo>
                      <a:cubicBezTo>
                        <a:pt x="9091" y="2716"/>
                        <a:pt x="9475" y="2760"/>
                        <a:pt x="9859" y="2760"/>
                      </a:cubicBezTo>
                      <a:cubicBezTo>
                        <a:pt x="10109" y="2760"/>
                        <a:pt x="10359" y="2741"/>
                        <a:pt x="10609" y="2702"/>
                      </a:cubicBezTo>
                      <a:cubicBezTo>
                        <a:pt x="11176" y="2602"/>
                        <a:pt x="11743" y="2402"/>
                        <a:pt x="12276" y="2135"/>
                      </a:cubicBezTo>
                      <a:cubicBezTo>
                        <a:pt x="13244" y="1568"/>
                        <a:pt x="14044" y="967"/>
                        <a:pt x="14778" y="601"/>
                      </a:cubicBezTo>
                      <a:cubicBezTo>
                        <a:pt x="15345" y="300"/>
                        <a:pt x="15979" y="100"/>
                        <a:pt x="16646" y="67"/>
                      </a:cubicBezTo>
                      <a:cubicBezTo>
                        <a:pt x="16880" y="67"/>
                        <a:pt x="17113" y="100"/>
                        <a:pt x="17347" y="134"/>
                      </a:cubicBezTo>
                      <a:cubicBezTo>
                        <a:pt x="17280" y="100"/>
                        <a:pt x="17213" y="67"/>
                        <a:pt x="17180" y="67"/>
                      </a:cubicBezTo>
                      <a:cubicBezTo>
                        <a:pt x="16980" y="33"/>
                        <a:pt x="16813" y="0"/>
                        <a:pt x="1661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63" name="Google Shape;463;p35"/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464" name="Google Shape;464;p35"/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35"/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66" name="Google Shape;466;p35"/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467" name="Google Shape;467;p35"/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2" name="Google Shape;472;p35"/>
              <p:cNvGrpSpPr/>
              <p:nvPr/>
            </p:nvGrpSpPr>
            <p:grpSpPr>
              <a:xfrm>
                <a:off x="3380599" y="2216359"/>
                <a:ext cx="243192" cy="334399"/>
                <a:chOff x="3447375" y="1707552"/>
                <a:chExt cx="285202" cy="392167"/>
              </a:xfrm>
            </p:grpSpPr>
            <p:sp>
              <p:nvSpPr>
                <p:cNvPr id="479" name="Google Shape;479;p35"/>
                <p:cNvSpPr/>
                <p:nvPr/>
              </p:nvSpPr>
              <p:spPr>
                <a:xfrm>
                  <a:off x="3447375" y="1946469"/>
                  <a:ext cx="285202" cy="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201" extrusionOk="0">
                      <a:moveTo>
                        <a:pt x="6472" y="0"/>
                      </a:moveTo>
                      <a:cubicBezTo>
                        <a:pt x="2936" y="0"/>
                        <a:pt x="1" y="34"/>
                        <a:pt x="1" y="100"/>
                      </a:cubicBezTo>
                      <a:cubicBezTo>
                        <a:pt x="1" y="167"/>
                        <a:pt x="2936" y="201"/>
                        <a:pt x="6472" y="201"/>
                      </a:cubicBezTo>
                      <a:cubicBezTo>
                        <a:pt x="10041" y="201"/>
                        <a:pt x="12977" y="167"/>
                        <a:pt x="12977" y="100"/>
                      </a:cubicBezTo>
                      <a:cubicBezTo>
                        <a:pt x="12977" y="34"/>
                        <a:pt x="10041" y="0"/>
                        <a:pt x="64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589613" y="1818912"/>
                  <a:ext cx="4417" cy="28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2777" extrusionOk="0">
                      <a:moveTo>
                        <a:pt x="100" y="0"/>
                      </a:moveTo>
                      <a:cubicBezTo>
                        <a:pt x="67" y="0"/>
                        <a:pt x="0" y="2869"/>
                        <a:pt x="0" y="6371"/>
                      </a:cubicBezTo>
                      <a:cubicBezTo>
                        <a:pt x="0" y="9907"/>
                        <a:pt x="33" y="12776"/>
                        <a:pt x="100" y="12776"/>
                      </a:cubicBezTo>
                      <a:cubicBezTo>
                        <a:pt x="167" y="12776"/>
                        <a:pt x="200" y="9907"/>
                        <a:pt x="200" y="6371"/>
                      </a:cubicBezTo>
                      <a:cubicBezTo>
                        <a:pt x="200" y="2869"/>
                        <a:pt x="167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507506" y="1737903"/>
                  <a:ext cx="85053" cy="8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3753" extrusionOk="0">
                      <a:moveTo>
                        <a:pt x="675" y="226"/>
                      </a:moveTo>
                      <a:cubicBezTo>
                        <a:pt x="923" y="226"/>
                        <a:pt x="1158" y="307"/>
                        <a:pt x="1334" y="484"/>
                      </a:cubicBezTo>
                      <a:cubicBezTo>
                        <a:pt x="1601" y="651"/>
                        <a:pt x="1868" y="851"/>
                        <a:pt x="2102" y="1084"/>
                      </a:cubicBezTo>
                      <a:cubicBezTo>
                        <a:pt x="2535" y="1451"/>
                        <a:pt x="2869" y="1885"/>
                        <a:pt x="3169" y="2352"/>
                      </a:cubicBezTo>
                      <a:cubicBezTo>
                        <a:pt x="3338" y="2647"/>
                        <a:pt x="3493" y="2942"/>
                        <a:pt x="3635" y="3237"/>
                      </a:cubicBezTo>
                      <a:lnTo>
                        <a:pt x="3635" y="3237"/>
                      </a:lnTo>
                      <a:cubicBezTo>
                        <a:pt x="3207" y="3081"/>
                        <a:pt x="2758" y="2900"/>
                        <a:pt x="2335" y="2719"/>
                      </a:cubicBezTo>
                      <a:cubicBezTo>
                        <a:pt x="1868" y="2452"/>
                        <a:pt x="1401" y="2118"/>
                        <a:pt x="967" y="1752"/>
                      </a:cubicBezTo>
                      <a:cubicBezTo>
                        <a:pt x="734" y="1551"/>
                        <a:pt x="500" y="1285"/>
                        <a:pt x="334" y="1051"/>
                      </a:cubicBezTo>
                      <a:cubicBezTo>
                        <a:pt x="167" y="784"/>
                        <a:pt x="167" y="384"/>
                        <a:pt x="434" y="250"/>
                      </a:cubicBezTo>
                      <a:cubicBezTo>
                        <a:pt x="515" y="234"/>
                        <a:pt x="596" y="226"/>
                        <a:pt x="675" y="226"/>
                      </a:cubicBezTo>
                      <a:close/>
                      <a:moveTo>
                        <a:pt x="655" y="0"/>
                      </a:moveTo>
                      <a:cubicBezTo>
                        <a:pt x="550" y="0"/>
                        <a:pt x="450" y="17"/>
                        <a:pt x="367" y="50"/>
                      </a:cubicBezTo>
                      <a:cubicBezTo>
                        <a:pt x="167" y="150"/>
                        <a:pt x="33" y="351"/>
                        <a:pt x="0" y="551"/>
                      </a:cubicBezTo>
                      <a:cubicBezTo>
                        <a:pt x="0" y="751"/>
                        <a:pt x="33" y="951"/>
                        <a:pt x="134" y="1118"/>
                      </a:cubicBezTo>
                      <a:cubicBezTo>
                        <a:pt x="334" y="1418"/>
                        <a:pt x="567" y="1651"/>
                        <a:pt x="834" y="1885"/>
                      </a:cubicBezTo>
                      <a:cubicBezTo>
                        <a:pt x="1268" y="2252"/>
                        <a:pt x="1768" y="2585"/>
                        <a:pt x="2268" y="2819"/>
                      </a:cubicBezTo>
                      <a:cubicBezTo>
                        <a:pt x="2635" y="2986"/>
                        <a:pt x="3002" y="3119"/>
                        <a:pt x="3369" y="3219"/>
                      </a:cubicBezTo>
                      <a:cubicBezTo>
                        <a:pt x="3464" y="3243"/>
                        <a:pt x="3560" y="3267"/>
                        <a:pt x="3655" y="3279"/>
                      </a:cubicBezTo>
                      <a:lnTo>
                        <a:pt x="3655" y="3279"/>
                      </a:lnTo>
                      <a:cubicBezTo>
                        <a:pt x="3730" y="3437"/>
                        <a:pt x="3802" y="3595"/>
                        <a:pt x="3870" y="3753"/>
                      </a:cubicBezTo>
                      <a:cubicBezTo>
                        <a:pt x="3870" y="3620"/>
                        <a:pt x="3836" y="3453"/>
                        <a:pt x="3769" y="3319"/>
                      </a:cubicBezTo>
                      <a:cubicBezTo>
                        <a:pt x="3766" y="3308"/>
                        <a:pt x="3763" y="3297"/>
                        <a:pt x="3760" y="3286"/>
                      </a:cubicBezTo>
                      <a:lnTo>
                        <a:pt x="3760" y="3286"/>
                      </a:lnTo>
                      <a:cubicBezTo>
                        <a:pt x="3763" y="3286"/>
                        <a:pt x="3766" y="3286"/>
                        <a:pt x="3769" y="3286"/>
                      </a:cubicBezTo>
                      <a:cubicBezTo>
                        <a:pt x="3766" y="3285"/>
                        <a:pt x="3763" y="3283"/>
                        <a:pt x="3759" y="3282"/>
                      </a:cubicBezTo>
                      <a:lnTo>
                        <a:pt x="3759" y="3282"/>
                      </a:lnTo>
                      <a:cubicBezTo>
                        <a:pt x="3658" y="2930"/>
                        <a:pt x="3496" y="2608"/>
                        <a:pt x="3302" y="2285"/>
                      </a:cubicBezTo>
                      <a:cubicBezTo>
                        <a:pt x="3002" y="1785"/>
                        <a:pt x="2669" y="1318"/>
                        <a:pt x="2235" y="951"/>
                      </a:cubicBezTo>
                      <a:cubicBezTo>
                        <a:pt x="2002" y="684"/>
                        <a:pt x="1735" y="484"/>
                        <a:pt x="1468" y="284"/>
                      </a:cubicBezTo>
                      <a:cubicBezTo>
                        <a:pt x="1301" y="184"/>
                        <a:pt x="1134" y="117"/>
                        <a:pt x="967" y="50"/>
                      </a:cubicBezTo>
                      <a:cubicBezTo>
                        <a:pt x="867" y="17"/>
                        <a:pt x="75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588141" y="1707552"/>
                  <a:ext cx="57933" cy="1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4801" extrusionOk="0">
                      <a:moveTo>
                        <a:pt x="1986" y="203"/>
                      </a:moveTo>
                      <a:cubicBezTo>
                        <a:pt x="2063" y="203"/>
                        <a:pt x="2144" y="239"/>
                        <a:pt x="2202" y="297"/>
                      </a:cubicBezTo>
                      <a:cubicBezTo>
                        <a:pt x="2302" y="431"/>
                        <a:pt x="2335" y="597"/>
                        <a:pt x="2369" y="764"/>
                      </a:cubicBezTo>
                      <a:cubicBezTo>
                        <a:pt x="2369" y="931"/>
                        <a:pt x="2335" y="1098"/>
                        <a:pt x="2302" y="1265"/>
                      </a:cubicBezTo>
                      <a:cubicBezTo>
                        <a:pt x="2269" y="1598"/>
                        <a:pt x="2202" y="1932"/>
                        <a:pt x="2069" y="2265"/>
                      </a:cubicBezTo>
                      <a:cubicBezTo>
                        <a:pt x="1868" y="2799"/>
                        <a:pt x="1568" y="3266"/>
                        <a:pt x="1201" y="3733"/>
                      </a:cubicBezTo>
                      <a:cubicBezTo>
                        <a:pt x="867" y="4068"/>
                        <a:pt x="504" y="4402"/>
                        <a:pt x="114" y="4711"/>
                      </a:cubicBezTo>
                      <a:lnTo>
                        <a:pt x="114" y="4711"/>
                      </a:lnTo>
                      <a:cubicBezTo>
                        <a:pt x="158" y="4595"/>
                        <a:pt x="264" y="4025"/>
                        <a:pt x="501" y="3166"/>
                      </a:cubicBezTo>
                      <a:cubicBezTo>
                        <a:pt x="668" y="2632"/>
                        <a:pt x="868" y="2065"/>
                        <a:pt x="1101" y="1565"/>
                      </a:cubicBezTo>
                      <a:cubicBezTo>
                        <a:pt x="1235" y="1265"/>
                        <a:pt x="1368" y="931"/>
                        <a:pt x="1535" y="631"/>
                      </a:cubicBezTo>
                      <a:cubicBezTo>
                        <a:pt x="1602" y="464"/>
                        <a:pt x="1702" y="331"/>
                        <a:pt x="1835" y="264"/>
                      </a:cubicBezTo>
                      <a:cubicBezTo>
                        <a:pt x="1877" y="222"/>
                        <a:pt x="1931" y="203"/>
                        <a:pt x="1986" y="203"/>
                      </a:cubicBezTo>
                      <a:close/>
                      <a:moveTo>
                        <a:pt x="1978" y="0"/>
                      </a:moveTo>
                      <a:cubicBezTo>
                        <a:pt x="1880" y="0"/>
                        <a:pt x="1782" y="30"/>
                        <a:pt x="1702" y="97"/>
                      </a:cubicBezTo>
                      <a:cubicBezTo>
                        <a:pt x="1535" y="197"/>
                        <a:pt x="1435" y="364"/>
                        <a:pt x="1335" y="531"/>
                      </a:cubicBezTo>
                      <a:cubicBezTo>
                        <a:pt x="1201" y="864"/>
                        <a:pt x="1034" y="1198"/>
                        <a:pt x="934" y="1498"/>
                      </a:cubicBezTo>
                      <a:cubicBezTo>
                        <a:pt x="701" y="2032"/>
                        <a:pt x="501" y="2599"/>
                        <a:pt x="367" y="3166"/>
                      </a:cubicBezTo>
                      <a:cubicBezTo>
                        <a:pt x="267" y="3533"/>
                        <a:pt x="167" y="3933"/>
                        <a:pt x="134" y="4300"/>
                      </a:cubicBezTo>
                      <a:cubicBezTo>
                        <a:pt x="101" y="4430"/>
                        <a:pt x="100" y="4591"/>
                        <a:pt x="100" y="4722"/>
                      </a:cubicBezTo>
                      <a:lnTo>
                        <a:pt x="100" y="4722"/>
                      </a:lnTo>
                      <a:cubicBezTo>
                        <a:pt x="67" y="4749"/>
                        <a:pt x="34" y="4775"/>
                        <a:pt x="0" y="4800"/>
                      </a:cubicBezTo>
                      <a:cubicBezTo>
                        <a:pt x="134" y="4734"/>
                        <a:pt x="267" y="4667"/>
                        <a:pt x="401" y="4600"/>
                      </a:cubicBezTo>
                      <a:cubicBezTo>
                        <a:pt x="734" y="4400"/>
                        <a:pt x="1034" y="4133"/>
                        <a:pt x="1301" y="3833"/>
                      </a:cubicBezTo>
                      <a:cubicBezTo>
                        <a:pt x="1702" y="3399"/>
                        <a:pt x="2035" y="2899"/>
                        <a:pt x="2235" y="2332"/>
                      </a:cubicBezTo>
                      <a:cubicBezTo>
                        <a:pt x="2369" y="1998"/>
                        <a:pt x="2469" y="1665"/>
                        <a:pt x="2536" y="1331"/>
                      </a:cubicBezTo>
                      <a:cubicBezTo>
                        <a:pt x="2636" y="931"/>
                        <a:pt x="2569" y="531"/>
                        <a:pt x="2369" y="164"/>
                      </a:cubicBezTo>
                      <a:cubicBezTo>
                        <a:pt x="2269" y="64"/>
                        <a:pt x="2122" y="0"/>
                        <a:pt x="197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83" name="Google Shape;483;p35"/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484" name="Google Shape;484;p35"/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35"/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487" name="Google Shape;487;p35"/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1" name="Google Shape;491;p35"/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494" name="Google Shape;494;p35"/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5"/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3" name="Google Shape;503;p35"/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4" name="Google Shape;504;p35"/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427;p35">
            <a:extLst>
              <a:ext uri="{FF2B5EF4-FFF2-40B4-BE49-F238E27FC236}">
                <a16:creationId xmlns:a16="http://schemas.microsoft.com/office/drawing/2014/main" id="{6B4A6C12-4840-40A6-B218-0A29AF9578E5}"/>
              </a:ext>
            </a:extLst>
          </p:cNvPr>
          <p:cNvSpPr txBox="1">
            <a:spLocks/>
          </p:cNvSpPr>
          <p:nvPr/>
        </p:nvSpPr>
        <p:spPr>
          <a:xfrm>
            <a:off x="4902177" y="2592098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05" name="Google Shape;429;p35">
            <a:extLst>
              <a:ext uri="{FF2B5EF4-FFF2-40B4-BE49-F238E27FC236}">
                <a16:creationId xmlns:a16="http://schemas.microsoft.com/office/drawing/2014/main" id="{EB89D5E8-E21E-45F3-8FA3-F84EC1366798}"/>
              </a:ext>
            </a:extLst>
          </p:cNvPr>
          <p:cNvSpPr txBox="1">
            <a:spLocks/>
          </p:cNvSpPr>
          <p:nvPr/>
        </p:nvSpPr>
        <p:spPr>
          <a:xfrm>
            <a:off x="7100248" y="3341365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</p:txBody>
      </p:sp>
      <p:grpSp>
        <p:nvGrpSpPr>
          <p:cNvPr id="106" name="Google Shape;430;p35">
            <a:extLst>
              <a:ext uri="{FF2B5EF4-FFF2-40B4-BE49-F238E27FC236}">
                <a16:creationId xmlns:a16="http://schemas.microsoft.com/office/drawing/2014/main" id="{4109CA14-14F6-4F81-AF8C-3FE17FFF753C}"/>
              </a:ext>
            </a:extLst>
          </p:cNvPr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107" name="Google Shape;431;p35">
              <a:extLst>
                <a:ext uri="{FF2B5EF4-FFF2-40B4-BE49-F238E27FC236}">
                  <a16:creationId xmlns:a16="http://schemas.microsoft.com/office/drawing/2014/main" id="{F51F7DEE-BBF3-4FC8-A77C-FC8919343BB2}"/>
                </a:ext>
              </a:extLst>
            </p:cNvPr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147" name="Google Shape;432;p35">
                <a:extLst>
                  <a:ext uri="{FF2B5EF4-FFF2-40B4-BE49-F238E27FC236}">
                    <a16:creationId xmlns:a16="http://schemas.microsoft.com/office/drawing/2014/main" id="{34A3BC0B-58AA-40B4-B247-8E221D985C7F}"/>
                  </a:ext>
                </a:extLst>
              </p:cNvPr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" name="Google Shape;433;p35">
                <a:extLst>
                  <a:ext uri="{FF2B5EF4-FFF2-40B4-BE49-F238E27FC236}">
                    <a16:creationId xmlns:a16="http://schemas.microsoft.com/office/drawing/2014/main" id="{9ADD4F2E-133B-48A7-9AD6-7CAE0C234260}"/>
                  </a:ext>
                </a:extLst>
              </p:cNvPr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35;p35">
                <a:extLst>
                  <a:ext uri="{FF2B5EF4-FFF2-40B4-BE49-F238E27FC236}">
                    <a16:creationId xmlns:a16="http://schemas.microsoft.com/office/drawing/2014/main" id="{641A504B-5543-4F50-B91E-FD99FBC91954}"/>
                  </a:ext>
                </a:extLst>
              </p:cNvPr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36;p35">
                <a:extLst>
                  <a:ext uri="{FF2B5EF4-FFF2-40B4-BE49-F238E27FC236}">
                    <a16:creationId xmlns:a16="http://schemas.microsoft.com/office/drawing/2014/main" id="{9BAA10BE-7AB0-4D58-9181-A5D587D928A0}"/>
                  </a:ext>
                </a:extLst>
              </p:cNvPr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37;p35">
                <a:extLst>
                  <a:ext uri="{FF2B5EF4-FFF2-40B4-BE49-F238E27FC236}">
                    <a16:creationId xmlns:a16="http://schemas.microsoft.com/office/drawing/2014/main" id="{AF270810-1A70-4B4C-9998-C8A5EF3A06DD}"/>
                  </a:ext>
                </a:extLst>
              </p:cNvPr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8;p35">
                <a:extLst>
                  <a:ext uri="{FF2B5EF4-FFF2-40B4-BE49-F238E27FC236}">
                    <a16:creationId xmlns:a16="http://schemas.microsoft.com/office/drawing/2014/main" id="{C55EC557-60E3-4997-A6AD-07F64F0AC3AE}"/>
                  </a:ext>
                </a:extLst>
              </p:cNvPr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442;p35">
              <a:extLst>
                <a:ext uri="{FF2B5EF4-FFF2-40B4-BE49-F238E27FC236}">
                  <a16:creationId xmlns:a16="http://schemas.microsoft.com/office/drawing/2014/main" id="{277F8F78-2254-4FE3-85CE-B395A9D38CC3}"/>
                </a:ext>
              </a:extLst>
            </p:cNvPr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136" name="Google Shape;443;p35">
                <a:extLst>
                  <a:ext uri="{FF2B5EF4-FFF2-40B4-BE49-F238E27FC236}">
                    <a16:creationId xmlns:a16="http://schemas.microsoft.com/office/drawing/2014/main" id="{605A1727-5757-47B5-B883-65E0002E84C4}"/>
                  </a:ext>
                </a:extLst>
              </p:cNvPr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444;p35">
                <a:extLst>
                  <a:ext uri="{FF2B5EF4-FFF2-40B4-BE49-F238E27FC236}">
                    <a16:creationId xmlns:a16="http://schemas.microsoft.com/office/drawing/2014/main" id="{EED35AF7-B269-4DD0-BB4B-09EE4A8A8363}"/>
                  </a:ext>
                </a:extLst>
              </p:cNvPr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45;p35">
                <a:extLst>
                  <a:ext uri="{FF2B5EF4-FFF2-40B4-BE49-F238E27FC236}">
                    <a16:creationId xmlns:a16="http://schemas.microsoft.com/office/drawing/2014/main" id="{58691F2F-469E-418A-90DA-D3E05623F931}"/>
                  </a:ext>
                </a:extLst>
              </p:cNvPr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46;p35">
                <a:extLst>
                  <a:ext uri="{FF2B5EF4-FFF2-40B4-BE49-F238E27FC236}">
                    <a16:creationId xmlns:a16="http://schemas.microsoft.com/office/drawing/2014/main" id="{3AAB57F6-A231-4BE0-9A9F-AA7DF8A30DCB}"/>
                  </a:ext>
                </a:extLst>
              </p:cNvPr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47;p35">
                <a:extLst>
                  <a:ext uri="{FF2B5EF4-FFF2-40B4-BE49-F238E27FC236}">
                    <a16:creationId xmlns:a16="http://schemas.microsoft.com/office/drawing/2014/main" id="{445663FF-EEBC-4834-8DB8-45BABDD25590}"/>
                  </a:ext>
                </a:extLst>
              </p:cNvPr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48;p35">
                <a:extLst>
                  <a:ext uri="{FF2B5EF4-FFF2-40B4-BE49-F238E27FC236}">
                    <a16:creationId xmlns:a16="http://schemas.microsoft.com/office/drawing/2014/main" id="{F31DC9A4-874B-4DD7-95D7-B6510F067210}"/>
                  </a:ext>
                </a:extLst>
              </p:cNvPr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9;p35">
                <a:extLst>
                  <a:ext uri="{FF2B5EF4-FFF2-40B4-BE49-F238E27FC236}">
                    <a16:creationId xmlns:a16="http://schemas.microsoft.com/office/drawing/2014/main" id="{BDEAF0E0-98A9-48D9-8E76-EF400ADD00E0}"/>
                  </a:ext>
                </a:extLst>
              </p:cNvPr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463;p35">
              <a:extLst>
                <a:ext uri="{FF2B5EF4-FFF2-40B4-BE49-F238E27FC236}">
                  <a16:creationId xmlns:a16="http://schemas.microsoft.com/office/drawing/2014/main" id="{25713B55-C4AF-4B65-B3DE-EE0FFDC50478}"/>
                </a:ext>
              </a:extLst>
            </p:cNvPr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128" name="Google Shape;464;p35">
                <a:extLst>
                  <a:ext uri="{FF2B5EF4-FFF2-40B4-BE49-F238E27FC236}">
                    <a16:creationId xmlns:a16="http://schemas.microsoft.com/office/drawing/2014/main" id="{C62F56BE-32C9-45BA-BCB2-3B8203F58F08}"/>
                  </a:ext>
                </a:extLst>
              </p:cNvPr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465;p35">
                <a:extLst>
                  <a:ext uri="{FF2B5EF4-FFF2-40B4-BE49-F238E27FC236}">
                    <a16:creationId xmlns:a16="http://schemas.microsoft.com/office/drawing/2014/main" id="{B782463D-1527-4B7B-9A8A-129721E063CA}"/>
                  </a:ext>
                </a:extLst>
              </p:cNvPr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0" name="Google Shape;466;p35">
                <a:extLst>
                  <a:ext uri="{FF2B5EF4-FFF2-40B4-BE49-F238E27FC236}">
                    <a16:creationId xmlns:a16="http://schemas.microsoft.com/office/drawing/2014/main" id="{B92DA570-840A-4DFC-9E8A-E25B915AAC2E}"/>
                  </a:ext>
                </a:extLst>
              </p:cNvPr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131" name="Google Shape;467;p35">
                  <a:extLst>
                    <a:ext uri="{FF2B5EF4-FFF2-40B4-BE49-F238E27FC236}">
                      <a16:creationId xmlns:a16="http://schemas.microsoft.com/office/drawing/2014/main" id="{16CAAA8F-6DA2-47EE-8778-268342D3AC2B}"/>
                    </a:ext>
                  </a:extLst>
                </p:cNvPr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68;p35">
                  <a:extLst>
                    <a:ext uri="{FF2B5EF4-FFF2-40B4-BE49-F238E27FC236}">
                      <a16:creationId xmlns:a16="http://schemas.microsoft.com/office/drawing/2014/main" id="{37E7EA36-D18E-4B7D-82F4-2D8762F9D7FC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69;p35">
                  <a:extLst>
                    <a:ext uri="{FF2B5EF4-FFF2-40B4-BE49-F238E27FC236}">
                      <a16:creationId xmlns:a16="http://schemas.microsoft.com/office/drawing/2014/main" id="{F6DEA17C-90BE-4BAE-8FD6-B534956DE890}"/>
                    </a:ext>
                  </a:extLst>
                </p:cNvPr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0;p35">
                  <a:extLst>
                    <a:ext uri="{FF2B5EF4-FFF2-40B4-BE49-F238E27FC236}">
                      <a16:creationId xmlns:a16="http://schemas.microsoft.com/office/drawing/2014/main" id="{DF60202E-93CB-4DB2-A1E2-306052469DD6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1;p35">
                  <a:extLst>
                    <a:ext uri="{FF2B5EF4-FFF2-40B4-BE49-F238E27FC236}">
                      <a16:creationId xmlns:a16="http://schemas.microsoft.com/office/drawing/2014/main" id="{8ED7D8A8-4B72-4770-877B-5654C01027DB}"/>
                    </a:ext>
                  </a:extLst>
                </p:cNvPr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483;p35">
              <a:extLst>
                <a:ext uri="{FF2B5EF4-FFF2-40B4-BE49-F238E27FC236}">
                  <a16:creationId xmlns:a16="http://schemas.microsoft.com/office/drawing/2014/main" id="{963F13D2-75B9-4EA5-8479-6AEA8A7EF550}"/>
                </a:ext>
              </a:extLst>
            </p:cNvPr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118" name="Google Shape;484;p35">
                <a:extLst>
                  <a:ext uri="{FF2B5EF4-FFF2-40B4-BE49-F238E27FC236}">
                    <a16:creationId xmlns:a16="http://schemas.microsoft.com/office/drawing/2014/main" id="{6E977FDF-E840-46DC-91FE-1F90B9348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9" name="Google Shape;485;p35">
                <a:extLst>
                  <a:ext uri="{FF2B5EF4-FFF2-40B4-BE49-F238E27FC236}">
                    <a16:creationId xmlns:a16="http://schemas.microsoft.com/office/drawing/2014/main" id="{C6829D04-A8C3-4EDD-9443-4500435375A6}"/>
                  </a:ext>
                </a:extLst>
              </p:cNvPr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120" name="Google Shape;487;p35">
                  <a:extLst>
                    <a:ext uri="{FF2B5EF4-FFF2-40B4-BE49-F238E27FC236}">
                      <a16:creationId xmlns:a16="http://schemas.microsoft.com/office/drawing/2014/main" id="{697684BC-8CA5-416D-B777-F9A5F9EA6427}"/>
                    </a:ext>
                  </a:extLst>
                </p:cNvPr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488;p35">
                  <a:extLst>
                    <a:ext uri="{FF2B5EF4-FFF2-40B4-BE49-F238E27FC236}">
                      <a16:creationId xmlns:a16="http://schemas.microsoft.com/office/drawing/2014/main" id="{393DE02A-38B9-401F-AF4B-F4D061DDE229}"/>
                    </a:ext>
                  </a:extLst>
                </p:cNvPr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9;p35">
                  <a:extLst>
                    <a:ext uri="{FF2B5EF4-FFF2-40B4-BE49-F238E27FC236}">
                      <a16:creationId xmlns:a16="http://schemas.microsoft.com/office/drawing/2014/main" id="{05516048-CECE-4B86-88B6-3D03476EF791}"/>
                    </a:ext>
                  </a:extLst>
                </p:cNvPr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90;p35">
                  <a:extLst>
                    <a:ext uri="{FF2B5EF4-FFF2-40B4-BE49-F238E27FC236}">
                      <a16:creationId xmlns:a16="http://schemas.microsoft.com/office/drawing/2014/main" id="{8A6CA91C-31AB-4E2F-B771-70D48AC345FF}"/>
                    </a:ext>
                  </a:extLst>
                </p:cNvPr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4" name="Google Shape;491;p35">
                  <a:extLst>
                    <a:ext uri="{FF2B5EF4-FFF2-40B4-BE49-F238E27FC236}">
                      <a16:creationId xmlns:a16="http://schemas.microsoft.com/office/drawing/2014/main" id="{D4ACEBD9-D705-4FA5-8605-05BC80F70FB6}"/>
                    </a:ext>
                  </a:extLst>
                </p:cNvPr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126" name="Google Shape;494;p35">
                    <a:extLst>
                      <a:ext uri="{FF2B5EF4-FFF2-40B4-BE49-F238E27FC236}">
                        <a16:creationId xmlns:a16="http://schemas.microsoft.com/office/drawing/2014/main" id="{164B11AE-E1DD-4704-BDD6-835D86967D93}"/>
                      </a:ext>
                    </a:extLst>
                  </p:cNvPr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01;p35">
                    <a:extLst>
                      <a:ext uri="{FF2B5EF4-FFF2-40B4-BE49-F238E27FC236}">
                        <a16:creationId xmlns:a16="http://schemas.microsoft.com/office/drawing/2014/main" id="{BB9CC04E-4C22-421C-88FB-21250953E0F3}"/>
                      </a:ext>
                    </a:extLst>
                  </p:cNvPr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5" name="Google Shape;503;p35">
                  <a:extLst>
                    <a:ext uri="{FF2B5EF4-FFF2-40B4-BE49-F238E27FC236}">
                      <a16:creationId xmlns:a16="http://schemas.microsoft.com/office/drawing/2014/main" id="{5E957284-1CF1-4849-8819-95EADEEA0418}"/>
                    </a:ext>
                  </a:extLst>
                </p:cNvPr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1" name="Google Shape;504;p35">
              <a:extLst>
                <a:ext uri="{FF2B5EF4-FFF2-40B4-BE49-F238E27FC236}">
                  <a16:creationId xmlns:a16="http://schemas.microsoft.com/office/drawing/2014/main" id="{4A633F93-6546-4EF0-A288-FD411F4926FF}"/>
                </a:ext>
              </a:extLst>
            </p:cNvPr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5;p35">
              <a:extLst>
                <a:ext uri="{FF2B5EF4-FFF2-40B4-BE49-F238E27FC236}">
                  <a16:creationId xmlns:a16="http://schemas.microsoft.com/office/drawing/2014/main" id="{0768FEEE-D062-4BB3-9F3B-DBEDE0C01F56}"/>
                </a:ext>
              </a:extLst>
            </p:cNvPr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6;p35">
              <a:extLst>
                <a:ext uri="{FF2B5EF4-FFF2-40B4-BE49-F238E27FC236}">
                  <a16:creationId xmlns:a16="http://schemas.microsoft.com/office/drawing/2014/main" id="{54D00C52-E893-4238-AE59-5CEB37FB6093}"/>
                </a:ext>
              </a:extLst>
            </p:cNvPr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507;p35">
              <a:extLst>
                <a:ext uri="{FF2B5EF4-FFF2-40B4-BE49-F238E27FC236}">
                  <a16:creationId xmlns:a16="http://schemas.microsoft.com/office/drawing/2014/main" id="{2B1028D7-1E5C-4596-B834-65F45A705988}"/>
                </a:ext>
              </a:extLst>
            </p:cNvPr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8;p35">
              <a:extLst>
                <a:ext uri="{FF2B5EF4-FFF2-40B4-BE49-F238E27FC236}">
                  <a16:creationId xmlns:a16="http://schemas.microsoft.com/office/drawing/2014/main" id="{01E0E3C3-D377-4184-8AC4-5F0466DF0626}"/>
                </a:ext>
              </a:extLst>
            </p:cNvPr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9;p35">
              <a:extLst>
                <a:ext uri="{FF2B5EF4-FFF2-40B4-BE49-F238E27FC236}">
                  <a16:creationId xmlns:a16="http://schemas.microsoft.com/office/drawing/2014/main" id="{F95A19BC-667F-49B4-9C08-9DD306D68A40}"/>
                </a:ext>
              </a:extLst>
            </p:cNvPr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0;p35">
              <a:extLst>
                <a:ext uri="{FF2B5EF4-FFF2-40B4-BE49-F238E27FC236}">
                  <a16:creationId xmlns:a16="http://schemas.microsoft.com/office/drawing/2014/main" id="{184523B4-3F27-48E9-A10A-2B4FBDA587B1}"/>
                </a:ext>
              </a:extLst>
            </p:cNvPr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8247;p76">
            <a:extLst>
              <a:ext uri="{FF2B5EF4-FFF2-40B4-BE49-F238E27FC236}">
                <a16:creationId xmlns:a16="http://schemas.microsoft.com/office/drawing/2014/main" id="{4916DE22-75AE-443C-9206-EF756680B400}"/>
              </a:ext>
            </a:extLst>
          </p:cNvPr>
          <p:cNvGrpSpPr/>
          <p:nvPr/>
        </p:nvGrpSpPr>
        <p:grpSpPr>
          <a:xfrm>
            <a:off x="3417589" y="2233083"/>
            <a:ext cx="292078" cy="339253"/>
            <a:chOff x="4492800" y="2027925"/>
            <a:chExt cx="414825" cy="481825"/>
          </a:xfrm>
        </p:grpSpPr>
        <p:sp>
          <p:nvSpPr>
            <p:cNvPr id="154" name="Google Shape;8248;p76">
              <a:extLst>
                <a:ext uri="{FF2B5EF4-FFF2-40B4-BE49-F238E27FC236}">
                  <a16:creationId xmlns:a16="http://schemas.microsoft.com/office/drawing/2014/main" id="{E3E787EA-8292-46AE-90EF-0723AC721FA2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8249;p76">
              <a:extLst>
                <a:ext uri="{FF2B5EF4-FFF2-40B4-BE49-F238E27FC236}">
                  <a16:creationId xmlns:a16="http://schemas.microsoft.com/office/drawing/2014/main" id="{F796102B-AE8C-49CF-AAE1-436B7DD3730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" name="Google Shape;467;p35">
            <a:extLst>
              <a:ext uri="{FF2B5EF4-FFF2-40B4-BE49-F238E27FC236}">
                <a16:creationId xmlns:a16="http://schemas.microsoft.com/office/drawing/2014/main" id="{69E1FB56-9956-4347-9ADB-CF617162CBD3}"/>
              </a:ext>
            </a:extLst>
          </p:cNvPr>
          <p:cNvSpPr/>
          <p:nvPr/>
        </p:nvSpPr>
        <p:spPr>
          <a:xfrm rot="10800000" flipH="1">
            <a:off x="1103567" y="3630910"/>
            <a:ext cx="797476" cy="791770"/>
          </a:xfrm>
          <a:custGeom>
            <a:avLst/>
            <a:gdLst/>
            <a:ahLst/>
            <a:cxnLst/>
            <a:rect l="l" t="t" r="r" b="b"/>
            <a:pathLst>
              <a:path w="46534" h="46201" extrusionOk="0">
                <a:moveTo>
                  <a:pt x="46500" y="22717"/>
                </a:moveTo>
                <a:cubicBezTo>
                  <a:pt x="46500" y="22984"/>
                  <a:pt x="46500" y="23117"/>
                  <a:pt x="46500" y="23117"/>
                </a:cubicBezTo>
                <a:cubicBezTo>
                  <a:pt x="46500" y="23117"/>
                  <a:pt x="46534" y="22951"/>
                  <a:pt x="46500" y="22717"/>
                </a:cubicBezTo>
                <a:close/>
                <a:moveTo>
                  <a:pt x="23350" y="1"/>
                </a:moveTo>
                <a:lnTo>
                  <a:pt x="21816" y="68"/>
                </a:lnTo>
                <a:cubicBezTo>
                  <a:pt x="21583" y="68"/>
                  <a:pt x="21316" y="68"/>
                  <a:pt x="21049" y="101"/>
                </a:cubicBezTo>
                <a:lnTo>
                  <a:pt x="20282" y="234"/>
                </a:lnTo>
                <a:cubicBezTo>
                  <a:pt x="19781" y="301"/>
                  <a:pt x="19248" y="368"/>
                  <a:pt x="18714" y="468"/>
                </a:cubicBezTo>
                <a:cubicBezTo>
                  <a:pt x="17680" y="701"/>
                  <a:pt x="16646" y="1002"/>
                  <a:pt x="15645" y="1368"/>
                </a:cubicBezTo>
                <a:lnTo>
                  <a:pt x="14878" y="1669"/>
                </a:lnTo>
                <a:cubicBezTo>
                  <a:pt x="14744" y="1702"/>
                  <a:pt x="14611" y="1735"/>
                  <a:pt x="14511" y="1802"/>
                </a:cubicBezTo>
                <a:lnTo>
                  <a:pt x="14111" y="1969"/>
                </a:lnTo>
                <a:lnTo>
                  <a:pt x="12643" y="2703"/>
                </a:lnTo>
                <a:cubicBezTo>
                  <a:pt x="12142" y="2936"/>
                  <a:pt x="11675" y="3236"/>
                  <a:pt x="11208" y="3537"/>
                </a:cubicBezTo>
                <a:cubicBezTo>
                  <a:pt x="10942" y="3703"/>
                  <a:pt x="10708" y="3804"/>
                  <a:pt x="10475" y="3970"/>
                </a:cubicBezTo>
                <a:lnTo>
                  <a:pt x="9807" y="4504"/>
                </a:lnTo>
                <a:cubicBezTo>
                  <a:pt x="8873" y="5171"/>
                  <a:pt x="8006" y="5905"/>
                  <a:pt x="7172" y="6706"/>
                </a:cubicBezTo>
                <a:lnTo>
                  <a:pt x="6005" y="8007"/>
                </a:lnTo>
                <a:lnTo>
                  <a:pt x="5705" y="8340"/>
                </a:lnTo>
                <a:lnTo>
                  <a:pt x="5438" y="8674"/>
                </a:lnTo>
                <a:lnTo>
                  <a:pt x="4904" y="9408"/>
                </a:lnTo>
                <a:lnTo>
                  <a:pt x="4370" y="10108"/>
                </a:lnTo>
                <a:lnTo>
                  <a:pt x="3903" y="10875"/>
                </a:lnTo>
                <a:lnTo>
                  <a:pt x="3436" y="11642"/>
                </a:lnTo>
                <a:lnTo>
                  <a:pt x="3203" y="12009"/>
                </a:lnTo>
                <a:cubicBezTo>
                  <a:pt x="3136" y="12176"/>
                  <a:pt x="3069" y="12310"/>
                  <a:pt x="3003" y="12443"/>
                </a:cubicBezTo>
                <a:cubicBezTo>
                  <a:pt x="2769" y="12977"/>
                  <a:pt x="2436" y="13510"/>
                  <a:pt x="2235" y="14078"/>
                </a:cubicBezTo>
                <a:cubicBezTo>
                  <a:pt x="2002" y="14645"/>
                  <a:pt x="1802" y="15212"/>
                  <a:pt x="1602" y="15779"/>
                </a:cubicBezTo>
                <a:cubicBezTo>
                  <a:pt x="0" y="20515"/>
                  <a:pt x="0" y="25619"/>
                  <a:pt x="1602" y="30356"/>
                </a:cubicBezTo>
                <a:lnTo>
                  <a:pt x="2235" y="32090"/>
                </a:lnTo>
                <a:lnTo>
                  <a:pt x="3003" y="33725"/>
                </a:lnTo>
                <a:lnTo>
                  <a:pt x="3203" y="34125"/>
                </a:lnTo>
                <a:lnTo>
                  <a:pt x="3436" y="34526"/>
                </a:lnTo>
                <a:lnTo>
                  <a:pt x="3903" y="35259"/>
                </a:lnTo>
                <a:lnTo>
                  <a:pt x="4370" y="36027"/>
                </a:lnTo>
                <a:lnTo>
                  <a:pt x="4904" y="36760"/>
                </a:lnTo>
                <a:lnTo>
                  <a:pt x="5438" y="37461"/>
                </a:lnTo>
                <a:lnTo>
                  <a:pt x="5705" y="37795"/>
                </a:lnTo>
                <a:lnTo>
                  <a:pt x="6005" y="38128"/>
                </a:lnTo>
                <a:lnTo>
                  <a:pt x="7172" y="39429"/>
                </a:lnTo>
                <a:cubicBezTo>
                  <a:pt x="8006" y="40230"/>
                  <a:pt x="8873" y="40963"/>
                  <a:pt x="9807" y="41664"/>
                </a:cubicBezTo>
                <a:lnTo>
                  <a:pt x="10475" y="42164"/>
                </a:lnTo>
                <a:cubicBezTo>
                  <a:pt x="10708" y="42331"/>
                  <a:pt x="10942" y="42465"/>
                  <a:pt x="11175" y="42598"/>
                </a:cubicBezTo>
                <a:cubicBezTo>
                  <a:pt x="11675" y="42898"/>
                  <a:pt x="12142" y="43198"/>
                  <a:pt x="12643" y="43465"/>
                </a:cubicBezTo>
                <a:lnTo>
                  <a:pt x="14177" y="44199"/>
                </a:lnTo>
                <a:lnTo>
                  <a:pt x="14544" y="44366"/>
                </a:lnTo>
                <a:lnTo>
                  <a:pt x="14911" y="44533"/>
                </a:lnTo>
                <a:lnTo>
                  <a:pt x="15678" y="44800"/>
                </a:lnTo>
                <a:cubicBezTo>
                  <a:pt x="16679" y="45166"/>
                  <a:pt x="17713" y="45467"/>
                  <a:pt x="18781" y="45700"/>
                </a:cubicBezTo>
                <a:cubicBezTo>
                  <a:pt x="19281" y="45800"/>
                  <a:pt x="19815" y="45867"/>
                  <a:pt x="20315" y="45967"/>
                </a:cubicBezTo>
                <a:lnTo>
                  <a:pt x="21082" y="46067"/>
                </a:lnTo>
                <a:cubicBezTo>
                  <a:pt x="21349" y="46134"/>
                  <a:pt x="21616" y="46100"/>
                  <a:pt x="21849" y="46134"/>
                </a:cubicBezTo>
                <a:lnTo>
                  <a:pt x="23384" y="46201"/>
                </a:lnTo>
                <a:cubicBezTo>
                  <a:pt x="23884" y="46201"/>
                  <a:pt x="24385" y="46134"/>
                  <a:pt x="24885" y="46134"/>
                </a:cubicBezTo>
                <a:cubicBezTo>
                  <a:pt x="25886" y="46100"/>
                  <a:pt x="26853" y="45967"/>
                  <a:pt x="27820" y="45800"/>
                </a:cubicBezTo>
                <a:lnTo>
                  <a:pt x="28187" y="45734"/>
                </a:lnTo>
                <a:cubicBezTo>
                  <a:pt x="28287" y="45700"/>
                  <a:pt x="28421" y="45667"/>
                  <a:pt x="28521" y="45633"/>
                </a:cubicBezTo>
                <a:lnTo>
                  <a:pt x="29221" y="45467"/>
                </a:lnTo>
                <a:cubicBezTo>
                  <a:pt x="29655" y="45333"/>
                  <a:pt x="30122" y="45267"/>
                  <a:pt x="30556" y="45100"/>
                </a:cubicBezTo>
                <a:lnTo>
                  <a:pt x="31857" y="44633"/>
                </a:lnTo>
                <a:lnTo>
                  <a:pt x="32524" y="44399"/>
                </a:lnTo>
                <a:lnTo>
                  <a:pt x="33124" y="44099"/>
                </a:lnTo>
                <a:lnTo>
                  <a:pt x="34325" y="43532"/>
                </a:lnTo>
                <a:cubicBezTo>
                  <a:pt x="34525" y="43432"/>
                  <a:pt x="34692" y="43332"/>
                  <a:pt x="34892" y="43198"/>
                </a:cubicBezTo>
                <a:lnTo>
                  <a:pt x="35426" y="42865"/>
                </a:lnTo>
                <a:cubicBezTo>
                  <a:pt x="35793" y="42631"/>
                  <a:pt x="36160" y="42431"/>
                  <a:pt x="36527" y="42198"/>
                </a:cubicBezTo>
                <a:lnTo>
                  <a:pt x="37527" y="41464"/>
                </a:lnTo>
                <a:cubicBezTo>
                  <a:pt x="39862" y="39663"/>
                  <a:pt x="41864" y="37428"/>
                  <a:pt x="43365" y="34892"/>
                </a:cubicBezTo>
                <a:cubicBezTo>
                  <a:pt x="44499" y="32991"/>
                  <a:pt x="45366" y="30890"/>
                  <a:pt x="45867" y="28721"/>
                </a:cubicBezTo>
                <a:cubicBezTo>
                  <a:pt x="45933" y="28488"/>
                  <a:pt x="46000" y="28288"/>
                  <a:pt x="46033" y="28088"/>
                </a:cubicBezTo>
                <a:cubicBezTo>
                  <a:pt x="46100" y="27887"/>
                  <a:pt x="46133" y="27687"/>
                  <a:pt x="46167" y="27454"/>
                </a:cubicBezTo>
                <a:cubicBezTo>
                  <a:pt x="46233" y="27054"/>
                  <a:pt x="46267" y="26687"/>
                  <a:pt x="46334" y="26353"/>
                </a:cubicBezTo>
                <a:cubicBezTo>
                  <a:pt x="46367" y="25986"/>
                  <a:pt x="46434" y="25686"/>
                  <a:pt x="46467" y="25386"/>
                </a:cubicBezTo>
                <a:cubicBezTo>
                  <a:pt x="46467" y="25085"/>
                  <a:pt x="46500" y="24819"/>
                  <a:pt x="46500" y="24585"/>
                </a:cubicBezTo>
                <a:cubicBezTo>
                  <a:pt x="46534" y="24085"/>
                  <a:pt x="46534" y="23718"/>
                  <a:pt x="46534" y="23484"/>
                </a:cubicBezTo>
                <a:lnTo>
                  <a:pt x="46534" y="23117"/>
                </a:lnTo>
                <a:cubicBezTo>
                  <a:pt x="46534" y="23117"/>
                  <a:pt x="46534" y="23217"/>
                  <a:pt x="46500" y="23484"/>
                </a:cubicBezTo>
                <a:cubicBezTo>
                  <a:pt x="46500" y="23751"/>
                  <a:pt x="46467" y="24085"/>
                  <a:pt x="46434" y="24585"/>
                </a:cubicBezTo>
                <a:cubicBezTo>
                  <a:pt x="46434" y="24819"/>
                  <a:pt x="46434" y="25085"/>
                  <a:pt x="46400" y="25386"/>
                </a:cubicBezTo>
                <a:cubicBezTo>
                  <a:pt x="46367" y="25652"/>
                  <a:pt x="46300" y="25986"/>
                  <a:pt x="46267" y="26320"/>
                </a:cubicBezTo>
                <a:lnTo>
                  <a:pt x="46100" y="27454"/>
                </a:lnTo>
                <a:cubicBezTo>
                  <a:pt x="46067" y="27654"/>
                  <a:pt x="46000" y="27854"/>
                  <a:pt x="45967" y="28088"/>
                </a:cubicBezTo>
                <a:lnTo>
                  <a:pt x="45800" y="28721"/>
                </a:lnTo>
                <a:cubicBezTo>
                  <a:pt x="45266" y="30856"/>
                  <a:pt x="44399" y="32924"/>
                  <a:pt x="43231" y="34826"/>
                </a:cubicBezTo>
                <a:cubicBezTo>
                  <a:pt x="41730" y="37361"/>
                  <a:pt x="39762" y="39562"/>
                  <a:pt x="37394" y="41330"/>
                </a:cubicBezTo>
                <a:lnTo>
                  <a:pt x="36426" y="42064"/>
                </a:lnTo>
                <a:cubicBezTo>
                  <a:pt x="36060" y="42298"/>
                  <a:pt x="35693" y="42498"/>
                  <a:pt x="35326" y="42731"/>
                </a:cubicBezTo>
                <a:lnTo>
                  <a:pt x="34792" y="43065"/>
                </a:lnTo>
                <a:cubicBezTo>
                  <a:pt x="34592" y="43165"/>
                  <a:pt x="34425" y="43298"/>
                  <a:pt x="34225" y="43365"/>
                </a:cubicBezTo>
                <a:lnTo>
                  <a:pt x="33024" y="43966"/>
                </a:lnTo>
                <a:lnTo>
                  <a:pt x="32424" y="44232"/>
                </a:lnTo>
                <a:lnTo>
                  <a:pt x="31790" y="44466"/>
                </a:lnTo>
                <a:lnTo>
                  <a:pt x="30489" y="44933"/>
                </a:lnTo>
                <a:cubicBezTo>
                  <a:pt x="30055" y="45100"/>
                  <a:pt x="29588" y="45166"/>
                  <a:pt x="29155" y="45300"/>
                </a:cubicBezTo>
                <a:lnTo>
                  <a:pt x="28454" y="45467"/>
                </a:lnTo>
                <a:cubicBezTo>
                  <a:pt x="28354" y="45500"/>
                  <a:pt x="28221" y="45533"/>
                  <a:pt x="28121" y="45567"/>
                </a:cubicBezTo>
                <a:lnTo>
                  <a:pt x="27754" y="45600"/>
                </a:lnTo>
                <a:cubicBezTo>
                  <a:pt x="26786" y="45800"/>
                  <a:pt x="25819" y="45900"/>
                  <a:pt x="24852" y="45967"/>
                </a:cubicBezTo>
                <a:cubicBezTo>
                  <a:pt x="24351" y="45967"/>
                  <a:pt x="23851" y="46000"/>
                  <a:pt x="23350" y="46000"/>
                </a:cubicBezTo>
                <a:lnTo>
                  <a:pt x="21849" y="45934"/>
                </a:lnTo>
                <a:cubicBezTo>
                  <a:pt x="21583" y="45900"/>
                  <a:pt x="21316" y="45900"/>
                  <a:pt x="21082" y="45867"/>
                </a:cubicBezTo>
                <a:lnTo>
                  <a:pt x="20315" y="45767"/>
                </a:lnTo>
                <a:cubicBezTo>
                  <a:pt x="19815" y="45667"/>
                  <a:pt x="19281" y="45633"/>
                  <a:pt x="18781" y="45500"/>
                </a:cubicBezTo>
                <a:cubicBezTo>
                  <a:pt x="17746" y="45267"/>
                  <a:pt x="16712" y="44966"/>
                  <a:pt x="15712" y="44633"/>
                </a:cubicBezTo>
                <a:lnTo>
                  <a:pt x="14944" y="44333"/>
                </a:lnTo>
                <a:cubicBezTo>
                  <a:pt x="14844" y="44299"/>
                  <a:pt x="14711" y="44266"/>
                  <a:pt x="14578" y="44199"/>
                </a:cubicBezTo>
                <a:lnTo>
                  <a:pt x="14211" y="44032"/>
                </a:lnTo>
                <a:lnTo>
                  <a:pt x="12743" y="43298"/>
                </a:lnTo>
                <a:cubicBezTo>
                  <a:pt x="12243" y="43065"/>
                  <a:pt x="11776" y="42765"/>
                  <a:pt x="11309" y="42465"/>
                </a:cubicBezTo>
                <a:cubicBezTo>
                  <a:pt x="11075" y="42331"/>
                  <a:pt x="10808" y="42198"/>
                  <a:pt x="10608" y="42031"/>
                </a:cubicBezTo>
                <a:lnTo>
                  <a:pt x="9908" y="41531"/>
                </a:lnTo>
                <a:cubicBezTo>
                  <a:pt x="9007" y="40830"/>
                  <a:pt x="8140" y="40096"/>
                  <a:pt x="7306" y="39296"/>
                </a:cubicBezTo>
                <a:lnTo>
                  <a:pt x="6172" y="38028"/>
                </a:lnTo>
                <a:lnTo>
                  <a:pt x="5871" y="37694"/>
                </a:lnTo>
                <a:lnTo>
                  <a:pt x="5604" y="37361"/>
                </a:lnTo>
                <a:lnTo>
                  <a:pt x="5071" y="36660"/>
                </a:lnTo>
                <a:lnTo>
                  <a:pt x="4537" y="35960"/>
                </a:lnTo>
                <a:lnTo>
                  <a:pt x="4103" y="35193"/>
                </a:lnTo>
                <a:lnTo>
                  <a:pt x="3636" y="34425"/>
                </a:lnTo>
                <a:lnTo>
                  <a:pt x="3403" y="34059"/>
                </a:lnTo>
                <a:lnTo>
                  <a:pt x="3203" y="33658"/>
                </a:lnTo>
                <a:lnTo>
                  <a:pt x="2436" y="32024"/>
                </a:lnTo>
                <a:lnTo>
                  <a:pt x="1802" y="30323"/>
                </a:lnTo>
                <a:cubicBezTo>
                  <a:pt x="234" y="25652"/>
                  <a:pt x="234" y="20582"/>
                  <a:pt x="1802" y="15879"/>
                </a:cubicBezTo>
                <a:cubicBezTo>
                  <a:pt x="2002" y="15312"/>
                  <a:pt x="2202" y="14745"/>
                  <a:pt x="2436" y="14178"/>
                </a:cubicBezTo>
                <a:lnTo>
                  <a:pt x="3203" y="12576"/>
                </a:lnTo>
                <a:cubicBezTo>
                  <a:pt x="3269" y="12410"/>
                  <a:pt x="3336" y="12276"/>
                  <a:pt x="3403" y="12143"/>
                </a:cubicBezTo>
                <a:lnTo>
                  <a:pt x="3636" y="11776"/>
                </a:lnTo>
                <a:lnTo>
                  <a:pt x="4103" y="11009"/>
                </a:lnTo>
                <a:lnTo>
                  <a:pt x="4537" y="10241"/>
                </a:lnTo>
                <a:lnTo>
                  <a:pt x="5071" y="9541"/>
                </a:lnTo>
                <a:lnTo>
                  <a:pt x="5604" y="8840"/>
                </a:lnTo>
                <a:lnTo>
                  <a:pt x="5871" y="8507"/>
                </a:lnTo>
                <a:lnTo>
                  <a:pt x="6172" y="8173"/>
                </a:lnTo>
                <a:lnTo>
                  <a:pt x="7339" y="6906"/>
                </a:lnTo>
                <a:cubicBezTo>
                  <a:pt x="8140" y="6105"/>
                  <a:pt x="9007" y="5371"/>
                  <a:pt x="9908" y="4704"/>
                </a:cubicBezTo>
                <a:lnTo>
                  <a:pt x="10575" y="4170"/>
                </a:lnTo>
                <a:cubicBezTo>
                  <a:pt x="10808" y="4004"/>
                  <a:pt x="11042" y="3904"/>
                  <a:pt x="11275" y="3737"/>
                </a:cubicBezTo>
                <a:cubicBezTo>
                  <a:pt x="11776" y="3470"/>
                  <a:pt x="12243" y="3170"/>
                  <a:pt x="12710" y="2903"/>
                </a:cubicBezTo>
                <a:lnTo>
                  <a:pt x="14211" y="2202"/>
                </a:lnTo>
                <a:lnTo>
                  <a:pt x="14578" y="2002"/>
                </a:lnTo>
                <a:lnTo>
                  <a:pt x="14944" y="1869"/>
                </a:lnTo>
                <a:lnTo>
                  <a:pt x="15712" y="1602"/>
                </a:lnTo>
                <a:cubicBezTo>
                  <a:pt x="16712" y="1235"/>
                  <a:pt x="17713" y="935"/>
                  <a:pt x="18747" y="701"/>
                </a:cubicBezTo>
                <a:cubicBezTo>
                  <a:pt x="19281" y="601"/>
                  <a:pt x="19781" y="535"/>
                  <a:pt x="20282" y="434"/>
                </a:cubicBezTo>
                <a:lnTo>
                  <a:pt x="21049" y="334"/>
                </a:lnTo>
                <a:cubicBezTo>
                  <a:pt x="21316" y="268"/>
                  <a:pt x="21583" y="268"/>
                  <a:pt x="21816" y="268"/>
                </a:cubicBezTo>
                <a:lnTo>
                  <a:pt x="23350" y="201"/>
                </a:lnTo>
                <a:cubicBezTo>
                  <a:pt x="23851" y="201"/>
                  <a:pt x="24351" y="268"/>
                  <a:pt x="24852" y="268"/>
                </a:cubicBezTo>
                <a:cubicBezTo>
                  <a:pt x="25819" y="301"/>
                  <a:pt x="26786" y="401"/>
                  <a:pt x="27720" y="601"/>
                </a:cubicBezTo>
                <a:cubicBezTo>
                  <a:pt x="28187" y="668"/>
                  <a:pt x="28654" y="768"/>
                  <a:pt x="29121" y="901"/>
                </a:cubicBezTo>
                <a:cubicBezTo>
                  <a:pt x="29588" y="1035"/>
                  <a:pt x="30055" y="1135"/>
                  <a:pt x="30456" y="1268"/>
                </a:cubicBezTo>
                <a:lnTo>
                  <a:pt x="31756" y="1735"/>
                </a:lnTo>
                <a:lnTo>
                  <a:pt x="32390" y="1969"/>
                </a:lnTo>
                <a:cubicBezTo>
                  <a:pt x="32590" y="2069"/>
                  <a:pt x="32791" y="2169"/>
                  <a:pt x="32991" y="2269"/>
                </a:cubicBezTo>
                <a:lnTo>
                  <a:pt x="34192" y="2836"/>
                </a:lnTo>
                <a:cubicBezTo>
                  <a:pt x="34392" y="2936"/>
                  <a:pt x="34558" y="3036"/>
                  <a:pt x="34759" y="3136"/>
                </a:cubicBezTo>
                <a:lnTo>
                  <a:pt x="35292" y="3470"/>
                </a:lnTo>
                <a:cubicBezTo>
                  <a:pt x="35659" y="3703"/>
                  <a:pt x="36026" y="3904"/>
                  <a:pt x="36393" y="4137"/>
                </a:cubicBezTo>
                <a:lnTo>
                  <a:pt x="37360" y="4871"/>
                </a:lnTo>
                <a:cubicBezTo>
                  <a:pt x="39729" y="6639"/>
                  <a:pt x="41697" y="8874"/>
                  <a:pt x="43198" y="11376"/>
                </a:cubicBezTo>
                <a:cubicBezTo>
                  <a:pt x="44365" y="13277"/>
                  <a:pt x="45233" y="15345"/>
                  <a:pt x="45766" y="17480"/>
                </a:cubicBezTo>
                <a:cubicBezTo>
                  <a:pt x="45800" y="17713"/>
                  <a:pt x="45867" y="17947"/>
                  <a:pt x="45933" y="18147"/>
                </a:cubicBezTo>
                <a:cubicBezTo>
                  <a:pt x="45967" y="18347"/>
                  <a:pt x="46033" y="18547"/>
                  <a:pt x="46067" y="18748"/>
                </a:cubicBezTo>
                <a:lnTo>
                  <a:pt x="46233" y="19882"/>
                </a:lnTo>
                <a:cubicBezTo>
                  <a:pt x="46267" y="20215"/>
                  <a:pt x="46367" y="20549"/>
                  <a:pt x="46367" y="20849"/>
                </a:cubicBezTo>
                <a:cubicBezTo>
                  <a:pt x="46400" y="21116"/>
                  <a:pt x="46434" y="21383"/>
                  <a:pt x="46434" y="21650"/>
                </a:cubicBezTo>
                <a:cubicBezTo>
                  <a:pt x="46434" y="22117"/>
                  <a:pt x="46467" y="22484"/>
                  <a:pt x="46500" y="22717"/>
                </a:cubicBezTo>
                <a:cubicBezTo>
                  <a:pt x="46500" y="22450"/>
                  <a:pt x="46500" y="22083"/>
                  <a:pt x="46467" y="21616"/>
                </a:cubicBezTo>
                <a:cubicBezTo>
                  <a:pt x="46467" y="21383"/>
                  <a:pt x="46467" y="21083"/>
                  <a:pt x="46434" y="20816"/>
                </a:cubicBezTo>
                <a:cubicBezTo>
                  <a:pt x="46400" y="20515"/>
                  <a:pt x="46334" y="20182"/>
                  <a:pt x="46300" y="19848"/>
                </a:cubicBezTo>
                <a:lnTo>
                  <a:pt x="46133" y="18714"/>
                </a:lnTo>
                <a:cubicBezTo>
                  <a:pt x="46100" y="18514"/>
                  <a:pt x="46067" y="18314"/>
                  <a:pt x="46000" y="18080"/>
                </a:cubicBezTo>
                <a:cubicBezTo>
                  <a:pt x="45933" y="17847"/>
                  <a:pt x="45900" y="17680"/>
                  <a:pt x="45833" y="17447"/>
                </a:cubicBezTo>
                <a:cubicBezTo>
                  <a:pt x="45299" y="15278"/>
                  <a:pt x="44466" y="13210"/>
                  <a:pt x="43331" y="11309"/>
                </a:cubicBezTo>
                <a:cubicBezTo>
                  <a:pt x="41797" y="8740"/>
                  <a:pt x="39829" y="6539"/>
                  <a:pt x="37494" y="4738"/>
                </a:cubicBezTo>
                <a:lnTo>
                  <a:pt x="36493" y="3970"/>
                </a:lnTo>
                <a:cubicBezTo>
                  <a:pt x="36126" y="3737"/>
                  <a:pt x="35759" y="3537"/>
                  <a:pt x="35392" y="3303"/>
                </a:cubicBezTo>
                <a:lnTo>
                  <a:pt x="34859" y="2970"/>
                </a:lnTo>
                <a:cubicBezTo>
                  <a:pt x="34659" y="2870"/>
                  <a:pt x="34458" y="2769"/>
                  <a:pt x="34292" y="2669"/>
                </a:cubicBezTo>
                <a:lnTo>
                  <a:pt x="33091" y="2069"/>
                </a:lnTo>
                <a:lnTo>
                  <a:pt x="32457" y="1802"/>
                </a:lnTo>
                <a:lnTo>
                  <a:pt x="31823" y="1569"/>
                </a:lnTo>
                <a:lnTo>
                  <a:pt x="30522" y="1068"/>
                </a:lnTo>
                <a:cubicBezTo>
                  <a:pt x="30089" y="935"/>
                  <a:pt x="29622" y="835"/>
                  <a:pt x="29188" y="701"/>
                </a:cubicBezTo>
                <a:cubicBezTo>
                  <a:pt x="28721" y="568"/>
                  <a:pt x="28254" y="468"/>
                  <a:pt x="27787" y="401"/>
                </a:cubicBezTo>
                <a:cubicBezTo>
                  <a:pt x="26820" y="201"/>
                  <a:pt x="25819" y="101"/>
                  <a:pt x="24852" y="34"/>
                </a:cubicBezTo>
                <a:cubicBezTo>
                  <a:pt x="24351" y="34"/>
                  <a:pt x="23851" y="1"/>
                  <a:pt x="233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6;p35">
            <a:extLst>
              <a:ext uri="{FF2B5EF4-FFF2-40B4-BE49-F238E27FC236}">
                <a16:creationId xmlns:a16="http://schemas.microsoft.com/office/drawing/2014/main" id="{1F78D856-310D-46BB-BC3C-088BC5C11FAC}"/>
              </a:ext>
            </a:extLst>
          </p:cNvPr>
          <p:cNvSpPr/>
          <p:nvPr/>
        </p:nvSpPr>
        <p:spPr>
          <a:xfrm>
            <a:off x="5226207" y="3743698"/>
            <a:ext cx="562792" cy="562792"/>
          </a:xfrm>
          <a:custGeom>
            <a:avLst/>
            <a:gdLst/>
            <a:ahLst/>
            <a:cxnLst/>
            <a:rect l="l" t="t" r="r" b="b"/>
            <a:pathLst>
              <a:path w="42806" h="42806" extrusionOk="0">
                <a:moveTo>
                  <a:pt x="21423" y="0"/>
                </a:moveTo>
                <a:cubicBezTo>
                  <a:pt x="9593" y="0"/>
                  <a:pt x="1" y="9593"/>
                  <a:pt x="1" y="21383"/>
                </a:cubicBezTo>
                <a:cubicBezTo>
                  <a:pt x="1" y="33213"/>
                  <a:pt x="9593" y="42806"/>
                  <a:pt x="21423" y="42806"/>
                </a:cubicBezTo>
                <a:cubicBezTo>
                  <a:pt x="33254" y="42806"/>
                  <a:pt x="42806" y="33213"/>
                  <a:pt x="42806" y="21383"/>
                </a:cubicBezTo>
                <a:cubicBezTo>
                  <a:pt x="42806" y="9593"/>
                  <a:pt x="33254" y="0"/>
                  <a:pt x="21423" y="0"/>
                </a:cubicBezTo>
                <a:close/>
              </a:path>
            </a:pathLst>
          </a:custGeom>
          <a:solidFill>
            <a:srgbClr val="9AD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423;p35">
            <a:extLst>
              <a:ext uri="{FF2B5EF4-FFF2-40B4-BE49-F238E27FC236}">
                <a16:creationId xmlns:a16="http://schemas.microsoft.com/office/drawing/2014/main" id="{2F8F455E-FDC3-4F05-ADB0-F35E31658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4950" y="2445527"/>
            <a:ext cx="1815515" cy="48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vãn lai</a:t>
            </a:r>
            <a:endParaRPr sz="2000" dirty="0"/>
          </a:p>
        </p:txBody>
      </p:sp>
      <p:sp>
        <p:nvSpPr>
          <p:cNvPr id="233" name="Google Shape;5876;p71">
            <a:extLst>
              <a:ext uri="{FF2B5EF4-FFF2-40B4-BE49-F238E27FC236}">
                <a16:creationId xmlns:a16="http://schemas.microsoft.com/office/drawing/2014/main" id="{E9A8873C-1C6C-471B-ACB4-8EB5C6EFA55E}"/>
              </a:ext>
            </a:extLst>
          </p:cNvPr>
          <p:cNvSpPr/>
          <p:nvPr/>
        </p:nvSpPr>
        <p:spPr>
          <a:xfrm>
            <a:off x="1393754" y="3908529"/>
            <a:ext cx="241198" cy="24749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9696;p79">
            <a:extLst>
              <a:ext uri="{FF2B5EF4-FFF2-40B4-BE49-F238E27FC236}">
                <a16:creationId xmlns:a16="http://schemas.microsoft.com/office/drawing/2014/main" id="{768118CD-DC4E-4431-B50D-0A56B6C85A03}"/>
              </a:ext>
            </a:extLst>
          </p:cNvPr>
          <p:cNvGrpSpPr/>
          <p:nvPr/>
        </p:nvGrpSpPr>
        <p:grpSpPr>
          <a:xfrm>
            <a:off x="5299299" y="3843540"/>
            <a:ext cx="358099" cy="358099"/>
            <a:chOff x="-57568775" y="3198925"/>
            <a:chExt cx="318225" cy="318225"/>
          </a:xfrm>
        </p:grpSpPr>
        <p:sp>
          <p:nvSpPr>
            <p:cNvPr id="235" name="Google Shape;9697;p79">
              <a:extLst>
                <a:ext uri="{FF2B5EF4-FFF2-40B4-BE49-F238E27FC236}">
                  <a16:creationId xmlns:a16="http://schemas.microsoft.com/office/drawing/2014/main" id="{3C340F41-B9CE-492E-83A4-01A2577E6D46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98;p79">
              <a:extLst>
                <a:ext uri="{FF2B5EF4-FFF2-40B4-BE49-F238E27FC236}">
                  <a16:creationId xmlns:a16="http://schemas.microsoft.com/office/drawing/2014/main" id="{FF9DAA04-A8D1-40E8-84FA-AA8FABDE60B8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99;p79">
              <a:extLst>
                <a:ext uri="{FF2B5EF4-FFF2-40B4-BE49-F238E27FC236}">
                  <a16:creationId xmlns:a16="http://schemas.microsoft.com/office/drawing/2014/main" id="{D4805B52-6B36-4FF7-9350-4F7B6113AA13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00;p79">
              <a:extLst>
                <a:ext uri="{FF2B5EF4-FFF2-40B4-BE49-F238E27FC236}">
                  <a16:creationId xmlns:a16="http://schemas.microsoft.com/office/drawing/2014/main" id="{E64A370D-0302-40E4-AA23-0F6BBDAC973F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01;p79">
              <a:extLst>
                <a:ext uri="{FF2B5EF4-FFF2-40B4-BE49-F238E27FC236}">
                  <a16:creationId xmlns:a16="http://schemas.microsoft.com/office/drawing/2014/main" id="{52439214-D656-4F9D-B213-9489350F9C75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02;p79">
              <a:extLst>
                <a:ext uri="{FF2B5EF4-FFF2-40B4-BE49-F238E27FC236}">
                  <a16:creationId xmlns:a16="http://schemas.microsoft.com/office/drawing/2014/main" id="{6358A164-1D3C-446C-9697-51F7DB6F334C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9898;p79">
            <a:extLst>
              <a:ext uri="{FF2B5EF4-FFF2-40B4-BE49-F238E27FC236}">
                <a16:creationId xmlns:a16="http://schemas.microsoft.com/office/drawing/2014/main" id="{20745D66-1E10-4295-87D0-74B480561A84}"/>
              </a:ext>
            </a:extLst>
          </p:cNvPr>
          <p:cNvGrpSpPr/>
          <p:nvPr/>
        </p:nvGrpSpPr>
        <p:grpSpPr>
          <a:xfrm>
            <a:off x="7320895" y="2212335"/>
            <a:ext cx="365188" cy="357226"/>
            <a:chOff x="-56396775" y="3199700"/>
            <a:chExt cx="324525" cy="317450"/>
          </a:xfrm>
        </p:grpSpPr>
        <p:sp>
          <p:nvSpPr>
            <p:cNvPr id="242" name="Google Shape;9899;p79">
              <a:extLst>
                <a:ext uri="{FF2B5EF4-FFF2-40B4-BE49-F238E27FC236}">
                  <a16:creationId xmlns:a16="http://schemas.microsoft.com/office/drawing/2014/main" id="{EDA35763-11BE-4A0B-9AA7-DB20D9676459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900;p79">
              <a:extLst>
                <a:ext uri="{FF2B5EF4-FFF2-40B4-BE49-F238E27FC236}">
                  <a16:creationId xmlns:a16="http://schemas.microsoft.com/office/drawing/2014/main" id="{B3E4375E-6FD2-48AF-8639-1E4BA462E58D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901;p79">
              <a:extLst>
                <a:ext uri="{FF2B5EF4-FFF2-40B4-BE49-F238E27FC236}">
                  <a16:creationId xmlns:a16="http://schemas.microsoft.com/office/drawing/2014/main" id="{C8223C10-46F2-49DF-869E-DEED56B210FA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902;p79">
              <a:extLst>
                <a:ext uri="{FF2B5EF4-FFF2-40B4-BE49-F238E27FC236}">
                  <a16:creationId xmlns:a16="http://schemas.microsoft.com/office/drawing/2014/main" id="{51A2475A-CF50-48E5-976A-FB811FC07A4E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903;p79">
              <a:extLst>
                <a:ext uri="{FF2B5EF4-FFF2-40B4-BE49-F238E27FC236}">
                  <a16:creationId xmlns:a16="http://schemas.microsoft.com/office/drawing/2014/main" id="{6BEDE413-F8A3-42DE-8F00-FF85FFC594FD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904;p79">
              <a:extLst>
                <a:ext uri="{FF2B5EF4-FFF2-40B4-BE49-F238E27FC236}">
                  <a16:creationId xmlns:a16="http://schemas.microsoft.com/office/drawing/2014/main" id="{60BADC1A-1BFC-4DD4-98E3-16B6765B3882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tất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cả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chi </a:t>
            </a:r>
            <a:r>
              <a:rPr lang="en-US" sz="1400" dirty="0" err="1">
                <a:uFill>
                  <a:noFill/>
                </a:uFill>
              </a:rPr>
              <a:t>tiết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kí</a:t>
            </a: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803325" y="2262450"/>
            <a:ext cx="24414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chức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khách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lai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Giỏ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hàng</a:t>
            </a:r>
            <a:r>
              <a:rPr lang="en-US" sz="1400" dirty="0">
                <a:uFill>
                  <a:noFill/>
                </a:uFill>
              </a:rPr>
              <a:t>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Địa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chỉ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Hóa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đơn</a:t>
            </a:r>
            <a:endParaRPr lang="en-US" sz="1400" dirty="0">
              <a:uFill>
                <a:noFill/>
              </a:uFill>
            </a:endParaRPr>
          </a:p>
        </p:txBody>
      </p:sp>
      <p:sp>
        <p:nvSpPr>
          <p:cNvPr id="3534" name="Google Shape;3534;p66"/>
          <p:cNvSpPr txBox="1"/>
          <p:nvPr/>
        </p:nvSpPr>
        <p:spPr>
          <a:xfrm>
            <a:off x="716225" y="1878713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vãn lai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đăng kí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sản phẩm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hóa đơn</a:t>
            </a:r>
          </a:p>
          <a:p>
            <a:pPr marL="139700" indent="0"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803325" y="2262450"/>
            <a:ext cx="2624450" cy="144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quyền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của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(</a:t>
            </a: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thêm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sửa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xóa</a:t>
            </a:r>
            <a:r>
              <a:rPr lang="en-US" sz="1400" dirty="0">
                <a:uFill>
                  <a:noFill/>
                </a:uFill>
              </a:rPr>
              <a:t>) 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nhà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</a:t>
            </a:r>
            <a:r>
              <a:rPr lang="en" sz="1400" dirty="0">
                <a:uFill>
                  <a:noFill/>
                </a:uFill>
              </a:rPr>
              <a:t>(xem, thêm, sửa, xóa)</a:t>
            </a:r>
            <a:endParaRPr sz="1400" dirty="0"/>
          </a:p>
        </p:txBody>
      </p:sp>
      <p:sp>
        <p:nvSpPr>
          <p:cNvPr id="3534" name="Google Shape;3534;p66"/>
          <p:cNvSpPr txBox="1"/>
          <p:nvPr/>
        </p:nvSpPr>
        <p:spPr>
          <a:xfrm>
            <a:off x="716225" y="1878713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Nhân viên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Quản lý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34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60"/>
          <p:cNvGrpSpPr/>
          <p:nvPr/>
        </p:nvGrpSpPr>
        <p:grpSpPr>
          <a:xfrm>
            <a:off x="586908" y="887075"/>
            <a:ext cx="7999880" cy="3757243"/>
            <a:chOff x="3654623" y="1107111"/>
            <a:chExt cx="4982008" cy="3259001"/>
          </a:xfrm>
        </p:grpSpPr>
        <p:sp>
          <p:nvSpPr>
            <p:cNvPr id="2262" name="Google Shape;2262;p60"/>
            <p:cNvSpPr/>
            <p:nvPr/>
          </p:nvSpPr>
          <p:spPr>
            <a:xfrm>
              <a:off x="3654623" y="1107111"/>
              <a:ext cx="4848250" cy="2806115"/>
            </a:xfrm>
            <a:custGeom>
              <a:avLst/>
              <a:gdLst/>
              <a:ahLst/>
              <a:cxnLst/>
              <a:rect l="l" t="t" r="r" b="b"/>
              <a:pathLst>
                <a:path w="198333" h="114793" extrusionOk="0">
                  <a:moveTo>
                    <a:pt x="139162" y="0"/>
                  </a:moveTo>
                  <a:cubicBezTo>
                    <a:pt x="126338" y="0"/>
                    <a:pt x="114030" y="4703"/>
                    <a:pt x="106051" y="12978"/>
                  </a:cubicBezTo>
                  <a:cubicBezTo>
                    <a:pt x="100245" y="18996"/>
                    <a:pt x="96324" y="26929"/>
                    <a:pt x="88239" y="30425"/>
                  </a:cubicBezTo>
                  <a:cubicBezTo>
                    <a:pt x="85193" y="31736"/>
                    <a:pt x="81911" y="32280"/>
                    <a:pt x="78504" y="32280"/>
                  </a:cubicBezTo>
                  <a:cubicBezTo>
                    <a:pt x="70147" y="32280"/>
                    <a:pt x="61042" y="29004"/>
                    <a:pt x="52858" y="25744"/>
                  </a:cubicBezTo>
                  <a:cubicBezTo>
                    <a:pt x="44710" y="22476"/>
                    <a:pt x="35650" y="19223"/>
                    <a:pt x="27333" y="19223"/>
                  </a:cubicBezTo>
                  <a:cubicBezTo>
                    <a:pt x="23891" y="19223"/>
                    <a:pt x="20577" y="19780"/>
                    <a:pt x="17508" y="21124"/>
                  </a:cubicBezTo>
                  <a:cubicBezTo>
                    <a:pt x="10912" y="23981"/>
                    <a:pt x="6930" y="30030"/>
                    <a:pt x="5046" y="36413"/>
                  </a:cubicBezTo>
                  <a:cubicBezTo>
                    <a:pt x="0" y="53313"/>
                    <a:pt x="8177" y="73100"/>
                    <a:pt x="22766" y="86808"/>
                  </a:cubicBezTo>
                  <a:cubicBezTo>
                    <a:pt x="37356" y="100517"/>
                    <a:pt x="57509" y="108663"/>
                    <a:pt x="77631" y="112402"/>
                  </a:cubicBezTo>
                  <a:cubicBezTo>
                    <a:pt x="86126" y="113976"/>
                    <a:pt x="94765" y="114793"/>
                    <a:pt x="103298" y="114793"/>
                  </a:cubicBezTo>
                  <a:cubicBezTo>
                    <a:pt x="123097" y="114793"/>
                    <a:pt x="142327" y="110398"/>
                    <a:pt x="157875" y="100882"/>
                  </a:cubicBezTo>
                  <a:cubicBezTo>
                    <a:pt x="180095" y="87264"/>
                    <a:pt x="198332" y="50759"/>
                    <a:pt x="186143" y="26990"/>
                  </a:cubicBezTo>
                  <a:cubicBezTo>
                    <a:pt x="175900" y="7020"/>
                    <a:pt x="164076" y="3555"/>
                    <a:pt x="148210" y="789"/>
                  </a:cubicBezTo>
                  <a:cubicBezTo>
                    <a:pt x="145198" y="258"/>
                    <a:pt x="142166" y="0"/>
                    <a:pt x="139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63" name="Google Shape;2263;p60"/>
            <p:cNvGrpSpPr/>
            <p:nvPr/>
          </p:nvGrpSpPr>
          <p:grpSpPr>
            <a:xfrm>
              <a:off x="4116435" y="1543545"/>
              <a:ext cx="4520196" cy="2822567"/>
              <a:chOff x="3772766" y="1858267"/>
              <a:chExt cx="4400931" cy="2748094"/>
            </a:xfrm>
          </p:grpSpPr>
          <p:sp>
            <p:nvSpPr>
              <p:cNvPr id="2264" name="Google Shape;2264;p60"/>
              <p:cNvSpPr/>
              <p:nvPr/>
            </p:nvSpPr>
            <p:spPr>
              <a:xfrm>
                <a:off x="3931756" y="1858267"/>
                <a:ext cx="4061390" cy="2686041"/>
              </a:xfrm>
              <a:custGeom>
                <a:avLst/>
                <a:gdLst/>
                <a:ahLst/>
                <a:cxnLst/>
                <a:rect l="l" t="t" r="r" b="b"/>
                <a:pathLst>
                  <a:path w="166144" h="109881" extrusionOk="0">
                    <a:moveTo>
                      <a:pt x="5533" y="1"/>
                    </a:moveTo>
                    <a:cubicBezTo>
                      <a:pt x="2463" y="1"/>
                      <a:pt x="1" y="2463"/>
                      <a:pt x="1" y="5533"/>
                    </a:cubicBezTo>
                    <a:lnTo>
                      <a:pt x="1" y="104349"/>
                    </a:lnTo>
                    <a:cubicBezTo>
                      <a:pt x="1" y="107419"/>
                      <a:pt x="2463" y="109881"/>
                      <a:pt x="5533" y="109881"/>
                    </a:cubicBezTo>
                    <a:lnTo>
                      <a:pt x="160612" y="109881"/>
                    </a:lnTo>
                    <a:cubicBezTo>
                      <a:pt x="163682" y="109881"/>
                      <a:pt x="166144" y="107419"/>
                      <a:pt x="166144" y="104349"/>
                    </a:cubicBezTo>
                    <a:lnTo>
                      <a:pt x="166144" y="5533"/>
                    </a:lnTo>
                    <a:cubicBezTo>
                      <a:pt x="166144" y="2463"/>
                      <a:pt x="163682" y="1"/>
                      <a:pt x="16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0"/>
              <p:cNvSpPr/>
              <p:nvPr/>
            </p:nvSpPr>
            <p:spPr>
              <a:xfrm>
                <a:off x="3772766" y="4371542"/>
                <a:ext cx="4400931" cy="234819"/>
              </a:xfrm>
              <a:custGeom>
                <a:avLst/>
                <a:gdLst/>
                <a:ahLst/>
                <a:cxnLst/>
                <a:rect l="l" t="t" r="r" b="b"/>
                <a:pathLst>
                  <a:path w="180034" h="9606" extrusionOk="0">
                    <a:moveTo>
                      <a:pt x="0" y="0"/>
                    </a:moveTo>
                    <a:lnTo>
                      <a:pt x="0" y="2858"/>
                    </a:lnTo>
                    <a:cubicBezTo>
                      <a:pt x="0" y="6566"/>
                      <a:pt x="3040" y="9605"/>
                      <a:pt x="6778" y="9605"/>
                    </a:cubicBezTo>
                    <a:lnTo>
                      <a:pt x="173256" y="9605"/>
                    </a:lnTo>
                    <a:cubicBezTo>
                      <a:pt x="176994" y="9605"/>
                      <a:pt x="180034" y="6566"/>
                      <a:pt x="180034" y="2858"/>
                    </a:cubicBezTo>
                    <a:lnTo>
                      <a:pt x="180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0"/>
              <p:cNvSpPr/>
              <p:nvPr/>
            </p:nvSpPr>
            <p:spPr>
              <a:xfrm>
                <a:off x="5561945" y="4346291"/>
                <a:ext cx="873835" cy="86951"/>
              </a:xfrm>
              <a:custGeom>
                <a:avLst/>
                <a:gdLst/>
                <a:ahLst/>
                <a:cxnLst/>
                <a:rect l="l" t="t" r="r" b="b"/>
                <a:pathLst>
                  <a:path w="35747" h="3557" extrusionOk="0">
                    <a:moveTo>
                      <a:pt x="1" y="0"/>
                    </a:moveTo>
                    <a:lnTo>
                      <a:pt x="2250" y="3556"/>
                    </a:lnTo>
                    <a:lnTo>
                      <a:pt x="33679" y="3556"/>
                    </a:lnTo>
                    <a:lnTo>
                      <a:pt x="357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0"/>
              <p:cNvSpPr/>
              <p:nvPr/>
            </p:nvSpPr>
            <p:spPr>
              <a:xfrm>
                <a:off x="3931756" y="4343308"/>
                <a:ext cx="4026483" cy="5231"/>
              </a:xfrm>
              <a:custGeom>
                <a:avLst/>
                <a:gdLst/>
                <a:ahLst/>
                <a:cxnLst/>
                <a:rect l="l" t="t" r="r" b="b"/>
                <a:pathLst>
                  <a:path w="164716" h="214" extrusionOk="0">
                    <a:moveTo>
                      <a:pt x="82373" y="0"/>
                    </a:moveTo>
                    <a:cubicBezTo>
                      <a:pt x="36871" y="0"/>
                      <a:pt x="1" y="61"/>
                      <a:pt x="1" y="122"/>
                    </a:cubicBezTo>
                    <a:cubicBezTo>
                      <a:pt x="1" y="183"/>
                      <a:pt x="36901" y="213"/>
                      <a:pt x="82373" y="213"/>
                    </a:cubicBezTo>
                    <a:cubicBezTo>
                      <a:pt x="127845" y="213"/>
                      <a:pt x="164715" y="183"/>
                      <a:pt x="164715" y="122"/>
                    </a:cubicBezTo>
                    <a:cubicBezTo>
                      <a:pt x="164715" y="61"/>
                      <a:pt x="127875" y="0"/>
                      <a:pt x="82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68" name="Google Shape;2268;p60"/>
          <p:cNvSpPr/>
          <p:nvPr/>
        </p:nvSpPr>
        <p:spPr>
          <a:xfrm>
            <a:off x="586908" y="499183"/>
            <a:ext cx="3120698" cy="14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C87C4E-B17D-44AA-BA52-9F27760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4" y="105932"/>
            <a:ext cx="3817800" cy="1099800"/>
          </a:xfrm>
        </p:spPr>
        <p:txBody>
          <a:bodyPr/>
          <a:lstStyle/>
          <a:p>
            <a:r>
              <a:rPr lang="en-US" dirty="0"/>
              <a:t>SƠ ĐỒ THỰC THỂ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878567BC-4A30-4EEB-AAC9-7059C3D8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79" y="1549584"/>
            <a:ext cx="6303645" cy="281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61"/>
          <p:cNvSpPr/>
          <p:nvPr/>
        </p:nvSpPr>
        <p:spPr>
          <a:xfrm>
            <a:off x="6924350" y="1784763"/>
            <a:ext cx="1361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61"/>
          <p:cNvSpPr/>
          <p:nvPr/>
        </p:nvSpPr>
        <p:spPr>
          <a:xfrm>
            <a:off x="7530472" y="2218913"/>
            <a:ext cx="755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1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CSDL</a:t>
            </a:r>
            <a:endParaRPr dirty="0"/>
          </a:p>
        </p:txBody>
      </p:sp>
      <p:grpSp>
        <p:nvGrpSpPr>
          <p:cNvPr id="2281" name="Google Shape;2281;p61"/>
          <p:cNvGrpSpPr/>
          <p:nvPr/>
        </p:nvGrpSpPr>
        <p:grpSpPr>
          <a:xfrm>
            <a:off x="-80001" y="-1"/>
            <a:ext cx="6487945" cy="4779169"/>
            <a:chOff x="318231" y="781355"/>
            <a:chExt cx="4837365" cy="3825474"/>
          </a:xfrm>
        </p:grpSpPr>
        <p:sp>
          <p:nvSpPr>
            <p:cNvPr id="2282" name="Google Shape;2282;p61"/>
            <p:cNvSpPr/>
            <p:nvPr/>
          </p:nvSpPr>
          <p:spPr>
            <a:xfrm>
              <a:off x="318231" y="781355"/>
              <a:ext cx="4837365" cy="3580803"/>
            </a:xfrm>
            <a:custGeom>
              <a:avLst/>
              <a:gdLst/>
              <a:ahLst/>
              <a:cxnLst/>
              <a:rect l="l" t="t" r="r" b="b"/>
              <a:pathLst>
                <a:path w="241506" h="178772" extrusionOk="0">
                  <a:moveTo>
                    <a:pt x="176439" y="1"/>
                  </a:moveTo>
                  <a:cubicBezTo>
                    <a:pt x="174926" y="1"/>
                    <a:pt x="173413" y="61"/>
                    <a:pt x="171900" y="167"/>
                  </a:cubicBezTo>
                  <a:cubicBezTo>
                    <a:pt x="152163" y="1757"/>
                    <a:pt x="133588" y="13933"/>
                    <a:pt x="124282" y="31422"/>
                  </a:cubicBezTo>
                  <a:cubicBezTo>
                    <a:pt x="118814" y="41698"/>
                    <a:pt x="116061" y="53990"/>
                    <a:pt x="107220" y="61590"/>
                  </a:cubicBezTo>
                  <a:cubicBezTo>
                    <a:pt x="100516" y="67324"/>
                    <a:pt x="91920" y="69089"/>
                    <a:pt x="82946" y="69089"/>
                  </a:cubicBezTo>
                  <a:cubicBezTo>
                    <a:pt x="76504" y="69089"/>
                    <a:pt x="69867" y="68179"/>
                    <a:pt x="63595" y="67174"/>
                  </a:cubicBezTo>
                  <a:cubicBezTo>
                    <a:pt x="57386" y="66177"/>
                    <a:pt x="50804" y="65280"/>
                    <a:pt x="44407" y="65280"/>
                  </a:cubicBezTo>
                  <a:cubicBezTo>
                    <a:pt x="35382" y="65280"/>
                    <a:pt x="26726" y="67065"/>
                    <a:pt x="20010" y="72874"/>
                  </a:cubicBezTo>
                  <a:cubicBezTo>
                    <a:pt x="12836" y="79040"/>
                    <a:pt x="6825" y="91526"/>
                    <a:pt x="5041" y="100872"/>
                  </a:cubicBezTo>
                  <a:cubicBezTo>
                    <a:pt x="0" y="127279"/>
                    <a:pt x="14542" y="147792"/>
                    <a:pt x="35443" y="161713"/>
                  </a:cubicBezTo>
                  <a:cubicBezTo>
                    <a:pt x="53553" y="173809"/>
                    <a:pt x="80949" y="178772"/>
                    <a:pt x="104264" y="178772"/>
                  </a:cubicBezTo>
                  <a:cubicBezTo>
                    <a:pt x="107857" y="178772"/>
                    <a:pt x="111353" y="178654"/>
                    <a:pt x="114704" y="178426"/>
                  </a:cubicBezTo>
                  <a:cubicBezTo>
                    <a:pt x="149836" y="176022"/>
                    <a:pt x="184813" y="161519"/>
                    <a:pt x="208118" y="135151"/>
                  </a:cubicBezTo>
                  <a:cubicBezTo>
                    <a:pt x="231462" y="108743"/>
                    <a:pt x="241506" y="70005"/>
                    <a:pt x="229872" y="36773"/>
                  </a:cubicBezTo>
                  <a:lnTo>
                    <a:pt x="228864" y="34485"/>
                  </a:lnTo>
                  <a:cubicBezTo>
                    <a:pt x="220100" y="15019"/>
                    <a:pt x="201449" y="1563"/>
                    <a:pt x="180160" y="128"/>
                  </a:cubicBezTo>
                  <a:cubicBezTo>
                    <a:pt x="178920" y="41"/>
                    <a:pt x="177679" y="1"/>
                    <a:pt x="17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61"/>
            <p:cNvGrpSpPr/>
            <p:nvPr/>
          </p:nvGrpSpPr>
          <p:grpSpPr>
            <a:xfrm>
              <a:off x="1017470" y="1427513"/>
              <a:ext cx="4138126" cy="3179316"/>
              <a:chOff x="1028240" y="1777273"/>
              <a:chExt cx="3682917" cy="2829328"/>
            </a:xfrm>
          </p:grpSpPr>
          <p:sp>
            <p:nvSpPr>
              <p:cNvPr id="2284" name="Google Shape;2284;p61"/>
              <p:cNvSpPr/>
              <p:nvPr/>
            </p:nvSpPr>
            <p:spPr>
              <a:xfrm>
                <a:off x="1028240" y="1777273"/>
                <a:ext cx="3682917" cy="2829328"/>
              </a:xfrm>
              <a:custGeom>
                <a:avLst/>
                <a:gdLst/>
                <a:ahLst/>
                <a:cxnLst/>
                <a:rect l="l" t="t" r="r" b="b"/>
                <a:pathLst>
                  <a:path w="179540" h="125096" extrusionOk="0">
                    <a:moveTo>
                      <a:pt x="5624" y="0"/>
                    </a:moveTo>
                    <a:cubicBezTo>
                      <a:pt x="2521" y="0"/>
                      <a:pt x="1" y="2482"/>
                      <a:pt x="1" y="5584"/>
                    </a:cubicBezTo>
                    <a:lnTo>
                      <a:pt x="1" y="119512"/>
                    </a:lnTo>
                    <a:cubicBezTo>
                      <a:pt x="1" y="122614"/>
                      <a:pt x="2521" y="125096"/>
                      <a:pt x="5624" y="125096"/>
                    </a:cubicBezTo>
                    <a:lnTo>
                      <a:pt x="173956" y="125096"/>
                    </a:lnTo>
                    <a:cubicBezTo>
                      <a:pt x="177058" y="125096"/>
                      <a:pt x="179540" y="122614"/>
                      <a:pt x="179540" y="119512"/>
                    </a:cubicBezTo>
                    <a:lnTo>
                      <a:pt x="179540" y="5584"/>
                    </a:lnTo>
                    <a:cubicBezTo>
                      <a:pt x="179540" y="2482"/>
                      <a:pt x="177058" y="0"/>
                      <a:pt x="1739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1"/>
              <p:cNvSpPr/>
              <p:nvPr/>
            </p:nvSpPr>
            <p:spPr>
              <a:xfrm>
                <a:off x="4425264" y="3257885"/>
                <a:ext cx="211294" cy="192506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9611" extrusionOk="0">
                    <a:moveTo>
                      <a:pt x="5258" y="1"/>
                    </a:moveTo>
                    <a:cubicBezTo>
                      <a:pt x="3094" y="1"/>
                      <a:pt x="1119" y="1509"/>
                      <a:pt x="621" y="3700"/>
                    </a:cubicBezTo>
                    <a:cubicBezTo>
                      <a:pt x="1" y="6298"/>
                      <a:pt x="1591" y="8858"/>
                      <a:pt x="4189" y="9478"/>
                    </a:cubicBezTo>
                    <a:cubicBezTo>
                      <a:pt x="4557" y="9567"/>
                      <a:pt x="4927" y="9610"/>
                      <a:pt x="5291" y="9610"/>
                    </a:cubicBezTo>
                    <a:cubicBezTo>
                      <a:pt x="7455" y="9610"/>
                      <a:pt x="9435" y="8101"/>
                      <a:pt x="9967" y="5911"/>
                    </a:cubicBezTo>
                    <a:cubicBezTo>
                      <a:pt x="10548" y="3312"/>
                      <a:pt x="8958" y="753"/>
                      <a:pt x="6360" y="133"/>
                    </a:cubicBezTo>
                    <a:cubicBezTo>
                      <a:pt x="5992" y="43"/>
                      <a:pt x="5622" y="1"/>
                      <a:pt x="525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1"/>
              <p:cNvSpPr/>
              <p:nvPr/>
            </p:nvSpPr>
            <p:spPr>
              <a:xfrm>
                <a:off x="1219065" y="2976267"/>
                <a:ext cx="39619" cy="754961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7692" extrusionOk="0">
                    <a:moveTo>
                      <a:pt x="582" y="0"/>
                    </a:moveTo>
                    <a:cubicBezTo>
                      <a:pt x="233" y="0"/>
                      <a:pt x="0" y="272"/>
                      <a:pt x="0" y="621"/>
                    </a:cubicBezTo>
                    <a:lnTo>
                      <a:pt x="0" y="37110"/>
                    </a:lnTo>
                    <a:cubicBezTo>
                      <a:pt x="0" y="37420"/>
                      <a:pt x="233" y="37692"/>
                      <a:pt x="582" y="37692"/>
                    </a:cubicBezTo>
                    <a:lnTo>
                      <a:pt x="1396" y="37692"/>
                    </a:lnTo>
                    <a:cubicBezTo>
                      <a:pt x="1706" y="37692"/>
                      <a:pt x="1978" y="37420"/>
                      <a:pt x="1978" y="37110"/>
                    </a:cubicBezTo>
                    <a:lnTo>
                      <a:pt x="1978" y="621"/>
                    </a:lnTo>
                    <a:cubicBezTo>
                      <a:pt x="1978" y="272"/>
                      <a:pt x="1706" y="0"/>
                      <a:pt x="13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1834468-6A71-4060-8573-8BD9C359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54" y="1014413"/>
            <a:ext cx="4861042" cy="3557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ail Trends by Slidesgo">
  <a:themeElements>
    <a:clrScheme name="Simple Light">
      <a:dk1>
        <a:srgbClr val="303030"/>
      </a:dk1>
      <a:lt1>
        <a:srgbClr val="FFFFFF"/>
      </a:lt1>
      <a:dk2>
        <a:srgbClr val="A37F5B"/>
      </a:dk2>
      <a:lt2>
        <a:srgbClr val="455A64"/>
      </a:lt2>
      <a:accent1>
        <a:srgbClr val="303030"/>
      </a:accent1>
      <a:accent2>
        <a:srgbClr val="FFFFFF"/>
      </a:accent2>
      <a:accent3>
        <a:srgbClr val="B6E2EF"/>
      </a:accent3>
      <a:accent4>
        <a:srgbClr val="B0F8E2"/>
      </a:accent4>
      <a:accent5>
        <a:srgbClr val="A37F5B"/>
      </a:accent5>
      <a:accent6>
        <a:srgbClr val="9AD9D7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192</Words>
  <Application>Microsoft Office PowerPoint</Application>
  <PresentationFormat>Trình chiếu Trên màn hình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Rubik</vt:lpstr>
      <vt:lpstr>Barlow Medium</vt:lpstr>
      <vt:lpstr>Barlow Light</vt:lpstr>
      <vt:lpstr>Rubik Black</vt:lpstr>
      <vt:lpstr>Barlow SemiBold</vt:lpstr>
      <vt:lpstr>Barlow</vt:lpstr>
      <vt:lpstr>Arial</vt:lpstr>
      <vt:lpstr>Retail Trends by Slidesgo</vt:lpstr>
      <vt:lpstr>Green Shop</vt:lpstr>
      <vt:lpstr>THÀNH VIÊN</vt:lpstr>
      <vt:lpstr>CÔNG NGHỆ ÁP DỤNG</vt:lpstr>
      <vt:lpstr>LÝ DO CHỌN ĐỀ TÀI</vt:lpstr>
      <vt:lpstr>ĐỐI TƯỢNG SỬ DỤNG</vt:lpstr>
      <vt:lpstr>ĐỐI TƯỢNG SỬ DỤNG</vt:lpstr>
      <vt:lpstr>ĐỐI TƯỢNG SỬ DỤNG</vt:lpstr>
      <vt:lpstr>SƠ ĐỒ THỰC THỂ</vt:lpstr>
      <vt:lpstr>SƠ ĐỒ CSDL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Shop</dc:title>
  <cp:lastModifiedBy>Nguyễn Hùng</cp:lastModifiedBy>
  <cp:revision>4</cp:revision>
  <dcterms:modified xsi:type="dcterms:W3CDTF">2022-02-23T09:07:02Z</dcterms:modified>
</cp:coreProperties>
</file>