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4" y="72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CA976-FB69-4FF5-AC80-05614C55E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59E2A2-464D-4B2E-A057-D4C505129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fr-FR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753B66-AC35-4DB6-8C9E-6CABE082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194F-30DB-4014-8EB6-9FE226926ABE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B27C63-4463-4D2A-A58B-E5B69E6E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86CD3B-978C-408C-A903-92C7392C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D269-F534-4913-B436-82F59D39FC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28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98706-AFF7-4F36-8342-C47CDAC1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46FCD2-D1F2-4FBA-9BFC-342135C5A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4FCCA2-A8E7-4DA9-BC1A-AFB7526E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194F-30DB-4014-8EB6-9FE226926ABE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2E99B-F971-40F6-AE78-59039335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182F31-0563-48FC-962E-6092CFF3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D269-F534-4913-B436-82F59D39FC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30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BBD136-9415-4F4D-BB31-13402904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4185C9-D119-46C7-AE32-2375EE135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DCCE60-F552-439B-9CEF-20D58041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194F-30DB-4014-8EB6-9FE226926ABE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C43847-4EFD-41CA-8E3B-10E275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7491D8-1E68-4B88-A561-61FC1DD4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D269-F534-4913-B436-82F59D39FC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85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8DDAC-B0BE-4B1D-9F40-6D320E53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21106A-81A1-4806-B04B-6835129D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3F6371-71CB-4AEE-B731-1084F914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194F-30DB-4014-8EB6-9FE226926ABE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5C1EB5-23DD-4FAD-BCC1-888C81D4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97DF9-35A1-4EE3-81C4-EC5B6F82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D269-F534-4913-B436-82F59D39FC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70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90DEB-1216-463B-BECA-B7AE7A55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193734-87BD-49C9-A775-09F9B8074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EB7512-7F8E-46D9-95F0-402AD241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194F-30DB-4014-8EB6-9FE226926ABE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ABBC61-51A5-44DA-957E-15275C3E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EDCC0-CE82-4C35-8C78-675177FC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D269-F534-4913-B436-82F59D39FC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15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04028-FBF9-4612-BBB6-92AE1888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5F3C1-0996-4E28-996C-E568B06BC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F7861D-B672-499E-A58F-7FC37AEEE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3F899A-99E8-4585-89CF-2EDBB6D7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194F-30DB-4014-8EB6-9FE226926ABE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0A935B-A1F7-4D10-8E27-0DCB3A42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CFD9EF-99ED-40FD-B09C-59BB7DFC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D269-F534-4913-B436-82F59D39FC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73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83693-2354-4167-B9A9-E255E1F2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B9A43E-D6B9-4F7E-BECA-602B437F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BF62EF-BDC4-45EC-86D7-904C9D1B8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83D58E-AFB6-43D3-A45D-8ADDBDCB9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579676-DEB2-4379-8E99-7A2A53CBE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87F7BB-528A-41BC-8F31-F91780B9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194F-30DB-4014-8EB6-9FE226926ABE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1A89B2-3711-4D96-84F4-7D733331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69BE14-FAA2-4610-A513-86FDDE9C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D269-F534-4913-B436-82F59D39FC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73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19BF3-9483-4869-8BFE-89B43F6A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550641-E2BF-4487-AF97-A35FE4A9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194F-30DB-4014-8EB6-9FE226926ABE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8F5FF5-3F21-4EA9-8864-51D7199D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2D512A-F3E7-4FF2-A057-CF550FA8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D269-F534-4913-B436-82F59D39FC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05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5B707F-5D86-4F52-AD0D-E64496FC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194F-30DB-4014-8EB6-9FE226926ABE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FD0533-9C57-49E1-943C-3F12C43C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016AED-1A00-428E-84E8-ED089760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D269-F534-4913-B436-82F59D39FC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57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F4975-5E03-43D5-973B-4A35B367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2D571A-0212-4FAE-9E35-BEA4CD074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849911-346C-4461-B8E1-87C57F82F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69BF4F-FDDE-481B-B7F2-D2AD88AC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194F-30DB-4014-8EB6-9FE226926ABE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DD7358-13B9-423A-9DEC-8BC0F994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0FCE6A-2866-4BBD-90DF-22C62918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D269-F534-4913-B436-82F59D39FC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62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3001A-D9D4-4B15-8E68-B9B316E5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75B0FC-F58F-4B63-A4DC-EBA35B981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9C7FF-AE6D-446B-A329-474E9FAED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48D695-2B29-488E-B21A-402DD4D3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194F-30DB-4014-8EB6-9FE226926ABE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248184-E907-4351-A21F-7DC2324C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01F789-02D6-4377-8B60-1DBDCE6D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D269-F534-4913-B436-82F59D39FC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6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4B838-96A5-4AAB-B7E5-34CCF1F1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fr-FR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02392-EB33-4240-8617-CE4B24574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fr-FR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4E485-5994-40BE-B8C6-C87E2C57E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30DB-4014-8EB6-9FE226926ABE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BEE32-88A7-4E51-961C-87012B12E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00FB9D-C060-45F2-82FC-84CC65855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D269-F534-4913-B436-82F59D39FC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2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yogames.com/" TargetMode="External"/><Relationship Id="rId2" Type="http://schemas.openxmlformats.org/officeDocument/2006/relationships/hyperlink" Target="https://en.wikipedia.org/wiki/GameMaker_St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st.github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gamedev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30904-CE8B-4DAC-9EBE-54E1417A0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2444"/>
          </a:xfrm>
        </p:spPr>
        <p:txBody>
          <a:bodyPr/>
          <a:lstStyle/>
          <a:p>
            <a:r>
              <a:rPr lang="fr-FR" dirty="0"/>
              <a:t>ICN BROS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71B972-8212-483F-B046-545B93A07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32"/>
          <a:stretch/>
        </p:blipFill>
        <p:spPr>
          <a:xfrm>
            <a:off x="158044" y="1795115"/>
            <a:ext cx="6321778" cy="37285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D2F2C7-8877-4CEA-B59B-F9242FC10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09" t="9053" r="15329" b="7984"/>
          <a:stretch/>
        </p:blipFill>
        <p:spPr>
          <a:xfrm>
            <a:off x="7053066" y="1795115"/>
            <a:ext cx="4879290" cy="36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0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5D1D5-4731-4B56-A070-12DD27D9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fr-FR" dirty="0"/>
              <a:t>Le moteur graphique du jeu</a:t>
            </a:r>
          </a:p>
        </p:txBody>
      </p:sp>
      <p:pic>
        <p:nvPicPr>
          <p:cNvPr id="1026" name="Picture 2" descr="https://upload.wikimedia.org/wikipedia/commons/2/2e/GameMaker-Studio-Logo1.jpg">
            <a:extLst>
              <a:ext uri="{FF2B5EF4-FFF2-40B4-BE49-F238E27FC236}">
                <a16:creationId xmlns:a16="http://schemas.microsoft.com/office/drawing/2014/main" id="{95EF59D6-F99A-413D-B444-A078F18FE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0" y="1285078"/>
            <a:ext cx="6891687" cy="386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F4AE8F-70EC-441B-B8EC-D3ECF80CD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443" y="2038066"/>
            <a:ext cx="2362200" cy="2362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FB1704-400F-48B5-A393-6C49D8B70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14" y="2038066"/>
            <a:ext cx="216936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4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E3969-380D-4CA4-90BC-89C75F46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33"/>
            <a:ext cx="12192000" cy="1325563"/>
          </a:xfrm>
        </p:spPr>
        <p:txBody>
          <a:bodyPr/>
          <a:lstStyle/>
          <a:p>
            <a:pPr algn="ctr"/>
            <a:r>
              <a:rPr lang="fr-FR" dirty="0"/>
              <a:t>Les animations et graphismes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79B6F2-B8CD-49A4-8AB7-AE497909F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18" t="8724" r="15123" b="7983"/>
          <a:stretch/>
        </p:blipFill>
        <p:spPr>
          <a:xfrm>
            <a:off x="214488" y="1502766"/>
            <a:ext cx="2789627" cy="20758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00F49DB1-E558-4835-808E-D938FFE54350}"/>
              </a:ext>
            </a:extLst>
          </p:cNvPr>
          <p:cNvSpPr/>
          <p:nvPr/>
        </p:nvSpPr>
        <p:spPr>
          <a:xfrm rot="10800000">
            <a:off x="1501421" y="2664177"/>
            <a:ext cx="2799646" cy="203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709A14-C92D-433A-8F4C-68C559108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29" t="27511" r="14197" b="5844"/>
          <a:stretch/>
        </p:blipFill>
        <p:spPr>
          <a:xfrm>
            <a:off x="7394225" y="1230488"/>
            <a:ext cx="3437939" cy="2032001"/>
          </a:xfrm>
          <a:prstGeom prst="rect">
            <a:avLst/>
          </a:prstGeom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323E4A92-B782-4410-88A9-2E3B1943137D}"/>
              </a:ext>
            </a:extLst>
          </p:cNvPr>
          <p:cNvSpPr/>
          <p:nvPr/>
        </p:nvSpPr>
        <p:spPr>
          <a:xfrm>
            <a:off x="5984632" y="2664177"/>
            <a:ext cx="2427108" cy="214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4E59D-69ED-4512-8E21-F27516637283}"/>
              </a:ext>
            </a:extLst>
          </p:cNvPr>
          <p:cNvSpPr txBox="1"/>
          <p:nvPr/>
        </p:nvSpPr>
        <p:spPr>
          <a:xfrm>
            <a:off x="4413708" y="2581112"/>
            <a:ext cx="157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Sole intelligent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046C5B-EA5B-475B-B9F1-BF7E53F700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42" t="30947" r="32202" b="54238"/>
          <a:stretch/>
        </p:blipFill>
        <p:spPr>
          <a:xfrm>
            <a:off x="4413708" y="3979333"/>
            <a:ext cx="7657430" cy="20758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63FACD7-FBF3-4851-A963-FE56C4E7D5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646" t="14859" r="48844" b="70638"/>
          <a:stretch/>
        </p:blipFill>
        <p:spPr>
          <a:xfrm>
            <a:off x="393840" y="4318127"/>
            <a:ext cx="3780459" cy="139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4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B8DF8-7223-4D0C-9D9A-C98000EB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fr-FR" dirty="0"/>
              <a:t>Interaction avec le jeu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106FF8-D869-42D9-9B59-212D368F9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7" t="44280" r="42901" b="30864"/>
          <a:stretch/>
        </p:blipFill>
        <p:spPr>
          <a:xfrm>
            <a:off x="6215566" y="993106"/>
            <a:ext cx="5892801" cy="33201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6DEB5C-84D7-41C4-94E1-BEBB77F09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66" t="27274" r="25927" b="33827"/>
          <a:stretch/>
        </p:blipFill>
        <p:spPr>
          <a:xfrm>
            <a:off x="0" y="1873640"/>
            <a:ext cx="5976436" cy="31107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9EB276-F61C-495F-B5ED-20CE5B441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55" t="70453" r="51090" b="24280"/>
          <a:stretch/>
        </p:blipFill>
        <p:spPr>
          <a:xfrm>
            <a:off x="4718004" y="5102577"/>
            <a:ext cx="73903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7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8219F-C4AD-48CA-9074-879ACBD7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fr-FR" dirty="0"/>
              <a:t>La physique et les lois internes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EB26A6-412F-494D-B58D-0ACE00CFA9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" t="22398" r="5258" b="21165"/>
          <a:stretch/>
        </p:blipFill>
        <p:spPr>
          <a:xfrm>
            <a:off x="3984980" y="1775179"/>
            <a:ext cx="1196622" cy="1016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A2D73A-DD34-4E19-94A4-642CCEDEE0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440" r="64815" b="10453"/>
          <a:stretch/>
        </p:blipFill>
        <p:spPr>
          <a:xfrm>
            <a:off x="4583291" y="2722066"/>
            <a:ext cx="7599266" cy="244420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0D3602-1160-4C69-A2D1-1A53CB55D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9" y="2283179"/>
            <a:ext cx="4429312" cy="332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C138D-B883-4C33-828B-CAC1DC14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69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5540D-D000-4158-8858-505EA4A7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fr-FR" dirty="0"/>
              <a:t>Source: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0B7E2-1484-4DAC-A5F5-0CAC9743FC2A}"/>
              </a:ext>
            </a:extLst>
          </p:cNvPr>
          <p:cNvSpPr txBox="1"/>
          <p:nvPr/>
        </p:nvSpPr>
        <p:spPr>
          <a:xfrm>
            <a:off x="0" y="1680381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d’information:</a:t>
            </a:r>
            <a:endParaRPr lang="fr-FR" dirty="0">
              <a:hlinkClick r:id="rId2"/>
            </a:endParaRPr>
          </a:p>
          <a:p>
            <a:r>
              <a:rPr lang="fr-FR" dirty="0">
                <a:hlinkClick r:id="rId2"/>
              </a:rPr>
              <a:t>https://en.wikipedia.org/wiki/GameMaker_Studio</a:t>
            </a:r>
            <a:endParaRPr lang="fr-FR" dirty="0"/>
          </a:p>
          <a:p>
            <a:r>
              <a:rPr lang="fr-FR" u="sng" dirty="0">
                <a:hlinkClick r:id="rId3"/>
              </a:rPr>
              <a:t>https://www.yoyogames.com/</a:t>
            </a:r>
            <a:endParaRPr lang="fr-FR" u="sng" dirty="0"/>
          </a:p>
          <a:p>
            <a:r>
              <a:rPr lang="fr-FR" dirty="0">
                <a:hlinkClick r:id="rId4"/>
              </a:rPr>
              <a:t>https://www.gamedev.net</a:t>
            </a:r>
            <a:endParaRPr lang="fr-FR" dirty="0"/>
          </a:p>
          <a:p>
            <a:endParaRPr lang="fr-FR" u="sng" dirty="0"/>
          </a:p>
          <a:p>
            <a:r>
              <a:rPr lang="fr-FR" dirty="0"/>
              <a:t>Source de code:</a:t>
            </a:r>
          </a:p>
          <a:p>
            <a:r>
              <a:rPr lang="fr-FR" u="sng" dirty="0">
                <a:hlinkClick r:id="rId3"/>
              </a:rPr>
              <a:t>https://www.yoyogames.com/</a:t>
            </a:r>
            <a:endParaRPr lang="fr-FR" dirty="0"/>
          </a:p>
          <a:p>
            <a:r>
              <a:rPr lang="fr-FR" dirty="0">
                <a:hlinkClick r:id="rId5"/>
              </a:rPr>
              <a:t>https://stackoverflow.com/</a:t>
            </a:r>
            <a:endParaRPr lang="fr-FR" dirty="0"/>
          </a:p>
          <a:p>
            <a:r>
              <a:rPr lang="fr-FR" dirty="0">
                <a:hlinkClick r:id="rId6"/>
              </a:rPr>
              <a:t>https://gist.github.com/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6052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83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ICN BROS</vt:lpstr>
      <vt:lpstr>Le moteur graphique du jeu</vt:lpstr>
      <vt:lpstr>Les animations et graphismes</vt:lpstr>
      <vt:lpstr>Interaction avec le jeu</vt:lpstr>
      <vt:lpstr>La physique et les lois internes</vt:lpstr>
      <vt:lpstr>TExt</vt:lpstr>
      <vt:lpstr>Source: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ICN BROS</dc:title>
  <dc:creator>JAK</dc:creator>
  <cp:lastModifiedBy>JAK</cp:lastModifiedBy>
  <cp:revision>17</cp:revision>
  <dcterms:created xsi:type="dcterms:W3CDTF">2019-05-01T18:24:11Z</dcterms:created>
  <dcterms:modified xsi:type="dcterms:W3CDTF">2019-05-02T07:40:39Z</dcterms:modified>
</cp:coreProperties>
</file>