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  <p:embeddedFont>
      <p:font typeface="Josefin Sans"/>
      <p:regular r:id="rId34"/>
      <p:bold r:id="rId35"/>
      <p:italic r:id="rId36"/>
      <p:boldItalic r:id="rId37"/>
    </p:embeddedFont>
    <p:embeddedFont>
      <p:font typeface="Fira Sans Condensed Extra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ExtraLight-italic.fntdata"/><Relationship Id="rId20" Type="http://schemas.openxmlformats.org/officeDocument/2006/relationships/slide" Target="slides/slide15.xml"/><Relationship Id="rId41" Type="http://schemas.openxmlformats.org/officeDocument/2006/relationships/font" Target="fonts/FiraSansCondensedExtraLight-boldItalic.fntdata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8.xml"/><Relationship Id="rId35" Type="http://schemas.openxmlformats.org/officeDocument/2006/relationships/font" Target="fonts/JosefinSans-bold.fntdata"/><Relationship Id="rId12" Type="http://schemas.openxmlformats.org/officeDocument/2006/relationships/slide" Target="slides/slide7.xml"/><Relationship Id="rId34" Type="http://schemas.openxmlformats.org/officeDocument/2006/relationships/font" Target="fonts/JosefinSans-regular.fntdata"/><Relationship Id="rId15" Type="http://schemas.openxmlformats.org/officeDocument/2006/relationships/slide" Target="slides/slide10.xml"/><Relationship Id="rId37" Type="http://schemas.openxmlformats.org/officeDocument/2006/relationships/font" Target="fonts/Josefi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JosefinSans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ExtraLight-bold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Extra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50345e1c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50345e1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500b2d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5500b2d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500b2d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5500b2d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5500b2df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5500b2df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5500b2df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5500b2df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5500b2d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5500b2d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5500b2df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5500b2df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5500b2d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5500b2d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930c4d1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930c4d1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500b2df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500b2df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ad89dc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ad89dc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30c4d1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930c4d1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3d21d42a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3d21d42a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5500b2d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5500b2d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500b2d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5500b2d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930c4d1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930c4d1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0" y="0"/>
            <a:ext cx="9144000" cy="32340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60375" y="4820100"/>
            <a:ext cx="5835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Char char="●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○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■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○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■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○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Montserrat Light"/>
              <a:buChar char="■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A291C"/>
              </a:buClr>
              <a:buSzPts val="3600"/>
              <a:buFont typeface="Montserrat Light"/>
              <a:buNone/>
              <a:defRPr sz="3600">
                <a:solidFill>
                  <a:srgbClr val="DA291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Light"/>
              <a:buChar char="●"/>
              <a:defRPr sz="24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32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9144000" cy="32340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95300" y="4820099"/>
            <a:ext cx="54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291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889200" y="3887025"/>
            <a:ext cx="5365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How to: Github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82025" y="895875"/>
            <a:ext cx="652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YACS</a:t>
            </a:r>
            <a:endParaRPr b="1" sz="15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446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	Find an issue you want to work on and open it: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888650" y="393100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00" y="1753125"/>
            <a:ext cx="3928050" cy="28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446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	Assign yourself to the issue: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6749850" y="217155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622213"/>
            <a:ext cx="56578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446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	Add the "in progress" label: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865450" y="2650375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75" y="1700825"/>
            <a:ext cx="3732775" cy="24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446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	Create / assign a branch to the issue: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220700" y="217155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63" y="1633788"/>
            <a:ext cx="40481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2446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5.	When done, make a pull request: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click the branch name in the issue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5228425" y="274305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98" y="2127048"/>
            <a:ext cx="3553200" cy="2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44650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5.	When done, make a pull request: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Hit "Contribute", then hit "Open pull request"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085650" y="362350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72" y="2228425"/>
            <a:ext cx="4628000" cy="2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an issue: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10900" y="1244675"/>
            <a:ext cx="41907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5.	When done, make a pull request: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 out the template and, when ready, hit "Create pull Request": (make sure to assign yourself in the Assignees section!)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6" name="Google Shape;186;p29"/>
          <p:cNvSpPr/>
          <p:nvPr/>
        </p:nvSpPr>
        <p:spPr>
          <a:xfrm rot="2120307">
            <a:off x="7089555" y="4371182"/>
            <a:ext cx="772296" cy="40021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950" y="1087675"/>
            <a:ext cx="4448601" cy="31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291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82025" y="895875"/>
            <a:ext cx="6525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Pulling Requests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to review a pull request</a:t>
            </a:r>
            <a:endParaRPr sz="34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Find a pull request.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Find the name of the branch in the pull request: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Open a terminal and navigate to your local repository (the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yacs.n</a:t>
            </a:r>
            <a:r>
              <a:rPr lang="en" sz="1900"/>
              <a:t> folder)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Make sure your computer's repo is up to date by running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r>
              <a:rPr lang="en" sz="1900"/>
              <a:t>.</a:t>
            </a:r>
            <a:endParaRPr sz="19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2286" l="0" r="0" t="17626"/>
          <a:stretch/>
        </p:blipFill>
        <p:spPr>
          <a:xfrm>
            <a:off x="872750" y="2145775"/>
            <a:ext cx="570235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657225" y="2107150"/>
            <a:ext cx="190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 Light"/>
                <a:ea typeface="Montserrat Light"/>
                <a:cs typeface="Montserrat Light"/>
                <a:sym typeface="Montserrat Light"/>
              </a:rPr>
              <a:t>branch name would be </a:t>
            </a: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contributing_guide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to review a pull request</a:t>
            </a:r>
            <a:endParaRPr sz="3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Run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switch &lt;branch name&gt;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On some computers, if you are running the local version of YACS already, it will update automatically. If it</a:t>
            </a:r>
            <a:r>
              <a:rPr lang="en" sz="1600"/>
              <a:t> do</a:t>
            </a:r>
            <a:r>
              <a:rPr lang="en" sz="1600"/>
              <a:t>esn't, restart Docker and refresh the localhost page.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Look at the pull request and verify that whatever functionality it adds works and doesn't seem to cause any problems.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Add your review (whether it's an approval or not) hitting the "add your review" button: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3208" l="1462" r="1704" t="15929"/>
          <a:stretch/>
        </p:blipFill>
        <p:spPr>
          <a:xfrm>
            <a:off x="957650" y="4069975"/>
            <a:ext cx="5460125" cy="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6510450" y="4154975"/>
            <a:ext cx="610200" cy="27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A291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291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282025" y="895875"/>
            <a:ext cx="6525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Opening Issues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 Issue: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44663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Go to issues and hit "New Issue":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75" y="1749151"/>
            <a:ext cx="6173349" cy="18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7136050" y="314325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 Issue: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44663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	</a:t>
            </a:r>
            <a:r>
              <a:rPr lang="en" sz="1600"/>
              <a:t>Hit "Feature Request":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475600" y="348305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75" y="1668150"/>
            <a:ext cx="4467225" cy="23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 Issue: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44663"/>
            <a:ext cx="852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	</a:t>
            </a:r>
            <a:r>
              <a:rPr lang="en" sz="1600"/>
              <a:t>Fill out the template (make sure to add the appropriate labels/projects!):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4786900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402375" y="3985050"/>
            <a:ext cx="7722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A29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75" y="1629250"/>
            <a:ext cx="5367450" cy="28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336800" y="3892650"/>
            <a:ext cx="180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4. Hit submit issue once you’re done.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291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282025" y="895875"/>
            <a:ext cx="6525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on Issues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