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422ed3d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422ed3d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422ed3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422ed3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422ed3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422ed3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422ed3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422ed3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Privatizing Public Infrastructures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 countries from 1994 to 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report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graphical report reflects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how  privatization in emerging economies (BRIC) has evolved with the development of financial institutions overtime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 Financial development indices are cross-examined with measures of privatization of public  infrastructures in 4 sectors: utilities, energy, transport and Information and Communications Technologies.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report uses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IMF-published Financial Development Index (FDI) as a measure of the robustness of a country’s financial institution. The FDI is an aggregate reflecting the efficacy, depth and access of financial institutions.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Volume of investment spending to quantify privatization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25" y="772350"/>
            <a:ext cx="54768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1. development of domestic financial environment, as measured by the financial development index, stalls or even contracts since post-2008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2. the above observation does not apply to China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3. Russian and Chinese public infrastructures are least privatized; volume of investment is shown by the size of the bubbles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