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9675" cy="1069181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913" autoAdjust="0"/>
  </p:normalViewPr>
  <p:slideViewPr>
    <p:cSldViewPr snapToGrid="0">
      <p:cViewPr varScale="1">
        <p:scale>
          <a:sx n="75" d="100"/>
          <a:sy n="75" d="100"/>
        </p:scale>
        <p:origin x="3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moto Emon" userId="e2744a5cb3e55d58" providerId="LiveId" clId="{0A970309-C2AD-40AF-9808-66EDD63D0E13}"/>
    <pc:docChg chg="undo redo custSel addSld modSld modMainMaster modNotesMaster">
      <pc:chgData name="Yamamoto Emon" userId="e2744a5cb3e55d58" providerId="LiveId" clId="{0A970309-C2AD-40AF-9808-66EDD63D0E13}" dt="2022-09-06T03:57:03.554" v="12202" actId="1038"/>
      <pc:docMkLst>
        <pc:docMk/>
      </pc:docMkLst>
      <pc:sldChg chg="addSp delSp modSp new mod setBg">
        <pc:chgData name="Yamamoto Emon" userId="e2744a5cb3e55d58" providerId="LiveId" clId="{0A970309-C2AD-40AF-9808-66EDD63D0E13}" dt="2022-08-30T09:00:26.947" v="8722"/>
        <pc:sldMkLst>
          <pc:docMk/>
          <pc:sldMk cId="817989475" sldId="256"/>
        </pc:sldMkLst>
        <pc:spChg chg="add mod">
          <ac:chgData name="Yamamoto Emon" userId="e2744a5cb3e55d58" providerId="LiveId" clId="{0A970309-C2AD-40AF-9808-66EDD63D0E13}" dt="2022-08-13T07:49:23.444" v="5194" actId="14100"/>
          <ac:spMkLst>
            <pc:docMk/>
            <pc:sldMk cId="817989475" sldId="256"/>
            <ac:spMk id="2" creationId="{703830C6-F6AA-29D3-073B-F79A76EC16FB}"/>
          </ac:spMkLst>
        </pc:spChg>
        <pc:spChg chg="add del mod">
          <ac:chgData name="Yamamoto Emon" userId="e2744a5cb3e55d58" providerId="LiveId" clId="{0A970309-C2AD-40AF-9808-66EDD63D0E13}" dt="2022-08-12T09:24:17.093" v="215"/>
          <ac:spMkLst>
            <pc:docMk/>
            <pc:sldMk cId="817989475" sldId="256"/>
            <ac:spMk id="2" creationId="{7923B777-4E59-A1BE-67ED-B8C236EE0013}"/>
          </ac:spMkLst>
        </pc:spChg>
        <pc:spChg chg="del">
          <ac:chgData name="Yamamoto Emon" userId="e2744a5cb3e55d58" providerId="LiveId" clId="{0A970309-C2AD-40AF-9808-66EDD63D0E13}" dt="2022-08-12T04:46:27.683" v="1" actId="478"/>
          <ac:spMkLst>
            <pc:docMk/>
            <pc:sldMk cId="817989475" sldId="256"/>
            <ac:spMk id="2" creationId="{9163BD51-A259-66EB-AA98-08BD9EEBC590}"/>
          </ac:spMkLst>
        </pc:spChg>
        <pc:spChg chg="add del mod">
          <ac:chgData name="Yamamoto Emon" userId="e2744a5cb3e55d58" providerId="LiveId" clId="{0A970309-C2AD-40AF-9808-66EDD63D0E13}" dt="2022-08-12T09:35:17.174" v="250" actId="478"/>
          <ac:spMkLst>
            <pc:docMk/>
            <pc:sldMk cId="817989475" sldId="256"/>
            <ac:spMk id="3" creationId="{1563402D-7CCF-5E9B-D423-CF0646DDEEFB}"/>
          </ac:spMkLst>
        </pc:spChg>
        <pc:spChg chg="del">
          <ac:chgData name="Yamamoto Emon" userId="e2744a5cb3e55d58" providerId="LiveId" clId="{0A970309-C2AD-40AF-9808-66EDD63D0E13}" dt="2022-08-12T04:46:27.683" v="1" actId="478"/>
          <ac:spMkLst>
            <pc:docMk/>
            <pc:sldMk cId="817989475" sldId="256"/>
            <ac:spMk id="3" creationId="{7973E943-D721-0D43-0890-36B16EE51DD0}"/>
          </ac:spMkLst>
        </pc:spChg>
        <pc:spChg chg="add del">
          <ac:chgData name="Yamamoto Emon" userId="e2744a5cb3e55d58" providerId="LiveId" clId="{0A970309-C2AD-40AF-9808-66EDD63D0E13}" dt="2022-08-30T09:00:26.947" v="8722"/>
          <ac:spMkLst>
            <pc:docMk/>
            <pc:sldMk cId="817989475" sldId="256"/>
            <ac:spMk id="3" creationId="{F3E7964C-CCEB-CBF2-5993-9EDA5B93B33C}"/>
          </ac:spMkLst>
        </pc:spChg>
        <pc:spChg chg="add mod">
          <ac:chgData name="Yamamoto Emon" userId="e2744a5cb3e55d58" providerId="LiveId" clId="{0A970309-C2AD-40AF-9808-66EDD63D0E13}" dt="2022-08-13T07:49:46.471" v="5203" actId="1035"/>
          <ac:spMkLst>
            <pc:docMk/>
            <pc:sldMk cId="817989475" sldId="256"/>
            <ac:spMk id="4" creationId="{F2E3640A-FD44-6E9D-59EF-2A74E4970AA1}"/>
          </ac:spMkLst>
        </pc:spChg>
        <pc:spChg chg="add mod">
          <ac:chgData name="Yamamoto Emon" userId="e2744a5cb3e55d58" providerId="LiveId" clId="{0A970309-C2AD-40AF-9808-66EDD63D0E13}" dt="2022-08-13T07:47:55.828" v="5185"/>
          <ac:spMkLst>
            <pc:docMk/>
            <pc:sldMk cId="817989475" sldId="256"/>
            <ac:spMk id="5" creationId="{FF689EEE-370B-0110-099B-61F101DADBB4}"/>
          </ac:spMkLst>
        </pc:spChg>
        <pc:spChg chg="add del mod">
          <ac:chgData name="Yamamoto Emon" userId="e2744a5cb3e55d58" providerId="LiveId" clId="{0A970309-C2AD-40AF-9808-66EDD63D0E13}" dt="2022-08-12T09:35:39.191" v="253" actId="478"/>
          <ac:spMkLst>
            <pc:docMk/>
            <pc:sldMk cId="817989475" sldId="256"/>
            <ac:spMk id="6" creationId="{BD7E9F8E-C17B-9CAB-E766-787B1177FFF9}"/>
          </ac:spMkLst>
        </pc:spChg>
        <pc:spChg chg="add del mod">
          <ac:chgData name="Yamamoto Emon" userId="e2744a5cb3e55d58" providerId="LiveId" clId="{0A970309-C2AD-40AF-9808-66EDD63D0E13}" dt="2022-08-12T09:36:57.034" v="256" actId="478"/>
          <ac:spMkLst>
            <pc:docMk/>
            <pc:sldMk cId="817989475" sldId="256"/>
            <ac:spMk id="7" creationId="{6951C092-B161-3D9C-4100-B948BAC585B2}"/>
          </ac:spMkLst>
        </pc:spChg>
        <pc:spChg chg="add del mod ord">
          <ac:chgData name="Yamamoto Emon" userId="e2744a5cb3e55d58" providerId="LiveId" clId="{0A970309-C2AD-40AF-9808-66EDD63D0E13}" dt="2022-08-12T11:05:30.441" v="343" actId="478"/>
          <ac:spMkLst>
            <pc:docMk/>
            <pc:sldMk cId="817989475" sldId="256"/>
            <ac:spMk id="8" creationId="{6E962BF4-AA13-9B9A-6B2E-365D4F4B0891}"/>
          </ac:spMkLst>
        </pc:spChg>
        <pc:picChg chg="add del mod">
          <ac:chgData name="Yamamoto Emon" userId="e2744a5cb3e55d58" providerId="LiveId" clId="{0A970309-C2AD-40AF-9808-66EDD63D0E13}" dt="2022-08-12T05:44:28.552" v="192" actId="478"/>
          <ac:picMkLst>
            <pc:docMk/>
            <pc:sldMk cId="817989475" sldId="256"/>
            <ac:picMk id="1026" creationId="{03CC7C3B-96BE-29B5-C442-23D151546D2D}"/>
          </ac:picMkLst>
        </pc:picChg>
        <pc:picChg chg="add del mod">
          <ac:chgData name="Yamamoto Emon" userId="e2744a5cb3e55d58" providerId="LiveId" clId="{0A970309-C2AD-40AF-9808-66EDD63D0E13}" dt="2022-08-12T09:31:57.741" v="243" actId="478"/>
          <ac:picMkLst>
            <pc:docMk/>
            <pc:sldMk cId="817989475" sldId="256"/>
            <ac:picMk id="1026" creationId="{0C5EFC02-40F9-59A8-12C0-3999154AE5DD}"/>
          </ac:picMkLst>
        </pc:picChg>
        <pc:picChg chg="add del mod">
          <ac:chgData name="Yamamoto Emon" userId="e2744a5cb3e55d58" providerId="LiveId" clId="{0A970309-C2AD-40AF-9808-66EDD63D0E13}" dt="2022-08-12T09:32:23.646" v="245" actId="478"/>
          <ac:picMkLst>
            <pc:docMk/>
            <pc:sldMk cId="817989475" sldId="256"/>
            <ac:picMk id="1028" creationId="{FC7D8C63-F7F8-0769-CA8C-B7827A59B919}"/>
          </ac:picMkLst>
        </pc:picChg>
        <pc:picChg chg="add del mod">
          <ac:chgData name="Yamamoto Emon" userId="e2744a5cb3e55d58" providerId="LiveId" clId="{0A970309-C2AD-40AF-9808-66EDD63D0E13}" dt="2022-08-12T11:05:52.213" v="345" actId="478"/>
          <ac:picMkLst>
            <pc:docMk/>
            <pc:sldMk cId="817989475" sldId="256"/>
            <ac:picMk id="1030" creationId="{DBEEEB8A-E1B3-2C72-7AD0-1B6211C5F02D}"/>
          </ac:picMkLst>
        </pc:picChg>
        <pc:picChg chg="add mod">
          <ac:chgData name="Yamamoto Emon" userId="e2744a5cb3e55d58" providerId="LiveId" clId="{0A970309-C2AD-40AF-9808-66EDD63D0E13}" dt="2022-08-12T16:36:48.443" v="1069"/>
          <ac:picMkLst>
            <pc:docMk/>
            <pc:sldMk cId="817989475" sldId="256"/>
            <ac:picMk id="1032" creationId="{4048FDD4-02BA-8602-0A03-7B5CD3D2C27D}"/>
          </ac:picMkLst>
        </pc:picChg>
      </pc:sldChg>
      <pc:sldChg chg="addSp delSp modSp new mod">
        <pc:chgData name="Yamamoto Emon" userId="e2744a5cb3e55d58" providerId="LiveId" clId="{0A970309-C2AD-40AF-9808-66EDD63D0E13}" dt="2022-08-30T09:00:26.947" v="8722"/>
        <pc:sldMkLst>
          <pc:docMk/>
          <pc:sldMk cId="3905844055" sldId="257"/>
        </pc:sldMkLst>
        <pc:spChg chg="add mod ord">
          <ac:chgData name="Yamamoto Emon" userId="e2744a5cb3e55d58" providerId="LiveId" clId="{0A970309-C2AD-40AF-9808-66EDD63D0E13}" dt="2022-08-13T07:43:58.965" v="5096" actId="207"/>
          <ac:spMkLst>
            <pc:docMk/>
            <pc:sldMk cId="3905844055" sldId="257"/>
            <ac:spMk id="2" creationId="{2ABAD80E-CF39-0779-7372-32646A970691}"/>
          </ac:spMkLst>
        </pc:spChg>
        <pc:spChg chg="add del">
          <ac:chgData name="Yamamoto Emon" userId="e2744a5cb3e55d58" providerId="LiveId" clId="{0A970309-C2AD-40AF-9808-66EDD63D0E13}" dt="2022-08-30T09:00:26.947" v="8722"/>
          <ac:spMkLst>
            <pc:docMk/>
            <pc:sldMk cId="3905844055" sldId="257"/>
            <ac:spMk id="4" creationId="{C237A4C2-7815-2447-E48C-A593491AC510}"/>
          </ac:spMkLst>
        </pc:spChg>
        <pc:spChg chg="add del mod">
          <ac:chgData name="Yamamoto Emon" userId="e2744a5cb3e55d58" providerId="LiveId" clId="{0A970309-C2AD-40AF-9808-66EDD63D0E13}" dt="2022-08-21T13:24:15.654" v="7610" actId="6549"/>
          <ac:spMkLst>
            <pc:docMk/>
            <pc:sldMk cId="3905844055" sldId="257"/>
            <ac:spMk id="6" creationId="{DB91222E-918A-0A7A-3EBA-0A6597D86DDD}"/>
          </ac:spMkLst>
        </pc:spChg>
        <pc:spChg chg="add del mod">
          <ac:chgData name="Yamamoto Emon" userId="e2744a5cb3e55d58" providerId="LiveId" clId="{0A970309-C2AD-40AF-9808-66EDD63D0E13}" dt="2022-08-12T14:03:27.555" v="453"/>
          <ac:spMkLst>
            <pc:docMk/>
            <pc:sldMk cId="3905844055" sldId="257"/>
            <ac:spMk id="7" creationId="{59FD4810-2EF4-DFA3-BE9B-21C6208916B4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9" creationId="{D12FE6F2-7EE9-7650-ACA8-5827AFAD589E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10" creationId="{FCB7A2B9-B527-0034-0B72-1A59AD390427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11" creationId="{D436944A-818A-D952-D71B-D18FBDC62A8F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12" creationId="{0167F0C1-1316-7141-1AED-CFDE86D4DD09}"/>
          </ac:spMkLst>
        </pc:spChg>
        <pc:spChg chg="add mod">
          <ac:chgData name="Yamamoto Emon" userId="e2744a5cb3e55d58" providerId="LiveId" clId="{0A970309-C2AD-40AF-9808-66EDD63D0E13}" dt="2022-08-21T13:51:08.103" v="7635"/>
          <ac:spMkLst>
            <pc:docMk/>
            <pc:sldMk cId="3905844055" sldId="257"/>
            <ac:spMk id="13" creationId="{66347128-9509-FE61-4EE9-6EB9F6B57821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14" creationId="{A1F2C3AF-622B-7C21-D46F-BAAB6261A85F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15" creationId="{6B8F51AC-BD50-802B-572A-D5D1C103B8CC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16" creationId="{410ABFF5-0E8B-A7B5-A2C7-F306B243C7A5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17" creationId="{D741F73A-2C8F-6181-4C01-418D395B82B2}"/>
          </ac:spMkLst>
        </pc:spChg>
        <pc:spChg chg="add mod">
          <ac:chgData name="Yamamoto Emon" userId="e2744a5cb3e55d58" providerId="LiveId" clId="{0A970309-C2AD-40AF-9808-66EDD63D0E13}" dt="2022-08-21T13:02:55.353" v="7599"/>
          <ac:spMkLst>
            <pc:docMk/>
            <pc:sldMk cId="3905844055" sldId="257"/>
            <ac:spMk id="18" creationId="{1FF61002-C3A9-3989-2313-45B4AD90BA91}"/>
          </ac:spMkLst>
        </pc:spChg>
        <pc:spChg chg="add mod">
          <ac:chgData name="Yamamoto Emon" userId="e2744a5cb3e55d58" providerId="LiveId" clId="{0A970309-C2AD-40AF-9808-66EDD63D0E13}" dt="2022-08-21T13:02:58.380" v="7609"/>
          <ac:spMkLst>
            <pc:docMk/>
            <pc:sldMk cId="3905844055" sldId="257"/>
            <ac:spMk id="19" creationId="{ADEC4418-3B49-5AA7-5A07-478A7095BEBF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20" creationId="{3503E9DE-7785-87E3-E6A6-1B51C49FEA53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21" creationId="{21C6046C-E486-B81E-E4E8-4A24BFF2EBFE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22" creationId="{162AEF9A-7791-DA13-1AB2-4C1263E052A9}"/>
          </ac:spMkLst>
        </pc:spChg>
        <pc:spChg chg="add mod">
          <ac:chgData name="Yamamoto Emon" userId="e2744a5cb3e55d58" providerId="LiveId" clId="{0A970309-C2AD-40AF-9808-66EDD63D0E13}" dt="2022-08-13T10:15:30.444" v="6706" actId="1035"/>
          <ac:spMkLst>
            <pc:docMk/>
            <pc:sldMk cId="3905844055" sldId="257"/>
            <ac:spMk id="23" creationId="{A5261668-6C48-25CA-C96D-E8DEA9C3BA07}"/>
          </ac:spMkLst>
        </pc:spChg>
        <pc:cxnChg chg="add mod">
          <ac:chgData name="Yamamoto Emon" userId="e2744a5cb3e55d58" providerId="LiveId" clId="{0A970309-C2AD-40AF-9808-66EDD63D0E13}" dt="2022-08-12T14:04:04.766" v="460" actId="1076"/>
          <ac:cxnSpMkLst>
            <pc:docMk/>
            <pc:sldMk cId="3905844055" sldId="257"/>
            <ac:cxnSpMk id="3" creationId="{87332A84-553A-332F-9653-7476C3F05296}"/>
          </ac:cxnSpMkLst>
        </pc:cxnChg>
      </pc:sldChg>
      <pc:sldChg chg="addSp delSp modSp new mod">
        <pc:chgData name="Yamamoto Emon" userId="e2744a5cb3e55d58" providerId="LiveId" clId="{0A970309-C2AD-40AF-9808-66EDD63D0E13}" dt="2022-08-30T09:10:19.611" v="8813" actId="1035"/>
        <pc:sldMkLst>
          <pc:docMk/>
          <pc:sldMk cId="3841252610" sldId="258"/>
        </pc:sldMkLst>
        <pc:spChg chg="add del mod">
          <ac:chgData name="Yamamoto Emon" userId="e2744a5cb3e55d58" providerId="LiveId" clId="{0A970309-C2AD-40AF-9808-66EDD63D0E13}" dt="2022-08-30T09:07:32.179" v="8772" actId="1037"/>
          <ac:spMkLst>
            <pc:docMk/>
            <pc:sldMk cId="3841252610" sldId="258"/>
            <ac:spMk id="2" creationId="{131953BE-5921-19B8-5FB8-D18E18EA3D25}"/>
          </ac:spMkLst>
        </pc:spChg>
        <pc:spChg chg="add del mod">
          <ac:chgData name="Yamamoto Emon" userId="e2744a5cb3e55d58" providerId="LiveId" clId="{0A970309-C2AD-40AF-9808-66EDD63D0E13}" dt="2022-08-13T05:58:59.850" v="4841" actId="478"/>
          <ac:spMkLst>
            <pc:docMk/>
            <pc:sldMk cId="3841252610" sldId="258"/>
            <ac:spMk id="3" creationId="{157BAE4F-E765-5A05-9F74-D7E4E23F0B3F}"/>
          </ac:spMkLst>
        </pc:spChg>
        <pc:spChg chg="add del mod">
          <ac:chgData name="Yamamoto Emon" userId="e2744a5cb3e55d58" providerId="LiveId" clId="{0A970309-C2AD-40AF-9808-66EDD63D0E13}" dt="2022-08-13T07:44:15.300" v="5097" actId="478"/>
          <ac:spMkLst>
            <pc:docMk/>
            <pc:sldMk cId="3841252610" sldId="258"/>
            <ac:spMk id="3" creationId="{FB623B97-0238-0848-571D-EC8BCE9C639C}"/>
          </ac:spMkLst>
        </pc:spChg>
        <pc:spChg chg="add del mod">
          <ac:chgData name="Yamamoto Emon" userId="e2744a5cb3e55d58" providerId="LiveId" clId="{0A970309-C2AD-40AF-9808-66EDD63D0E13}" dt="2022-08-13T07:50:36.177" v="5204" actId="478"/>
          <ac:spMkLst>
            <pc:docMk/>
            <pc:sldMk cId="3841252610" sldId="258"/>
            <ac:spMk id="4" creationId="{94731B3A-FD22-A5A8-364E-00ABC4FBE88A}"/>
          </ac:spMkLst>
        </pc:spChg>
        <pc:spChg chg="add mod">
          <ac:chgData name="Yamamoto Emon" userId="e2744a5cb3e55d58" providerId="LiveId" clId="{0A970309-C2AD-40AF-9808-66EDD63D0E13}" dt="2022-08-13T10:15:35.871" v="6708" actId="1035"/>
          <ac:spMkLst>
            <pc:docMk/>
            <pc:sldMk cId="3841252610" sldId="258"/>
            <ac:spMk id="5" creationId="{E8D86E52-8FF9-4C70-4169-374B0AF93CB8}"/>
          </ac:spMkLst>
        </pc:spChg>
        <pc:spChg chg="add mod ord">
          <ac:chgData name="Yamamoto Emon" userId="e2744a5cb3e55d58" providerId="LiveId" clId="{0A970309-C2AD-40AF-9808-66EDD63D0E13}" dt="2022-08-13T07:44:32.478" v="5165" actId="207"/>
          <ac:spMkLst>
            <pc:docMk/>
            <pc:sldMk cId="3841252610" sldId="258"/>
            <ac:spMk id="7" creationId="{FEEB9AE6-66B1-206A-754C-CEEC8B767B58}"/>
          </ac:spMkLst>
        </pc:spChg>
        <pc:spChg chg="add mod">
          <ac:chgData name="Yamamoto Emon" userId="e2744a5cb3e55d58" providerId="LiveId" clId="{0A970309-C2AD-40AF-9808-66EDD63D0E13}" dt="2022-08-13T10:15:35.871" v="6708" actId="1035"/>
          <ac:spMkLst>
            <pc:docMk/>
            <pc:sldMk cId="3841252610" sldId="258"/>
            <ac:spMk id="8" creationId="{19D5C5B6-E332-A392-2184-408261CBEAC7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9" creationId="{AFEA612A-D454-226C-E4B2-52C0C595CE66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10" creationId="{D9CF0B1B-53C4-8A5E-A8AF-6FE12605B90C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17" creationId="{7B918701-84D2-ED16-3C43-F76079504E69}"/>
          </ac:spMkLst>
        </pc:spChg>
        <pc:spChg chg="add del mod">
          <ac:chgData name="Yamamoto Emon" userId="e2744a5cb3e55d58" providerId="LiveId" clId="{0A970309-C2AD-40AF-9808-66EDD63D0E13}" dt="2022-08-13T08:00:58.217" v="5605" actId="478"/>
          <ac:spMkLst>
            <pc:docMk/>
            <pc:sldMk cId="3841252610" sldId="258"/>
            <ac:spMk id="21" creationId="{104FA352-10C8-9217-18E8-9D91FC040927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22" creationId="{81BC633B-331F-B7C2-A5D1-1748138596A0}"/>
          </ac:spMkLst>
        </pc:spChg>
        <pc:spChg chg="add mod or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32" creationId="{F468268B-87D5-241B-746E-F18D20AF62D5}"/>
          </ac:spMkLst>
        </pc:spChg>
        <pc:spChg chg="add mod">
          <ac:chgData name="Yamamoto Emon" userId="e2744a5cb3e55d58" providerId="LiveId" clId="{0A970309-C2AD-40AF-9808-66EDD63D0E13}" dt="2022-08-13T10:15:35.871" v="6708" actId="1035"/>
          <ac:spMkLst>
            <pc:docMk/>
            <pc:sldMk cId="3841252610" sldId="258"/>
            <ac:spMk id="35" creationId="{582F92B8-6E93-8EA6-88A7-AD8E172F3FFE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44" creationId="{3C23CB62-305A-8E2C-CACB-5F577D6871B3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61" creationId="{5A9F4DDF-DF3F-697B-286D-AB00CE808261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62" creationId="{38071127-6534-4717-17D5-5874E0E6E4F7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63" creationId="{A8E6F76E-5D13-6054-D534-E8FD4DB5E7D9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64" creationId="{B887AA6B-4B3B-327E-1EE5-8472596BEEC2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65" creationId="{E1C22259-B04C-A5D9-A560-0540ECC1FA7B}"/>
          </ac:spMkLst>
        </pc:spChg>
        <pc:spChg chg="add mod">
          <ac:chgData name="Yamamoto Emon" userId="e2744a5cb3e55d58" providerId="LiveId" clId="{0A970309-C2AD-40AF-9808-66EDD63D0E13}" dt="2022-08-30T09:10:19.611" v="8813" actId="1035"/>
          <ac:spMkLst>
            <pc:docMk/>
            <pc:sldMk cId="3841252610" sldId="258"/>
            <ac:spMk id="66" creationId="{67DB0B5D-B04D-01B0-1198-3123B0255DB1}"/>
          </ac:spMkLst>
        </pc:spChg>
        <pc:graphicFrameChg chg="add del mod modGraphic">
          <ac:chgData name="Yamamoto Emon" userId="e2744a5cb3e55d58" providerId="LiveId" clId="{0A970309-C2AD-40AF-9808-66EDD63D0E13}" dt="2022-08-13T07:58:01.447" v="5535" actId="478"/>
          <ac:graphicFrameMkLst>
            <pc:docMk/>
            <pc:sldMk cId="3841252610" sldId="258"/>
            <ac:graphicFrameMk id="11" creationId="{52DD53BB-68E2-45B2-4928-9CF67DCD9CE8}"/>
          </ac:graphicFrameMkLst>
        </pc:graphicFrameChg>
        <pc:picChg chg="add del mod modCrop">
          <ac:chgData name="Yamamoto Emon" userId="e2744a5cb3e55d58" providerId="LiveId" clId="{0A970309-C2AD-40AF-9808-66EDD63D0E13}" dt="2022-08-13T08:29:31.430" v="5978" actId="478"/>
          <ac:picMkLst>
            <pc:docMk/>
            <pc:sldMk cId="3841252610" sldId="258"/>
            <ac:picMk id="34" creationId="{B91F49B2-8B4C-25EC-1038-8DED188DCFB2}"/>
          </ac:picMkLst>
        </pc:picChg>
        <pc:picChg chg="add del mod">
          <ac:chgData name="Yamamoto Emon" userId="e2744a5cb3e55d58" providerId="LiveId" clId="{0A970309-C2AD-40AF-9808-66EDD63D0E13}" dt="2022-08-13T08:29:42.366" v="5983" actId="478"/>
          <ac:picMkLst>
            <pc:docMk/>
            <pc:sldMk cId="3841252610" sldId="258"/>
            <ac:picMk id="37" creationId="{9EECAEE3-687A-189F-B4BF-55DCBD7A9D46}"/>
          </ac:picMkLst>
        </pc:picChg>
        <pc:picChg chg="add del mod">
          <ac:chgData name="Yamamoto Emon" userId="e2744a5cb3e55d58" providerId="LiveId" clId="{0A970309-C2AD-40AF-9808-66EDD63D0E13}" dt="2022-08-13T08:34:55.101" v="6101" actId="478"/>
          <ac:picMkLst>
            <pc:docMk/>
            <pc:sldMk cId="3841252610" sldId="258"/>
            <ac:picMk id="39" creationId="{B34AD117-3076-75E4-7EF3-29323D9CEEA3}"/>
          </ac:picMkLst>
        </pc:picChg>
        <pc:picChg chg="add mod">
          <ac:chgData name="Yamamoto Emon" userId="e2744a5cb3e55d58" providerId="LiveId" clId="{0A970309-C2AD-40AF-9808-66EDD63D0E13}" dt="2022-08-30T09:10:19.611" v="8813" actId="1035"/>
          <ac:picMkLst>
            <pc:docMk/>
            <pc:sldMk cId="3841252610" sldId="258"/>
            <ac:picMk id="45" creationId="{D6D6D8DD-EBAF-AF30-9D7D-DFC132094EAA}"/>
          </ac:picMkLst>
        </pc:picChg>
        <pc:picChg chg="add mod modCrop">
          <ac:chgData name="Yamamoto Emon" userId="e2744a5cb3e55d58" providerId="LiveId" clId="{0A970309-C2AD-40AF-9808-66EDD63D0E13}" dt="2022-08-30T09:10:19.611" v="8813" actId="1035"/>
          <ac:picMkLst>
            <pc:docMk/>
            <pc:sldMk cId="3841252610" sldId="258"/>
            <ac:picMk id="49" creationId="{BAA09A14-1187-C31B-8129-962460625196}"/>
          </ac:picMkLst>
        </pc:picChg>
        <pc:picChg chg="add mod">
          <ac:chgData name="Yamamoto Emon" userId="e2744a5cb3e55d58" providerId="LiveId" clId="{0A970309-C2AD-40AF-9808-66EDD63D0E13}" dt="2022-08-30T09:10:19.611" v="8813" actId="1035"/>
          <ac:picMkLst>
            <pc:docMk/>
            <pc:sldMk cId="3841252610" sldId="258"/>
            <ac:picMk id="56" creationId="{C9017BCF-08EB-B50B-D4E4-BFE2D89863AD}"/>
          </ac:picMkLst>
        </pc:picChg>
        <pc:picChg chg="add mod">
          <ac:chgData name="Yamamoto Emon" userId="e2744a5cb3e55d58" providerId="LiveId" clId="{0A970309-C2AD-40AF-9808-66EDD63D0E13}" dt="2022-08-30T09:10:19.611" v="8813" actId="1035"/>
          <ac:picMkLst>
            <pc:docMk/>
            <pc:sldMk cId="3841252610" sldId="258"/>
            <ac:picMk id="58" creationId="{A7B077F2-379A-0271-0DD1-9F15DE9A05BB}"/>
          </ac:picMkLst>
        </pc:picChg>
        <pc:picChg chg="add del">
          <ac:chgData name="Yamamoto Emon" userId="e2744a5cb3e55d58" providerId="LiveId" clId="{0A970309-C2AD-40AF-9808-66EDD63D0E13}" dt="2022-08-13T08:43:02.776" v="6281" actId="22"/>
          <ac:picMkLst>
            <pc:docMk/>
            <pc:sldMk cId="3841252610" sldId="258"/>
            <ac:picMk id="60" creationId="{0BF26531-5705-910C-3316-545A5D106E28}"/>
          </ac:picMkLst>
        </pc:picChg>
        <pc:cxnChg chg="add del mod">
          <ac:chgData name="Yamamoto Emon" userId="e2744a5cb3e55d58" providerId="LiveId" clId="{0A970309-C2AD-40AF-9808-66EDD63D0E13}" dt="2022-08-13T07:38:58.945" v="4999" actId="478"/>
          <ac:cxnSpMkLst>
            <pc:docMk/>
            <pc:sldMk cId="3841252610" sldId="258"/>
            <ac:cxnSpMk id="2" creationId="{FFA18E24-B4FA-897E-0D92-7A0F88A9895C}"/>
          </ac:cxnSpMkLst>
        </pc:cxnChg>
        <pc:cxnChg chg="add mod">
          <ac:chgData name="Yamamoto Emon" userId="e2744a5cb3e55d58" providerId="LiveId" clId="{0A970309-C2AD-40AF-9808-66EDD63D0E13}" dt="2022-08-13T07:38:59.726" v="5000"/>
          <ac:cxnSpMkLst>
            <pc:docMk/>
            <pc:sldMk cId="3841252610" sldId="258"/>
            <ac:cxnSpMk id="6" creationId="{DF064A47-82DD-5FB8-0807-BA77A897D580}"/>
          </ac:cxnSpMkLst>
        </pc:cxnChg>
        <pc:cxnChg chg="add mod">
          <ac:chgData name="Yamamoto Emon" userId="e2744a5cb3e55d58" providerId="LiveId" clId="{0A970309-C2AD-40AF-9808-66EDD63D0E13}" dt="2022-08-30T09:10:19.611" v="8813" actId="1035"/>
          <ac:cxnSpMkLst>
            <pc:docMk/>
            <pc:sldMk cId="3841252610" sldId="258"/>
            <ac:cxnSpMk id="13" creationId="{BDE6160C-C156-9AC3-07CC-42EFD442208A}"/>
          </ac:cxnSpMkLst>
        </pc:cxnChg>
        <pc:cxnChg chg="add del mod">
          <ac:chgData name="Yamamoto Emon" userId="e2744a5cb3e55d58" providerId="LiveId" clId="{0A970309-C2AD-40AF-9808-66EDD63D0E13}" dt="2022-08-13T08:00:44.801" v="5599" actId="478"/>
          <ac:cxnSpMkLst>
            <pc:docMk/>
            <pc:sldMk cId="3841252610" sldId="258"/>
            <ac:cxnSpMk id="19" creationId="{B93C3650-216C-E3F2-8CA6-B28DFA81731C}"/>
          </ac:cxnSpMkLst>
        </pc:cxnChg>
        <pc:cxnChg chg="add mod">
          <ac:chgData name="Yamamoto Emon" userId="e2744a5cb3e55d58" providerId="LiveId" clId="{0A970309-C2AD-40AF-9808-66EDD63D0E13}" dt="2022-08-30T09:10:19.611" v="8813" actId="1035"/>
          <ac:cxnSpMkLst>
            <pc:docMk/>
            <pc:sldMk cId="3841252610" sldId="258"/>
            <ac:cxnSpMk id="23" creationId="{CC83F93C-2BB1-9336-833B-F7028E558C20}"/>
          </ac:cxnSpMkLst>
        </pc:cxnChg>
        <pc:cxnChg chg="add mod">
          <ac:chgData name="Yamamoto Emon" userId="e2744a5cb3e55d58" providerId="LiveId" clId="{0A970309-C2AD-40AF-9808-66EDD63D0E13}" dt="2022-08-30T09:10:19.611" v="8813" actId="1035"/>
          <ac:cxnSpMkLst>
            <pc:docMk/>
            <pc:sldMk cId="3841252610" sldId="258"/>
            <ac:cxnSpMk id="28" creationId="{5F1FC192-041E-9869-9B24-832DFB2C3228}"/>
          </ac:cxnSpMkLst>
        </pc:cxnChg>
        <pc:cxnChg chg="add del mod">
          <ac:chgData name="Yamamoto Emon" userId="e2744a5cb3e55d58" providerId="LiveId" clId="{0A970309-C2AD-40AF-9808-66EDD63D0E13}" dt="2022-08-13T08:34:58.512" v="6102" actId="478"/>
          <ac:cxnSpMkLst>
            <pc:docMk/>
            <pc:sldMk cId="3841252610" sldId="258"/>
            <ac:cxnSpMk id="41" creationId="{5F8B2DE0-7987-14F7-02E3-35E7E44DEF29}"/>
          </ac:cxnSpMkLst>
        </pc:cxnChg>
        <pc:cxnChg chg="add del mod">
          <ac:chgData name="Yamamoto Emon" userId="e2744a5cb3e55d58" providerId="LiveId" clId="{0A970309-C2AD-40AF-9808-66EDD63D0E13}" dt="2022-08-13T08:34:58.512" v="6102" actId="478"/>
          <ac:cxnSpMkLst>
            <pc:docMk/>
            <pc:sldMk cId="3841252610" sldId="258"/>
            <ac:cxnSpMk id="43" creationId="{E1F16B92-9788-3F45-BC8F-2AE9005EA968}"/>
          </ac:cxnSpMkLst>
        </pc:cxnChg>
        <pc:cxnChg chg="add mod">
          <ac:chgData name="Yamamoto Emon" userId="e2744a5cb3e55d58" providerId="LiveId" clId="{0A970309-C2AD-40AF-9808-66EDD63D0E13}" dt="2022-08-30T09:10:19.611" v="8813" actId="1035"/>
          <ac:cxnSpMkLst>
            <pc:docMk/>
            <pc:sldMk cId="3841252610" sldId="258"/>
            <ac:cxnSpMk id="46" creationId="{5DB1216E-B7A2-9098-1B28-BB78395C9261}"/>
          </ac:cxnSpMkLst>
        </pc:cxnChg>
        <pc:cxnChg chg="add mod">
          <ac:chgData name="Yamamoto Emon" userId="e2744a5cb3e55d58" providerId="LiveId" clId="{0A970309-C2AD-40AF-9808-66EDD63D0E13}" dt="2022-08-30T09:10:19.611" v="8813" actId="1035"/>
          <ac:cxnSpMkLst>
            <pc:docMk/>
            <pc:sldMk cId="3841252610" sldId="258"/>
            <ac:cxnSpMk id="47" creationId="{A36DFD0B-36D8-901B-5798-210399054A52}"/>
          </ac:cxnSpMkLst>
        </pc:cxnChg>
        <pc:cxnChg chg="add mod">
          <ac:chgData name="Yamamoto Emon" userId="e2744a5cb3e55d58" providerId="LiveId" clId="{0A970309-C2AD-40AF-9808-66EDD63D0E13}" dt="2022-08-30T09:10:19.611" v="8813" actId="1035"/>
          <ac:cxnSpMkLst>
            <pc:docMk/>
            <pc:sldMk cId="3841252610" sldId="258"/>
            <ac:cxnSpMk id="50" creationId="{9FD5F2BD-E065-BA02-B83F-648A4F90E75C}"/>
          </ac:cxnSpMkLst>
        </pc:cxnChg>
        <pc:cxnChg chg="add mod">
          <ac:chgData name="Yamamoto Emon" userId="e2744a5cb3e55d58" providerId="LiveId" clId="{0A970309-C2AD-40AF-9808-66EDD63D0E13}" dt="2022-08-30T09:10:19.611" v="8813" actId="1035"/>
          <ac:cxnSpMkLst>
            <pc:docMk/>
            <pc:sldMk cId="3841252610" sldId="258"/>
            <ac:cxnSpMk id="53" creationId="{FCD5B3B2-3738-DC8A-5702-6D29D3B5CB1C}"/>
          </ac:cxnSpMkLst>
        </pc:cxnChg>
      </pc:sldChg>
      <pc:sldChg chg="addSp delSp modSp new mod">
        <pc:chgData name="Yamamoto Emon" userId="e2744a5cb3e55d58" providerId="LiveId" clId="{0A970309-C2AD-40AF-9808-66EDD63D0E13}" dt="2022-09-06T03:36:13.963" v="11932" actId="20577"/>
        <pc:sldMkLst>
          <pc:docMk/>
          <pc:sldMk cId="2575824745" sldId="259"/>
        </pc:sldMkLst>
        <pc:spChg chg="add mod">
          <ac:chgData name="Yamamoto Emon" userId="e2744a5cb3e55d58" providerId="LiveId" clId="{0A970309-C2AD-40AF-9808-66EDD63D0E13}" dt="2022-08-13T09:24:55.481" v="6657"/>
          <ac:spMkLst>
            <pc:docMk/>
            <pc:sldMk cId="2575824745" sldId="259"/>
            <ac:spMk id="2" creationId="{D2E2777B-430B-7CB4-DDF8-47BAA65E19F6}"/>
          </ac:spMkLst>
        </pc:spChg>
        <pc:spChg chg="add mod">
          <ac:chgData name="Yamamoto Emon" userId="e2744a5cb3e55d58" providerId="LiveId" clId="{0A970309-C2AD-40AF-9808-66EDD63D0E13}" dt="2022-09-06T03:36:13.963" v="11932" actId="20577"/>
          <ac:spMkLst>
            <pc:docMk/>
            <pc:sldMk cId="2575824745" sldId="259"/>
            <ac:spMk id="4" creationId="{2FB787C9-9969-4A5A-C21A-3126BEBF283F}"/>
          </ac:spMkLst>
        </pc:spChg>
        <pc:spChg chg="add mod">
          <ac:chgData name="Yamamoto Emon" userId="e2744a5cb3e55d58" providerId="LiveId" clId="{0A970309-C2AD-40AF-9808-66EDD63D0E13}" dt="2022-08-13T10:18:32.021" v="6723" actId="1076"/>
          <ac:spMkLst>
            <pc:docMk/>
            <pc:sldMk cId="2575824745" sldId="259"/>
            <ac:spMk id="5" creationId="{48CCD22E-288D-1B5F-2CD0-4DF06E162B3B}"/>
          </ac:spMkLst>
        </pc:spChg>
        <pc:spChg chg="add mod">
          <ac:chgData name="Yamamoto Emon" userId="e2744a5cb3e55d58" providerId="LiveId" clId="{0A970309-C2AD-40AF-9808-66EDD63D0E13}" dt="2022-08-21T13:45:04.340" v="7623" actId="1035"/>
          <ac:spMkLst>
            <pc:docMk/>
            <pc:sldMk cId="2575824745" sldId="259"/>
            <ac:spMk id="6" creationId="{941E250A-596E-2BE5-FE33-E22B8C0D5E2C}"/>
          </ac:spMkLst>
        </pc:spChg>
        <pc:spChg chg="add mod">
          <ac:chgData name="Yamamoto Emon" userId="e2744a5cb3e55d58" providerId="LiveId" clId="{0A970309-C2AD-40AF-9808-66EDD63D0E13}" dt="2022-08-21T13:45:04.340" v="7623" actId="1035"/>
          <ac:spMkLst>
            <pc:docMk/>
            <pc:sldMk cId="2575824745" sldId="259"/>
            <ac:spMk id="7" creationId="{42F53A32-6B0E-D396-456D-CD996608AF68}"/>
          </ac:spMkLst>
        </pc:spChg>
        <pc:spChg chg="add del mod">
          <ac:chgData name="Yamamoto Emon" userId="e2744a5cb3e55d58" providerId="LiveId" clId="{0A970309-C2AD-40AF-9808-66EDD63D0E13}" dt="2022-08-30T09:19:05.612" v="8998" actId="478"/>
          <ac:spMkLst>
            <pc:docMk/>
            <pc:sldMk cId="2575824745" sldId="259"/>
            <ac:spMk id="8" creationId="{3A4500AC-3E6E-DB63-70D8-EFB8AB23442D}"/>
          </ac:spMkLst>
        </pc:spChg>
        <pc:spChg chg="add del mod">
          <ac:chgData name="Yamamoto Emon" userId="e2744a5cb3e55d58" providerId="LiveId" clId="{0A970309-C2AD-40AF-9808-66EDD63D0E13}" dt="2022-08-21T14:52:59.722" v="7682" actId="478"/>
          <ac:spMkLst>
            <pc:docMk/>
            <pc:sldMk cId="2575824745" sldId="259"/>
            <ac:spMk id="8" creationId="{A978556D-9CCF-E88B-9840-3EAF46841BF5}"/>
          </ac:spMkLst>
        </pc:spChg>
        <pc:spChg chg="add del mod">
          <ac:chgData name="Yamamoto Emon" userId="e2744a5cb3e55d58" providerId="LiveId" clId="{0A970309-C2AD-40AF-9808-66EDD63D0E13}" dt="2022-08-30T09:19:09.423" v="8999" actId="478"/>
          <ac:spMkLst>
            <pc:docMk/>
            <pc:sldMk cId="2575824745" sldId="259"/>
            <ac:spMk id="9" creationId="{50622CCA-E2F9-6AE6-216A-01A5ADCB52F5}"/>
          </ac:spMkLst>
        </pc:spChg>
        <pc:spChg chg="add del">
          <ac:chgData name="Yamamoto Emon" userId="e2744a5cb3e55d58" providerId="LiveId" clId="{0A970309-C2AD-40AF-9808-66EDD63D0E13}" dt="2022-09-06T02:15:52.859" v="9190" actId="22"/>
          <ac:spMkLst>
            <pc:docMk/>
            <pc:sldMk cId="2575824745" sldId="259"/>
            <ac:spMk id="9" creationId="{79959637-96C8-DAA1-2146-635CC326DD84}"/>
          </ac:spMkLst>
        </pc:spChg>
        <pc:spChg chg="add mod">
          <ac:chgData name="Yamamoto Emon" userId="e2744a5cb3e55d58" providerId="LiveId" clId="{0A970309-C2AD-40AF-9808-66EDD63D0E13}" dt="2022-08-30T09:23:52.153" v="9165" actId="20577"/>
          <ac:spMkLst>
            <pc:docMk/>
            <pc:sldMk cId="2575824745" sldId="259"/>
            <ac:spMk id="10" creationId="{FCA1E430-557A-C324-B4E6-43E2BA260F25}"/>
          </ac:spMkLst>
        </pc:spChg>
        <pc:spChg chg="add del mod">
          <ac:chgData name="Yamamoto Emon" userId="e2744a5cb3e55d58" providerId="LiveId" clId="{0A970309-C2AD-40AF-9808-66EDD63D0E13}" dt="2022-08-13T10:30:27.059" v="6819" actId="478"/>
          <ac:spMkLst>
            <pc:docMk/>
            <pc:sldMk cId="2575824745" sldId="259"/>
            <ac:spMk id="11" creationId="{2064B671-5D58-EE2B-6E94-FBB9104E3E1D}"/>
          </ac:spMkLst>
        </pc:spChg>
        <pc:spChg chg="add mod">
          <ac:chgData name="Yamamoto Emon" userId="e2744a5cb3e55d58" providerId="LiveId" clId="{0A970309-C2AD-40AF-9808-66EDD63D0E13}" dt="2022-08-30T08:47:13.741" v="8562" actId="1035"/>
          <ac:spMkLst>
            <pc:docMk/>
            <pc:sldMk cId="2575824745" sldId="259"/>
            <ac:spMk id="11" creationId="{98E062E6-A822-CE8A-DAF7-2404EEDE24CE}"/>
          </ac:spMkLst>
        </pc:spChg>
        <pc:spChg chg="add mod">
          <ac:chgData name="Yamamoto Emon" userId="e2744a5cb3e55d58" providerId="LiveId" clId="{0A970309-C2AD-40AF-9808-66EDD63D0E13}" dt="2022-08-21T13:45:04.340" v="7623" actId="1035"/>
          <ac:spMkLst>
            <pc:docMk/>
            <pc:sldMk cId="2575824745" sldId="259"/>
            <ac:spMk id="12" creationId="{215FE2BE-912B-6330-D1F5-4CDCC8F9459C}"/>
          </ac:spMkLst>
        </pc:spChg>
        <pc:spChg chg="add mod">
          <ac:chgData name="Yamamoto Emon" userId="e2744a5cb3e55d58" providerId="LiveId" clId="{0A970309-C2AD-40AF-9808-66EDD63D0E13}" dt="2022-08-30T08:46:50.639" v="8538" actId="14100"/>
          <ac:spMkLst>
            <pc:docMk/>
            <pc:sldMk cId="2575824745" sldId="259"/>
            <ac:spMk id="13" creationId="{16A6AAF3-9E4D-ACA9-515F-181CF1D6AAD0}"/>
          </ac:spMkLst>
        </pc:spChg>
        <pc:spChg chg="add mod">
          <ac:chgData name="Yamamoto Emon" userId="e2744a5cb3e55d58" providerId="LiveId" clId="{0A970309-C2AD-40AF-9808-66EDD63D0E13}" dt="2022-08-21T13:45:04.340" v="7623" actId="1035"/>
          <ac:spMkLst>
            <pc:docMk/>
            <pc:sldMk cId="2575824745" sldId="259"/>
            <ac:spMk id="14" creationId="{B1741CBB-48A0-D09D-E2FA-060D731C9572}"/>
          </ac:spMkLst>
        </pc:spChg>
        <pc:spChg chg="add mod">
          <ac:chgData name="Yamamoto Emon" userId="e2744a5cb3e55d58" providerId="LiveId" clId="{0A970309-C2AD-40AF-9808-66EDD63D0E13}" dt="2022-08-30T08:51:38.466" v="8693" actId="20577"/>
          <ac:spMkLst>
            <pc:docMk/>
            <pc:sldMk cId="2575824745" sldId="259"/>
            <ac:spMk id="15" creationId="{46282934-779A-C8CA-24FC-9209F2D924D9}"/>
          </ac:spMkLst>
        </pc:spChg>
        <pc:spChg chg="add mod">
          <ac:chgData name="Yamamoto Emon" userId="e2744a5cb3e55d58" providerId="LiveId" clId="{0A970309-C2AD-40AF-9808-66EDD63D0E13}" dt="2022-08-21T13:45:04.340" v="7623" actId="1035"/>
          <ac:spMkLst>
            <pc:docMk/>
            <pc:sldMk cId="2575824745" sldId="259"/>
            <ac:spMk id="16" creationId="{873E437B-C352-BE45-F0A7-9D3E57CE1F50}"/>
          </ac:spMkLst>
        </pc:spChg>
        <pc:spChg chg="add mod">
          <ac:chgData name="Yamamoto Emon" userId="e2744a5cb3e55d58" providerId="LiveId" clId="{0A970309-C2AD-40AF-9808-66EDD63D0E13}" dt="2022-08-21T13:45:04.340" v="7623" actId="1035"/>
          <ac:spMkLst>
            <pc:docMk/>
            <pc:sldMk cId="2575824745" sldId="259"/>
            <ac:spMk id="17" creationId="{B3B6300A-0F30-D185-769F-CCA74653AAE0}"/>
          </ac:spMkLst>
        </pc:spChg>
        <pc:spChg chg="add del mod">
          <ac:chgData name="Yamamoto Emon" userId="e2744a5cb3e55d58" providerId="LiveId" clId="{0A970309-C2AD-40AF-9808-66EDD63D0E13}" dt="2022-08-30T08:32:06.204" v="8126" actId="478"/>
          <ac:spMkLst>
            <pc:docMk/>
            <pc:sldMk cId="2575824745" sldId="259"/>
            <ac:spMk id="18" creationId="{B31851A1-ECD3-4177-982F-81013D6E7190}"/>
          </ac:spMkLst>
        </pc:spChg>
        <pc:spChg chg="add del">
          <ac:chgData name="Yamamoto Emon" userId="e2744a5cb3e55d58" providerId="LiveId" clId="{0A970309-C2AD-40AF-9808-66EDD63D0E13}" dt="2022-09-06T02:15:52.859" v="9190" actId="22"/>
          <ac:spMkLst>
            <pc:docMk/>
            <pc:sldMk cId="2575824745" sldId="259"/>
            <ac:spMk id="19" creationId="{B438DDDD-758A-5DD1-ACEE-E9F866B420EB}"/>
          </ac:spMkLst>
        </pc:spChg>
        <pc:spChg chg="add del">
          <ac:chgData name="Yamamoto Emon" userId="e2744a5cb3e55d58" providerId="LiveId" clId="{0A970309-C2AD-40AF-9808-66EDD63D0E13}" dt="2022-09-06T02:15:52.859" v="9190" actId="22"/>
          <ac:spMkLst>
            <pc:docMk/>
            <pc:sldMk cId="2575824745" sldId="259"/>
            <ac:spMk id="22" creationId="{576ABAFB-CB0B-56E4-5107-68B242B9E9BC}"/>
          </ac:spMkLst>
        </pc:spChg>
        <pc:spChg chg="add mod">
          <ac:chgData name="Yamamoto Emon" userId="e2744a5cb3e55d58" providerId="LiveId" clId="{0A970309-C2AD-40AF-9808-66EDD63D0E13}" dt="2022-08-30T08:47:13.741" v="8562" actId="1035"/>
          <ac:spMkLst>
            <pc:docMk/>
            <pc:sldMk cId="2575824745" sldId="259"/>
            <ac:spMk id="24" creationId="{0D6646F0-0BEE-011E-3E1E-8361FE8F51CE}"/>
          </ac:spMkLst>
        </pc:spChg>
        <pc:spChg chg="add del">
          <ac:chgData name="Yamamoto Emon" userId="e2744a5cb3e55d58" providerId="LiveId" clId="{0A970309-C2AD-40AF-9808-66EDD63D0E13}" dt="2022-09-06T02:15:52.859" v="9190" actId="22"/>
          <ac:spMkLst>
            <pc:docMk/>
            <pc:sldMk cId="2575824745" sldId="259"/>
            <ac:spMk id="25" creationId="{250F4AC9-A3A6-7341-445E-3A6135AD4B54}"/>
          </ac:spMkLst>
        </pc:spChg>
        <pc:spChg chg="add del mod">
          <ac:chgData name="Yamamoto Emon" userId="e2744a5cb3e55d58" providerId="LiveId" clId="{0A970309-C2AD-40AF-9808-66EDD63D0E13}" dt="2022-08-30T08:38:43.064" v="8193"/>
          <ac:spMkLst>
            <pc:docMk/>
            <pc:sldMk cId="2575824745" sldId="259"/>
            <ac:spMk id="27" creationId="{23816C67-BFD4-3C76-E8F0-5ADC1DAE66DC}"/>
          </ac:spMkLst>
        </pc:spChg>
        <pc:spChg chg="add del mod">
          <ac:chgData name="Yamamoto Emon" userId="e2744a5cb3e55d58" providerId="LiveId" clId="{0A970309-C2AD-40AF-9808-66EDD63D0E13}" dt="2022-08-30T08:38:43.064" v="8193"/>
          <ac:spMkLst>
            <pc:docMk/>
            <pc:sldMk cId="2575824745" sldId="259"/>
            <ac:spMk id="28" creationId="{60109FE8-4D56-94B9-1713-F8A84D3A0C24}"/>
          </ac:spMkLst>
        </pc:spChg>
        <pc:spChg chg="add del mod">
          <ac:chgData name="Yamamoto Emon" userId="e2744a5cb3e55d58" providerId="LiveId" clId="{0A970309-C2AD-40AF-9808-66EDD63D0E13}" dt="2022-08-30T08:38:43.064" v="8193"/>
          <ac:spMkLst>
            <pc:docMk/>
            <pc:sldMk cId="2575824745" sldId="259"/>
            <ac:spMk id="29" creationId="{7625BB40-127D-5C55-CCC7-3ABC71BA60A3}"/>
          </ac:spMkLst>
        </pc:spChg>
        <pc:spChg chg="add mod">
          <ac:chgData name="Yamamoto Emon" userId="e2744a5cb3e55d58" providerId="LiveId" clId="{0A970309-C2AD-40AF-9808-66EDD63D0E13}" dt="2022-09-06T03:33:37.516" v="11847" actId="1037"/>
          <ac:spMkLst>
            <pc:docMk/>
            <pc:sldMk cId="2575824745" sldId="259"/>
            <ac:spMk id="29" creationId="{AC4C49DF-E694-3CEE-EE8D-3419365D0029}"/>
          </ac:spMkLst>
        </pc:spChg>
        <pc:spChg chg="add mod">
          <ac:chgData name="Yamamoto Emon" userId="e2744a5cb3e55d58" providerId="LiveId" clId="{0A970309-C2AD-40AF-9808-66EDD63D0E13}" dt="2022-08-30T08:46:46.816" v="8536" actId="1037"/>
          <ac:spMkLst>
            <pc:docMk/>
            <pc:sldMk cId="2575824745" sldId="259"/>
            <ac:spMk id="30" creationId="{8108CB41-D2FA-237F-B5AE-34DA6DB18617}"/>
          </ac:spMkLst>
        </pc:spChg>
        <pc:spChg chg="add mod">
          <ac:chgData name="Yamamoto Emon" userId="e2744a5cb3e55d58" providerId="LiveId" clId="{0A970309-C2AD-40AF-9808-66EDD63D0E13}" dt="2022-08-30T08:46:46.816" v="8536" actId="1037"/>
          <ac:spMkLst>
            <pc:docMk/>
            <pc:sldMk cId="2575824745" sldId="259"/>
            <ac:spMk id="31" creationId="{DF84D388-C736-D1BD-1274-CE919B7E9A8B}"/>
          </ac:spMkLst>
        </pc:spChg>
        <pc:spChg chg="add mod">
          <ac:chgData name="Yamamoto Emon" userId="e2744a5cb3e55d58" providerId="LiveId" clId="{0A970309-C2AD-40AF-9808-66EDD63D0E13}" dt="2022-08-30T08:46:46.816" v="8536" actId="1037"/>
          <ac:spMkLst>
            <pc:docMk/>
            <pc:sldMk cId="2575824745" sldId="259"/>
            <ac:spMk id="32" creationId="{1B96ACBA-E7B4-53E6-0B8B-0CB8795C6C23}"/>
          </ac:spMkLst>
        </pc:spChg>
        <pc:spChg chg="add mod">
          <ac:chgData name="Yamamoto Emon" userId="e2744a5cb3e55d58" providerId="LiveId" clId="{0A970309-C2AD-40AF-9808-66EDD63D0E13}" dt="2022-08-30T08:46:46.816" v="8536" actId="1037"/>
          <ac:spMkLst>
            <pc:docMk/>
            <pc:sldMk cId="2575824745" sldId="259"/>
            <ac:spMk id="33" creationId="{F98C3E47-0DF1-A79C-60E7-222B7C39741D}"/>
          </ac:spMkLst>
        </pc:spChg>
        <pc:spChg chg="add mod">
          <ac:chgData name="Yamamoto Emon" userId="e2744a5cb3e55d58" providerId="LiveId" clId="{0A970309-C2AD-40AF-9808-66EDD63D0E13}" dt="2022-08-30T09:05:44.679" v="8770"/>
          <ac:spMkLst>
            <pc:docMk/>
            <pc:sldMk cId="2575824745" sldId="259"/>
            <ac:spMk id="34" creationId="{D3F4BBDA-5497-8BFE-120D-4DED335A5C8B}"/>
          </ac:spMkLst>
        </pc:spChg>
        <pc:spChg chg="add del mod">
          <ac:chgData name="Yamamoto Emon" userId="e2744a5cb3e55d58" providerId="LiveId" clId="{0A970309-C2AD-40AF-9808-66EDD63D0E13}" dt="2022-09-06T02:19:05.693" v="9222" actId="1076"/>
          <ac:spMkLst>
            <pc:docMk/>
            <pc:sldMk cId="2575824745" sldId="259"/>
            <ac:spMk id="35" creationId="{B784D8F0-2E95-A7D1-1D4C-79B1D39EF8FB}"/>
          </ac:spMkLst>
        </pc:spChg>
        <pc:spChg chg="add mod">
          <ac:chgData name="Yamamoto Emon" userId="e2744a5cb3e55d58" providerId="LiveId" clId="{0A970309-C2AD-40AF-9808-66EDD63D0E13}" dt="2022-09-06T02:19:21.283" v="9262"/>
          <ac:spMkLst>
            <pc:docMk/>
            <pc:sldMk cId="2575824745" sldId="259"/>
            <ac:spMk id="36" creationId="{38F8BB62-ACC8-F64F-0033-41FEF837009D}"/>
          </ac:spMkLst>
        </pc:spChg>
        <pc:spChg chg="add mod">
          <ac:chgData name="Yamamoto Emon" userId="e2744a5cb3e55d58" providerId="LiveId" clId="{0A970309-C2AD-40AF-9808-66EDD63D0E13}" dt="2022-09-06T03:33:47.145" v="11850" actId="1035"/>
          <ac:spMkLst>
            <pc:docMk/>
            <pc:sldMk cId="2575824745" sldId="259"/>
            <ac:spMk id="37" creationId="{46393383-FE8D-56EF-9F05-5F33DD890F1A}"/>
          </ac:spMkLst>
        </pc:spChg>
        <pc:spChg chg="add mod">
          <ac:chgData name="Yamamoto Emon" userId="e2744a5cb3e55d58" providerId="LiveId" clId="{0A970309-C2AD-40AF-9808-66EDD63D0E13}" dt="2022-09-06T03:33:37.516" v="11847" actId="1037"/>
          <ac:spMkLst>
            <pc:docMk/>
            <pc:sldMk cId="2575824745" sldId="259"/>
            <ac:spMk id="39" creationId="{2EF822AA-05FD-9166-4359-FA5E14505EFA}"/>
          </ac:spMkLst>
        </pc:spChg>
        <pc:spChg chg="add mod">
          <ac:chgData name="Yamamoto Emon" userId="e2744a5cb3e55d58" providerId="LiveId" clId="{0A970309-C2AD-40AF-9808-66EDD63D0E13}" dt="2022-09-06T03:34:30.749" v="11913" actId="20577"/>
          <ac:spMkLst>
            <pc:docMk/>
            <pc:sldMk cId="2575824745" sldId="259"/>
            <ac:spMk id="41" creationId="{F736587A-A564-A533-04DC-3784BF5DCFB8}"/>
          </ac:spMkLst>
        </pc:spChg>
        <pc:picChg chg="add del mod">
          <ac:chgData name="Yamamoto Emon" userId="e2744a5cb3e55d58" providerId="LiveId" clId="{0A970309-C2AD-40AF-9808-66EDD63D0E13}" dt="2022-08-13T10:22:13.035" v="6755" actId="478"/>
          <ac:picMkLst>
            <pc:docMk/>
            <pc:sldMk cId="2575824745" sldId="259"/>
            <ac:picMk id="9" creationId="{627101DC-F51A-CD7B-881D-BDDE4DF867A0}"/>
          </ac:picMkLst>
        </pc:picChg>
        <pc:picChg chg="add del mod">
          <ac:chgData name="Yamamoto Emon" userId="e2744a5cb3e55d58" providerId="LiveId" clId="{0A970309-C2AD-40AF-9808-66EDD63D0E13}" dt="2022-08-30T08:33:28.352" v="8128" actId="478"/>
          <ac:picMkLst>
            <pc:docMk/>
            <pc:sldMk cId="2575824745" sldId="259"/>
            <ac:picMk id="26" creationId="{8FDA5DD4-D664-4908-173A-CEC6FA22C6D6}"/>
          </ac:picMkLst>
        </pc:picChg>
        <pc:picChg chg="add mod">
          <ac:chgData name="Yamamoto Emon" userId="e2744a5cb3e55d58" providerId="LiveId" clId="{0A970309-C2AD-40AF-9808-66EDD63D0E13}" dt="2022-09-06T03:33:37.516" v="11847" actId="1037"/>
          <ac:picMkLst>
            <pc:docMk/>
            <pc:sldMk cId="2575824745" sldId="259"/>
            <ac:picMk id="27" creationId="{E7592C4E-9822-3C19-D097-641F4C7360E0}"/>
          </ac:picMkLst>
        </pc:picChg>
        <pc:cxnChg chg="add mod">
          <ac:chgData name="Yamamoto Emon" userId="e2744a5cb3e55d58" providerId="LiveId" clId="{0A970309-C2AD-40AF-9808-66EDD63D0E13}" dt="2022-08-13T09:24:55.481" v="6657"/>
          <ac:cxnSpMkLst>
            <pc:docMk/>
            <pc:sldMk cId="2575824745" sldId="259"/>
            <ac:cxnSpMk id="3" creationId="{C05240CD-4D05-B4A9-54F1-5052C0C3FCBD}"/>
          </ac:cxnSpMkLst>
        </pc:cxnChg>
        <pc:cxnChg chg="add mod">
          <ac:chgData name="Yamamoto Emon" userId="e2744a5cb3e55d58" providerId="LiveId" clId="{0A970309-C2AD-40AF-9808-66EDD63D0E13}" dt="2022-08-30T08:47:13.741" v="8562" actId="1035"/>
          <ac:cxnSpMkLst>
            <pc:docMk/>
            <pc:sldMk cId="2575824745" sldId="259"/>
            <ac:cxnSpMk id="20" creationId="{E0C89EEE-6AEB-8650-8CBD-39FAA2D96937}"/>
          </ac:cxnSpMkLst>
        </pc:cxnChg>
      </pc:sldChg>
      <pc:sldChg chg="addSp delSp modSp new mod">
        <pc:chgData name="Yamamoto Emon" userId="e2744a5cb3e55d58" providerId="LiveId" clId="{0A970309-C2AD-40AF-9808-66EDD63D0E13}" dt="2022-09-06T03:41:44.240" v="12129" actId="20577"/>
        <pc:sldMkLst>
          <pc:docMk/>
          <pc:sldMk cId="2804516094" sldId="260"/>
        </pc:sldMkLst>
        <pc:spChg chg="add mod">
          <ac:chgData name="Yamamoto Emon" userId="e2744a5cb3e55d58" providerId="LiveId" clId="{0A970309-C2AD-40AF-9808-66EDD63D0E13}" dt="2022-08-13T10:04:39.982" v="6677"/>
          <ac:spMkLst>
            <pc:docMk/>
            <pc:sldMk cId="2804516094" sldId="260"/>
            <ac:spMk id="2" creationId="{2A9432B4-732E-2BA8-8486-8D617BAE20B5}"/>
          </ac:spMkLst>
        </pc:spChg>
        <pc:spChg chg="add del">
          <ac:chgData name="Yamamoto Emon" userId="e2744a5cb3e55d58" providerId="LiveId" clId="{0A970309-C2AD-40AF-9808-66EDD63D0E13}" dt="2022-08-30T09:00:26.947" v="8722"/>
          <ac:spMkLst>
            <pc:docMk/>
            <pc:sldMk cId="2804516094" sldId="260"/>
            <ac:spMk id="4" creationId="{9B2F3AFD-7526-0B15-63A7-84D4A3E1423F}"/>
          </ac:spMkLst>
        </pc:spChg>
        <pc:spChg chg="add mod">
          <ac:chgData name="Yamamoto Emon" userId="e2744a5cb3e55d58" providerId="LiveId" clId="{0A970309-C2AD-40AF-9808-66EDD63D0E13}" dt="2022-09-06T03:36:46.069" v="11945" actId="1036"/>
          <ac:spMkLst>
            <pc:docMk/>
            <pc:sldMk cId="2804516094" sldId="260"/>
            <ac:spMk id="6" creationId="{8C1F84C2-D90A-8C00-C007-96F27FF6BEAA}"/>
          </ac:spMkLst>
        </pc:spChg>
        <pc:spChg chg="add mod">
          <ac:chgData name="Yamamoto Emon" userId="e2744a5cb3e55d58" providerId="LiveId" clId="{0A970309-C2AD-40AF-9808-66EDD63D0E13}" dt="2022-09-06T02:56:58.185" v="11259" actId="1076"/>
          <ac:spMkLst>
            <pc:docMk/>
            <pc:sldMk cId="2804516094" sldId="260"/>
            <ac:spMk id="12" creationId="{DD444412-9774-0E5F-79DA-3BC64415B0BD}"/>
          </ac:spMkLst>
        </pc:spChg>
        <pc:spChg chg="add del mod">
          <ac:chgData name="Yamamoto Emon" userId="e2744a5cb3e55d58" providerId="LiveId" clId="{0A970309-C2AD-40AF-9808-66EDD63D0E13}" dt="2022-09-06T02:29:07.292" v="9735" actId="478"/>
          <ac:spMkLst>
            <pc:docMk/>
            <pc:sldMk cId="2804516094" sldId="260"/>
            <ac:spMk id="27" creationId="{15DF5534-041C-95FA-1707-E1ACF5C774B4}"/>
          </ac:spMkLst>
        </pc:spChg>
        <pc:spChg chg="add del mod">
          <ac:chgData name="Yamamoto Emon" userId="e2744a5cb3e55d58" providerId="LiveId" clId="{0A970309-C2AD-40AF-9808-66EDD63D0E13}" dt="2022-09-06T02:29:05.891" v="9734" actId="478"/>
          <ac:spMkLst>
            <pc:docMk/>
            <pc:sldMk cId="2804516094" sldId="260"/>
            <ac:spMk id="29" creationId="{AA070A7F-C627-5FE1-E44E-96EAD87BF006}"/>
          </ac:spMkLst>
        </pc:spChg>
        <pc:spChg chg="add del mod">
          <ac:chgData name="Yamamoto Emon" userId="e2744a5cb3e55d58" providerId="LiveId" clId="{0A970309-C2AD-40AF-9808-66EDD63D0E13}" dt="2022-09-06T02:29:04.169" v="9733" actId="478"/>
          <ac:spMkLst>
            <pc:docMk/>
            <pc:sldMk cId="2804516094" sldId="260"/>
            <ac:spMk id="31" creationId="{84B24BEE-E466-0524-5AC3-7E968F86764F}"/>
          </ac:spMkLst>
        </pc:spChg>
        <pc:spChg chg="add mod">
          <ac:chgData name="Yamamoto Emon" userId="e2744a5cb3e55d58" providerId="LiveId" clId="{0A970309-C2AD-40AF-9808-66EDD63D0E13}" dt="2022-09-06T03:41:44.240" v="12129" actId="20577"/>
          <ac:spMkLst>
            <pc:docMk/>
            <pc:sldMk cId="2804516094" sldId="260"/>
            <ac:spMk id="37" creationId="{F9626BB4-60C4-6C9B-CCF5-7F6ACAED00CB}"/>
          </ac:spMkLst>
        </pc:spChg>
        <pc:spChg chg="add mod">
          <ac:chgData name="Yamamoto Emon" userId="e2744a5cb3e55d58" providerId="LiveId" clId="{0A970309-C2AD-40AF-9808-66EDD63D0E13}" dt="2022-09-06T02:37:20.717" v="10784"/>
          <ac:spMkLst>
            <pc:docMk/>
            <pc:sldMk cId="2804516094" sldId="260"/>
            <ac:spMk id="39" creationId="{84EE3537-EF40-8507-043F-FD2D3E904B20}"/>
          </ac:spMkLst>
        </pc:spChg>
        <pc:spChg chg="add del mod">
          <ac:chgData name="Yamamoto Emon" userId="e2744a5cb3e55d58" providerId="LiveId" clId="{0A970309-C2AD-40AF-9808-66EDD63D0E13}" dt="2022-09-06T02:37:29.938" v="10788" actId="22"/>
          <ac:spMkLst>
            <pc:docMk/>
            <pc:sldMk cId="2804516094" sldId="260"/>
            <ac:spMk id="41" creationId="{356E75F0-FA66-5AD8-2810-8320824DDE1F}"/>
          </ac:spMkLst>
        </pc:spChg>
        <pc:spChg chg="add del mod">
          <ac:chgData name="Yamamoto Emon" userId="e2744a5cb3e55d58" providerId="LiveId" clId="{0A970309-C2AD-40AF-9808-66EDD63D0E13}" dt="2022-09-06T02:50:52.520" v="10905" actId="478"/>
          <ac:spMkLst>
            <pc:docMk/>
            <pc:sldMk cId="2804516094" sldId="260"/>
            <ac:spMk id="43" creationId="{6C04FC22-6721-B629-B384-09314FAD56A5}"/>
          </ac:spMkLst>
        </pc:spChg>
        <pc:spChg chg="add mod">
          <ac:chgData name="Yamamoto Emon" userId="e2744a5cb3e55d58" providerId="LiveId" clId="{0A970309-C2AD-40AF-9808-66EDD63D0E13}" dt="2022-09-06T02:52:28.347" v="11024" actId="20577"/>
          <ac:spMkLst>
            <pc:docMk/>
            <pc:sldMk cId="2804516094" sldId="260"/>
            <ac:spMk id="45" creationId="{FA4F5163-50A7-67D6-5E25-5DD13AEB7837}"/>
          </ac:spMkLst>
        </pc:spChg>
        <pc:spChg chg="add mod">
          <ac:chgData name="Yamamoto Emon" userId="e2744a5cb3e55d58" providerId="LiveId" clId="{0A970309-C2AD-40AF-9808-66EDD63D0E13}" dt="2022-09-06T03:35:00.991" v="11915" actId="20577"/>
          <ac:spMkLst>
            <pc:docMk/>
            <pc:sldMk cId="2804516094" sldId="260"/>
            <ac:spMk id="47" creationId="{AE170AFC-40A7-E1DC-3325-BA75AE1BE6EA}"/>
          </ac:spMkLst>
        </pc:spChg>
        <pc:spChg chg="add mod">
          <ac:chgData name="Yamamoto Emon" userId="e2744a5cb3e55d58" providerId="LiveId" clId="{0A970309-C2AD-40AF-9808-66EDD63D0E13}" dt="2022-09-06T03:35:20.853" v="11916" actId="20577"/>
          <ac:spMkLst>
            <pc:docMk/>
            <pc:sldMk cId="2804516094" sldId="260"/>
            <ac:spMk id="49" creationId="{E2A2AC9D-7A3C-CEF6-6B97-15424DA6F36C}"/>
          </ac:spMkLst>
        </pc:spChg>
        <pc:picChg chg="add mod modCrop">
          <ac:chgData name="Yamamoto Emon" userId="e2744a5cb3e55d58" providerId="LiveId" clId="{0A970309-C2AD-40AF-9808-66EDD63D0E13}" dt="2022-09-06T02:26:50.849" v="9694" actId="1036"/>
          <ac:picMkLst>
            <pc:docMk/>
            <pc:sldMk cId="2804516094" sldId="260"/>
            <ac:picMk id="8" creationId="{E101DF55-0A3D-3F28-1772-DAAB9F7E7345}"/>
          </ac:picMkLst>
        </pc:picChg>
        <pc:picChg chg="add mod modCrop">
          <ac:chgData name="Yamamoto Emon" userId="e2744a5cb3e55d58" providerId="LiveId" clId="{0A970309-C2AD-40AF-9808-66EDD63D0E13}" dt="2022-09-06T02:26:50.849" v="9694" actId="1036"/>
          <ac:picMkLst>
            <pc:docMk/>
            <pc:sldMk cId="2804516094" sldId="260"/>
            <ac:picMk id="10" creationId="{02A4E722-8B3A-25EF-2B68-CD54927B9915}"/>
          </ac:picMkLst>
        </pc:picChg>
        <pc:cxnChg chg="add mod">
          <ac:chgData name="Yamamoto Emon" userId="e2744a5cb3e55d58" providerId="LiveId" clId="{0A970309-C2AD-40AF-9808-66EDD63D0E13}" dt="2022-08-13T10:04:39.982" v="6677"/>
          <ac:cxnSpMkLst>
            <pc:docMk/>
            <pc:sldMk cId="2804516094" sldId="260"/>
            <ac:cxnSpMk id="3" creationId="{60D87307-B6E6-D3BD-C9AE-1A2F659FF0D1}"/>
          </ac:cxnSpMkLst>
        </pc:cxnChg>
        <pc:cxnChg chg="add mod">
          <ac:chgData name="Yamamoto Emon" userId="e2744a5cb3e55d58" providerId="LiveId" clId="{0A970309-C2AD-40AF-9808-66EDD63D0E13}" dt="2022-09-06T02:26:50.849" v="9694" actId="1036"/>
          <ac:cxnSpMkLst>
            <pc:docMk/>
            <pc:sldMk cId="2804516094" sldId="260"/>
            <ac:cxnSpMk id="14" creationId="{81C19167-4045-9E8C-63A1-422405AC7E5A}"/>
          </ac:cxnSpMkLst>
        </pc:cxnChg>
        <pc:cxnChg chg="add mod">
          <ac:chgData name="Yamamoto Emon" userId="e2744a5cb3e55d58" providerId="LiveId" clId="{0A970309-C2AD-40AF-9808-66EDD63D0E13}" dt="2022-09-06T02:26:50.849" v="9694" actId="1036"/>
          <ac:cxnSpMkLst>
            <pc:docMk/>
            <pc:sldMk cId="2804516094" sldId="260"/>
            <ac:cxnSpMk id="16" creationId="{29CB0999-5112-07B2-660D-2847AB4639AC}"/>
          </ac:cxnSpMkLst>
        </pc:cxnChg>
        <pc:cxnChg chg="add mod">
          <ac:chgData name="Yamamoto Emon" userId="e2744a5cb3e55d58" providerId="LiveId" clId="{0A970309-C2AD-40AF-9808-66EDD63D0E13}" dt="2022-09-06T02:29:34.378" v="9744" actId="14100"/>
          <ac:cxnSpMkLst>
            <pc:docMk/>
            <pc:sldMk cId="2804516094" sldId="260"/>
            <ac:cxnSpMk id="33" creationId="{511837DA-E87B-C03F-90F8-AD90B4604956}"/>
          </ac:cxnSpMkLst>
        </pc:cxnChg>
      </pc:sldChg>
      <pc:sldChg chg="addSp delSp modSp new mod">
        <pc:chgData name="Yamamoto Emon" userId="e2744a5cb3e55d58" providerId="LiveId" clId="{0A970309-C2AD-40AF-9808-66EDD63D0E13}" dt="2022-09-06T03:57:03.554" v="12202" actId="1038"/>
        <pc:sldMkLst>
          <pc:docMk/>
          <pc:sldMk cId="84426327" sldId="261"/>
        </pc:sldMkLst>
        <pc:spChg chg="add mod">
          <ac:chgData name="Yamamoto Emon" userId="e2744a5cb3e55d58" providerId="LiveId" clId="{0A970309-C2AD-40AF-9808-66EDD63D0E13}" dt="2022-09-06T02:38:26.703" v="10794"/>
          <ac:spMkLst>
            <pc:docMk/>
            <pc:sldMk cId="84426327" sldId="261"/>
            <ac:spMk id="3" creationId="{D937F39D-9AE5-1502-E2F7-08A2C3CC65EE}"/>
          </ac:spMkLst>
        </pc:spChg>
        <pc:spChg chg="add mod">
          <ac:chgData name="Yamamoto Emon" userId="e2744a5cb3e55d58" providerId="LiveId" clId="{0A970309-C2AD-40AF-9808-66EDD63D0E13}" dt="2022-09-06T03:36:51.038" v="11956"/>
          <ac:spMkLst>
            <pc:docMk/>
            <pc:sldMk cId="84426327" sldId="261"/>
            <ac:spMk id="5" creationId="{19696639-97F4-5BA0-3AC1-4C50074055E2}"/>
          </ac:spMkLst>
        </pc:spChg>
        <pc:spChg chg="add del mod">
          <ac:chgData name="Yamamoto Emon" userId="e2744a5cb3e55d58" providerId="LiveId" clId="{0A970309-C2AD-40AF-9808-66EDD63D0E13}" dt="2022-09-06T02:38:33.965" v="10796"/>
          <ac:spMkLst>
            <pc:docMk/>
            <pc:sldMk cId="84426327" sldId="261"/>
            <ac:spMk id="6" creationId="{F7582E29-B989-E582-B1ED-623C89B0F666}"/>
          </ac:spMkLst>
        </pc:spChg>
        <pc:spChg chg="add del mod">
          <ac:chgData name="Yamamoto Emon" userId="e2744a5cb3e55d58" providerId="LiveId" clId="{0A970309-C2AD-40AF-9808-66EDD63D0E13}" dt="2022-09-06T03:02:07.475" v="11827" actId="478"/>
          <ac:spMkLst>
            <pc:docMk/>
            <pc:sldMk cId="84426327" sldId="261"/>
            <ac:spMk id="9" creationId="{9B52DA1F-0C42-252D-D1F3-B5D7AB387C58}"/>
          </ac:spMkLst>
        </pc:spChg>
        <pc:spChg chg="add mod">
          <ac:chgData name="Yamamoto Emon" userId="e2744a5cb3e55d58" providerId="LiveId" clId="{0A970309-C2AD-40AF-9808-66EDD63D0E13}" dt="2022-09-06T03:37:00.326" v="11974" actId="20577"/>
          <ac:spMkLst>
            <pc:docMk/>
            <pc:sldMk cId="84426327" sldId="261"/>
            <ac:spMk id="11" creationId="{40D35975-9B3D-A71B-BE57-2352DEB15BC1}"/>
          </ac:spMkLst>
        </pc:spChg>
        <pc:spChg chg="add mod">
          <ac:chgData name="Yamamoto Emon" userId="e2744a5cb3e55d58" providerId="LiveId" clId="{0A970309-C2AD-40AF-9808-66EDD63D0E13}" dt="2022-09-06T03:39:17.738" v="12046" actId="20577"/>
          <ac:spMkLst>
            <pc:docMk/>
            <pc:sldMk cId="84426327" sldId="261"/>
            <ac:spMk id="15" creationId="{47794741-AEEA-4B4F-CCFC-B710E24312C7}"/>
          </ac:spMkLst>
        </pc:spChg>
        <pc:spChg chg="add mod">
          <ac:chgData name="Yamamoto Emon" userId="e2744a5cb3e55d58" providerId="LiveId" clId="{0A970309-C2AD-40AF-9808-66EDD63D0E13}" dt="2022-09-06T03:56:48.015" v="12173" actId="1038"/>
          <ac:spMkLst>
            <pc:docMk/>
            <pc:sldMk cId="84426327" sldId="261"/>
            <ac:spMk id="27" creationId="{D19CD713-5DE2-4F37-AE0B-522E3E2EF116}"/>
          </ac:spMkLst>
        </pc:spChg>
        <pc:picChg chg="add del mod">
          <ac:chgData name="Yamamoto Emon" userId="e2744a5cb3e55d58" providerId="LiveId" clId="{0A970309-C2AD-40AF-9808-66EDD63D0E13}" dt="2022-09-06T03:56:58.864" v="12193" actId="478"/>
          <ac:picMkLst>
            <pc:docMk/>
            <pc:sldMk cId="84426327" sldId="261"/>
            <ac:picMk id="13" creationId="{1CB8E23F-5607-E9DC-EC04-BE574A09A545}"/>
          </ac:picMkLst>
        </pc:picChg>
        <pc:picChg chg="add mod">
          <ac:chgData name="Yamamoto Emon" userId="e2744a5cb3e55d58" providerId="LiveId" clId="{0A970309-C2AD-40AF-9808-66EDD63D0E13}" dt="2022-09-06T03:57:03.554" v="12202" actId="1038"/>
          <ac:picMkLst>
            <pc:docMk/>
            <pc:sldMk cId="84426327" sldId="261"/>
            <ac:picMk id="16" creationId="{71220BEC-05E0-3B92-B4B4-3DF9372C1FF1}"/>
          </ac:picMkLst>
        </pc:picChg>
        <pc:picChg chg="add del">
          <ac:chgData name="Yamamoto Emon" userId="e2744a5cb3e55d58" providerId="LiveId" clId="{0A970309-C2AD-40AF-9808-66EDD63D0E13}" dt="2022-09-06T03:39:46.285" v="12050" actId="478"/>
          <ac:picMkLst>
            <pc:docMk/>
            <pc:sldMk cId="84426327" sldId="261"/>
            <ac:picMk id="18" creationId="{20039593-07B5-5035-98EC-E41D08D55680}"/>
          </ac:picMkLst>
        </pc:picChg>
        <pc:picChg chg="add mod">
          <ac:chgData name="Yamamoto Emon" userId="e2744a5cb3e55d58" providerId="LiveId" clId="{0A970309-C2AD-40AF-9808-66EDD63D0E13}" dt="2022-09-06T03:41:34.684" v="12116" actId="1036"/>
          <ac:picMkLst>
            <pc:docMk/>
            <pc:sldMk cId="84426327" sldId="261"/>
            <ac:picMk id="20" creationId="{8FF303DA-F818-96CD-333D-069359355328}"/>
          </ac:picMkLst>
        </pc:picChg>
        <pc:picChg chg="add del">
          <ac:chgData name="Yamamoto Emon" userId="e2744a5cb3e55d58" providerId="LiveId" clId="{0A970309-C2AD-40AF-9808-66EDD63D0E13}" dt="2022-09-06T03:40:20.917" v="12053" actId="22"/>
          <ac:picMkLst>
            <pc:docMk/>
            <pc:sldMk cId="84426327" sldId="261"/>
            <ac:picMk id="22" creationId="{BA7B4301-FB8F-94F2-6A62-EDE6D96F177A}"/>
          </ac:picMkLst>
        </pc:picChg>
        <pc:picChg chg="add del mod">
          <ac:chgData name="Yamamoto Emon" userId="e2744a5cb3e55d58" providerId="LiveId" clId="{0A970309-C2AD-40AF-9808-66EDD63D0E13}" dt="2022-09-06T03:41:05.768" v="12062" actId="478"/>
          <ac:picMkLst>
            <pc:docMk/>
            <pc:sldMk cId="84426327" sldId="261"/>
            <ac:picMk id="23" creationId="{1657EDDF-AFE2-826E-25BA-1077BA81E6B0}"/>
          </ac:picMkLst>
        </pc:picChg>
        <pc:cxnChg chg="add mod">
          <ac:chgData name="Yamamoto Emon" userId="e2744a5cb3e55d58" providerId="LiveId" clId="{0A970309-C2AD-40AF-9808-66EDD63D0E13}" dt="2022-09-06T02:38:26.703" v="10794"/>
          <ac:cxnSpMkLst>
            <pc:docMk/>
            <pc:sldMk cId="84426327" sldId="261"/>
            <ac:cxnSpMk id="4" creationId="{915AEFC2-49DC-63BB-6844-A6E30130016B}"/>
          </ac:cxnSpMkLst>
        </pc:cxnChg>
        <pc:cxnChg chg="add del mod">
          <ac:chgData name="Yamamoto Emon" userId="e2744a5cb3e55d58" providerId="LiveId" clId="{0A970309-C2AD-40AF-9808-66EDD63D0E13}" dt="2022-09-06T02:38:33.965" v="10796"/>
          <ac:cxnSpMkLst>
            <pc:docMk/>
            <pc:sldMk cId="84426327" sldId="261"/>
            <ac:cxnSpMk id="7" creationId="{6C91C5E1-A041-97EB-1D60-E2AC03A2C9D5}"/>
          </ac:cxnSpMkLst>
        </pc:cxnChg>
        <pc:cxnChg chg="add mod">
          <ac:chgData name="Yamamoto Emon" userId="e2744a5cb3e55d58" providerId="LiveId" clId="{0A970309-C2AD-40AF-9808-66EDD63D0E13}" dt="2022-09-06T03:41:34.684" v="12116" actId="1036"/>
          <ac:cxnSpMkLst>
            <pc:docMk/>
            <pc:sldMk cId="84426327" sldId="261"/>
            <ac:cxnSpMk id="24" creationId="{3FAEA979-EFDB-9FC4-A3B3-C8B822386562}"/>
          </ac:cxnSpMkLst>
        </pc:cxnChg>
        <pc:cxnChg chg="add mod">
          <ac:chgData name="Yamamoto Emon" userId="e2744a5cb3e55d58" providerId="LiveId" clId="{0A970309-C2AD-40AF-9808-66EDD63D0E13}" dt="2022-09-06T03:41:34.684" v="12116" actId="1036"/>
          <ac:cxnSpMkLst>
            <pc:docMk/>
            <pc:sldMk cId="84426327" sldId="261"/>
            <ac:cxnSpMk id="25" creationId="{DFE17F69-1E6B-C75A-7DEE-69478516B310}"/>
          </ac:cxnSpMkLst>
        </pc:cxnChg>
        <pc:cxnChg chg="add mod">
          <ac:chgData name="Yamamoto Emon" userId="e2744a5cb3e55d58" providerId="LiveId" clId="{0A970309-C2AD-40AF-9808-66EDD63D0E13}" dt="2022-09-06T03:41:25.993" v="12110" actId="1038"/>
          <ac:cxnSpMkLst>
            <pc:docMk/>
            <pc:sldMk cId="84426327" sldId="261"/>
            <ac:cxnSpMk id="26" creationId="{B123E321-1910-B5FB-656B-029FD621AC11}"/>
          </ac:cxnSpMkLst>
        </pc:cxnChg>
      </pc:sldChg>
      <pc:sldChg chg="addSp modSp new">
        <pc:chgData name="Yamamoto Emon" userId="e2744a5cb3e55d58" providerId="LiveId" clId="{0A970309-C2AD-40AF-9808-66EDD63D0E13}" dt="2022-09-06T02:38:36.515" v="10798"/>
        <pc:sldMkLst>
          <pc:docMk/>
          <pc:sldMk cId="2404704211" sldId="262"/>
        </pc:sldMkLst>
        <pc:spChg chg="add mod">
          <ac:chgData name="Yamamoto Emon" userId="e2744a5cb3e55d58" providerId="LiveId" clId="{0A970309-C2AD-40AF-9808-66EDD63D0E13}" dt="2022-09-06T02:38:36.515" v="10798"/>
          <ac:spMkLst>
            <pc:docMk/>
            <pc:sldMk cId="2404704211" sldId="262"/>
            <ac:spMk id="3" creationId="{3367CC7B-9939-2F06-64CD-F8374A750381}"/>
          </ac:spMkLst>
        </pc:spChg>
        <pc:cxnChg chg="add mod">
          <ac:chgData name="Yamamoto Emon" userId="e2744a5cb3e55d58" providerId="LiveId" clId="{0A970309-C2AD-40AF-9808-66EDD63D0E13}" dt="2022-09-06T02:38:36.515" v="10798"/>
          <ac:cxnSpMkLst>
            <pc:docMk/>
            <pc:sldMk cId="2404704211" sldId="262"/>
            <ac:cxnSpMk id="4" creationId="{CAD23864-B108-7353-9E42-B70785EC19D1}"/>
          </ac:cxnSpMkLst>
        </pc:cxnChg>
      </pc:sldChg>
      <pc:sldMasterChg chg="modSp modSldLayout">
        <pc:chgData name="Yamamoto Emon" userId="e2744a5cb3e55d58" providerId="LiveId" clId="{0A970309-C2AD-40AF-9808-66EDD63D0E13}" dt="2022-08-12T04:54:06.487" v="79"/>
        <pc:sldMasterMkLst>
          <pc:docMk/>
          <pc:sldMasterMk cId="2070552640" sldId="2147483660"/>
        </pc:sldMasterMkLst>
        <pc:spChg chg="mod">
          <ac:chgData name="Yamamoto Emon" userId="e2744a5cb3e55d58" providerId="LiveId" clId="{0A970309-C2AD-40AF-9808-66EDD63D0E13}" dt="2022-08-12T04:54:06.487" v="79"/>
          <ac:spMkLst>
            <pc:docMk/>
            <pc:sldMasterMk cId="2070552640" sldId="2147483660"/>
            <ac:spMk id="2" creationId="{00000000-0000-0000-0000-000000000000}"/>
          </ac:spMkLst>
        </pc:spChg>
        <pc:spChg chg="mod">
          <ac:chgData name="Yamamoto Emon" userId="e2744a5cb3e55d58" providerId="LiveId" clId="{0A970309-C2AD-40AF-9808-66EDD63D0E13}" dt="2022-08-12T04:54:06.487" v="79"/>
          <ac:spMkLst>
            <pc:docMk/>
            <pc:sldMasterMk cId="2070552640" sldId="2147483660"/>
            <ac:spMk id="3" creationId="{00000000-0000-0000-0000-000000000000}"/>
          </ac:spMkLst>
        </pc:spChg>
        <pc:spChg chg="mod">
          <ac:chgData name="Yamamoto Emon" userId="e2744a5cb3e55d58" providerId="LiveId" clId="{0A970309-C2AD-40AF-9808-66EDD63D0E13}" dt="2022-08-12T04:54:06.487" v="79"/>
          <ac:spMkLst>
            <pc:docMk/>
            <pc:sldMasterMk cId="2070552640" sldId="2147483660"/>
            <ac:spMk id="4" creationId="{00000000-0000-0000-0000-000000000000}"/>
          </ac:spMkLst>
        </pc:spChg>
        <pc:spChg chg="mod">
          <ac:chgData name="Yamamoto Emon" userId="e2744a5cb3e55d58" providerId="LiveId" clId="{0A970309-C2AD-40AF-9808-66EDD63D0E13}" dt="2022-08-12T04:54:06.487" v="79"/>
          <ac:spMkLst>
            <pc:docMk/>
            <pc:sldMasterMk cId="2070552640" sldId="2147483660"/>
            <ac:spMk id="5" creationId="{00000000-0000-0000-0000-000000000000}"/>
          </ac:spMkLst>
        </pc:spChg>
        <pc:spChg chg="mod">
          <ac:chgData name="Yamamoto Emon" userId="e2744a5cb3e55d58" providerId="LiveId" clId="{0A970309-C2AD-40AF-9808-66EDD63D0E13}" dt="2022-08-12T04:54:06.487" v="79"/>
          <ac:spMkLst>
            <pc:docMk/>
            <pc:sldMasterMk cId="2070552640" sldId="2147483660"/>
            <ac:spMk id="6" creationId="{00000000-0000-0000-0000-000000000000}"/>
          </ac:spMkLst>
        </pc:spChg>
        <pc:sldLayoutChg chg="modSp">
          <pc:chgData name="Yamamoto Emon" userId="e2744a5cb3e55d58" providerId="LiveId" clId="{0A970309-C2AD-40AF-9808-66EDD63D0E13}" dt="2022-08-12T04:54:06.487" v="79"/>
          <pc:sldLayoutMkLst>
            <pc:docMk/>
            <pc:sldMasterMk cId="2070552640" sldId="2147483660"/>
            <pc:sldLayoutMk cId="3253897581" sldId="2147483661"/>
          </pc:sldLayoutMkLst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253897581" sldId="2147483661"/>
              <ac:spMk id="2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253897581" sldId="2147483661"/>
              <ac:spMk id="3" creationId="{00000000-0000-0000-0000-000000000000}"/>
            </ac:spMkLst>
          </pc:spChg>
        </pc:sldLayoutChg>
        <pc:sldLayoutChg chg="modSp">
          <pc:chgData name="Yamamoto Emon" userId="e2744a5cb3e55d58" providerId="LiveId" clId="{0A970309-C2AD-40AF-9808-66EDD63D0E13}" dt="2022-08-12T04:54:06.487" v="79"/>
          <pc:sldLayoutMkLst>
            <pc:docMk/>
            <pc:sldMasterMk cId="2070552640" sldId="2147483660"/>
            <pc:sldLayoutMk cId="3771117725" sldId="2147483663"/>
          </pc:sldLayoutMkLst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771117725" sldId="2147483663"/>
              <ac:spMk id="2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771117725" sldId="2147483663"/>
              <ac:spMk id="3" creationId="{00000000-0000-0000-0000-000000000000}"/>
            </ac:spMkLst>
          </pc:spChg>
        </pc:sldLayoutChg>
        <pc:sldLayoutChg chg="modSp">
          <pc:chgData name="Yamamoto Emon" userId="e2744a5cb3e55d58" providerId="LiveId" clId="{0A970309-C2AD-40AF-9808-66EDD63D0E13}" dt="2022-08-12T04:54:06.487" v="79"/>
          <pc:sldLayoutMkLst>
            <pc:docMk/>
            <pc:sldMasterMk cId="2070552640" sldId="2147483660"/>
            <pc:sldLayoutMk cId="3883752922" sldId="2147483664"/>
          </pc:sldLayoutMkLst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883752922" sldId="2147483664"/>
              <ac:spMk id="3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883752922" sldId="2147483664"/>
              <ac:spMk id="4" creationId="{00000000-0000-0000-0000-000000000000}"/>
            </ac:spMkLst>
          </pc:spChg>
        </pc:sldLayoutChg>
        <pc:sldLayoutChg chg="modSp">
          <pc:chgData name="Yamamoto Emon" userId="e2744a5cb3e55d58" providerId="LiveId" clId="{0A970309-C2AD-40AF-9808-66EDD63D0E13}" dt="2022-08-12T04:54:06.487" v="79"/>
          <pc:sldLayoutMkLst>
            <pc:docMk/>
            <pc:sldMasterMk cId="2070552640" sldId="2147483660"/>
            <pc:sldLayoutMk cId="303449280" sldId="2147483665"/>
          </pc:sldLayoutMkLst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03449280" sldId="2147483665"/>
              <ac:spMk id="2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03449280" sldId="2147483665"/>
              <ac:spMk id="3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03449280" sldId="2147483665"/>
              <ac:spMk id="4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03449280" sldId="2147483665"/>
              <ac:spMk id="5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303449280" sldId="2147483665"/>
              <ac:spMk id="6" creationId="{00000000-0000-0000-0000-000000000000}"/>
            </ac:spMkLst>
          </pc:spChg>
        </pc:sldLayoutChg>
        <pc:sldLayoutChg chg="modSp">
          <pc:chgData name="Yamamoto Emon" userId="e2744a5cb3e55d58" providerId="LiveId" clId="{0A970309-C2AD-40AF-9808-66EDD63D0E13}" dt="2022-08-12T04:54:06.487" v="79"/>
          <pc:sldLayoutMkLst>
            <pc:docMk/>
            <pc:sldMasterMk cId="2070552640" sldId="2147483660"/>
            <pc:sldLayoutMk cId="791834745" sldId="2147483668"/>
          </pc:sldLayoutMkLst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791834745" sldId="2147483668"/>
              <ac:spMk id="2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791834745" sldId="2147483668"/>
              <ac:spMk id="3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791834745" sldId="2147483668"/>
              <ac:spMk id="4" creationId="{00000000-0000-0000-0000-000000000000}"/>
            </ac:spMkLst>
          </pc:spChg>
        </pc:sldLayoutChg>
        <pc:sldLayoutChg chg="modSp">
          <pc:chgData name="Yamamoto Emon" userId="e2744a5cb3e55d58" providerId="LiveId" clId="{0A970309-C2AD-40AF-9808-66EDD63D0E13}" dt="2022-08-12T04:54:06.487" v="79"/>
          <pc:sldLayoutMkLst>
            <pc:docMk/>
            <pc:sldMasterMk cId="2070552640" sldId="2147483660"/>
            <pc:sldLayoutMk cId="1005061201" sldId="2147483669"/>
          </pc:sldLayoutMkLst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1005061201" sldId="2147483669"/>
              <ac:spMk id="2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1005061201" sldId="2147483669"/>
              <ac:spMk id="3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1005061201" sldId="2147483669"/>
              <ac:spMk id="4" creationId="{00000000-0000-0000-0000-000000000000}"/>
            </ac:spMkLst>
          </pc:spChg>
        </pc:sldLayoutChg>
        <pc:sldLayoutChg chg="modSp">
          <pc:chgData name="Yamamoto Emon" userId="e2744a5cb3e55d58" providerId="LiveId" clId="{0A970309-C2AD-40AF-9808-66EDD63D0E13}" dt="2022-08-12T04:54:06.487" v="79"/>
          <pc:sldLayoutMkLst>
            <pc:docMk/>
            <pc:sldMasterMk cId="2070552640" sldId="2147483660"/>
            <pc:sldLayoutMk cId="695185625" sldId="2147483671"/>
          </pc:sldLayoutMkLst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695185625" sldId="2147483671"/>
              <ac:spMk id="2" creationId="{00000000-0000-0000-0000-000000000000}"/>
            </ac:spMkLst>
          </pc:spChg>
          <pc:spChg chg="mod">
            <ac:chgData name="Yamamoto Emon" userId="e2744a5cb3e55d58" providerId="LiveId" clId="{0A970309-C2AD-40AF-9808-66EDD63D0E13}" dt="2022-08-12T04:54:06.487" v="79"/>
            <ac:spMkLst>
              <pc:docMk/>
              <pc:sldMasterMk cId="2070552640" sldId="2147483660"/>
              <pc:sldLayoutMk cId="69518562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19" cy="481727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19" cy="481727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/>
            </a:lvl1pPr>
          </a:lstStyle>
          <a:p>
            <a:fld id="{0A562718-7541-4817-9099-A8A75917AFC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1425" y="1200150"/>
            <a:ext cx="22923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5" rIns="96651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2"/>
          </a:xfrm>
          <a:prstGeom prst="rect">
            <a:avLst/>
          </a:prstGeom>
        </p:spPr>
        <p:txBody>
          <a:bodyPr vert="horz" lIns="96651" tIns="48325" rIns="96651" bIns="483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19" cy="481726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19" cy="481726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r">
              <a:defRPr sz="1200"/>
            </a:lvl1pPr>
          </a:lstStyle>
          <a:p>
            <a:fld id="{66F99A7D-4538-4A90-A113-774F071C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9A7D-4538-4A90-A113-774F071CFD0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9A7D-4538-4A90-A113-774F071CF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9A7D-4538-4A90-A113-774F071CF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E86-A55D-4B25-A5E3-6E6AEBB7BB1E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0830-296A-4414-999A-98A495039536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E9FD-51CC-4FDB-943C-CDF5BB4948D3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49F4-2E49-4709-9BC6-3A0BF29DC254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9D11-7F59-4664-9077-432C5A2D43D4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CEE-6601-42BA-B733-97E59AA42291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B966-323A-4752-87C5-4436E2C504C8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BFDA-6F68-4BB6-9AF5-A43EE76671C2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03FE-953F-49DC-9FEB-DC767D4418F7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67A3-09DA-404E-9EE3-AF51DAAE92F5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5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332C-45A1-4C4D-A810-2B299FD995FB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7C19-0135-4395-AF3B-C943F4E7ADDB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ACF2-246F-4B61-8DB2-8554FE669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0">
              <a:srgbClr val="3A4FA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3640A-FD44-6E9D-59EF-2A74E4970AA1}"/>
              </a:ext>
            </a:extLst>
          </p:cNvPr>
          <p:cNvSpPr txBox="1"/>
          <p:nvPr/>
        </p:nvSpPr>
        <p:spPr>
          <a:xfrm>
            <a:off x="2353308" y="1187920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</a:t>
            </a:r>
            <a:r>
              <a:rPr lang="ja-JP" altLang="en-US" sz="4800" dirty="0">
                <a:solidFill>
                  <a:schemeClr val="bg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便覧</a:t>
            </a:r>
            <a:endParaRPr lang="en-US" altLang="ja-JP" sz="4800" dirty="0">
              <a:solidFill>
                <a:schemeClr val="bg1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89EEE-370B-0110-099B-61F101DADBB4}"/>
              </a:ext>
            </a:extLst>
          </p:cNvPr>
          <p:cNvSpPr txBox="1"/>
          <p:nvPr/>
        </p:nvSpPr>
        <p:spPr>
          <a:xfrm>
            <a:off x="216746" y="10232965"/>
            <a:ext cx="1303562" cy="26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3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2022/8/20</a:t>
            </a:r>
            <a:r>
              <a:rPr lang="ja-JP" altLang="en-US" sz="1133" dirty="0">
                <a:solidFill>
                  <a:srgbClr val="002060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　やえ</a:t>
            </a:r>
            <a:endParaRPr lang="en-US" sz="1133" dirty="0">
              <a:solidFill>
                <a:srgbClr val="002060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pic>
        <p:nvPicPr>
          <p:cNvPr id="1032" name="Picture 8" descr="Where is the KiCad monotone logo of svg file and DESIGNED WITH? -  Manufacturing - KiCad.info Forums">
            <a:extLst>
              <a:ext uri="{FF2B5EF4-FFF2-40B4-BE49-F238E27FC236}">
                <a16:creationId xmlns:a16="http://schemas.microsoft.com/office/drawing/2014/main" id="{4048FDD4-02BA-8602-0A03-7B5CD3D2C2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583"/>
          <a:stretch/>
        </p:blipFill>
        <p:spPr bwMode="auto">
          <a:xfrm>
            <a:off x="3070582" y="9121384"/>
            <a:ext cx="1418509" cy="58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3830C6-F6AA-29D3-073B-F79A76EC16FB}"/>
              </a:ext>
            </a:extLst>
          </p:cNvPr>
          <p:cNvSpPr/>
          <p:nvPr/>
        </p:nvSpPr>
        <p:spPr>
          <a:xfrm>
            <a:off x="1879599" y="0"/>
            <a:ext cx="262655" cy="18922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BAD80E-CF39-0779-7372-32646A970691}"/>
              </a:ext>
            </a:extLst>
          </p:cNvPr>
          <p:cNvSpPr/>
          <p:nvPr/>
        </p:nvSpPr>
        <p:spPr>
          <a:xfrm>
            <a:off x="1" y="0"/>
            <a:ext cx="7559674" cy="8900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332A84-553A-332F-9653-7476C3F05296}"/>
              </a:ext>
            </a:extLst>
          </p:cNvPr>
          <p:cNvCxnSpPr>
            <a:cxnSpLocks/>
          </p:cNvCxnSpPr>
          <p:nvPr/>
        </p:nvCxnSpPr>
        <p:spPr>
          <a:xfrm>
            <a:off x="0" y="786099"/>
            <a:ext cx="7559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91222E-918A-0A7A-3EBA-0A6597D86DDD}"/>
              </a:ext>
            </a:extLst>
          </p:cNvPr>
          <p:cNvSpPr txBox="1"/>
          <p:nvPr/>
        </p:nvSpPr>
        <p:spPr>
          <a:xfrm>
            <a:off x="114835" y="1249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はじめに</a:t>
            </a:r>
            <a:endParaRPr lang="en-US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FE6F2-7EE9-7650-ACA8-5827AFAD589E}"/>
              </a:ext>
            </a:extLst>
          </p:cNvPr>
          <p:cNvSpPr txBox="1"/>
          <p:nvPr/>
        </p:nvSpPr>
        <p:spPr>
          <a:xfrm>
            <a:off x="254535" y="1014573"/>
            <a:ext cx="416011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基板</a:t>
            </a:r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(PCB)</a:t>
            </a:r>
            <a:r>
              <a:rPr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にまつわるフリーソフト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7A2B9-B527-0034-0B72-1A59AD390427}"/>
              </a:ext>
            </a:extLst>
          </p:cNvPr>
          <p:cNvSpPr txBox="1"/>
          <p:nvPr/>
        </p:nvSpPr>
        <p:spPr>
          <a:xfrm>
            <a:off x="302663" y="1564655"/>
            <a:ext cx="82586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6944A-818A-D952-D71B-D18FBDC62A8F}"/>
              </a:ext>
            </a:extLst>
          </p:cNvPr>
          <p:cNvSpPr txBox="1"/>
          <p:nvPr/>
        </p:nvSpPr>
        <p:spPr>
          <a:xfrm>
            <a:off x="549680" y="1939365"/>
            <a:ext cx="6135013" cy="132343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オープンソースの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PCB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設計統合環境。中国の中小企業では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スマホや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SBC(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ラズパイもどき等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の設計に使われるほど本格的な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設計が可能。プラグインで機能をどんどん拡張できる。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UI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が古臭いなどと競合の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EAGLE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勢からケチを付けられていたが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KiCad6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で刷新された。これで最強。</a:t>
            </a:r>
            <a:endParaRPr lang="en-US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67F0C1-1316-7141-1AED-CFDE86D4DD09}"/>
              </a:ext>
            </a:extLst>
          </p:cNvPr>
          <p:cNvSpPr txBox="1"/>
          <p:nvPr/>
        </p:nvSpPr>
        <p:spPr>
          <a:xfrm>
            <a:off x="302663" y="3343310"/>
            <a:ext cx="19800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Library Loader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47128-9509-FE61-4EE9-6EB9F6B57821}"/>
              </a:ext>
            </a:extLst>
          </p:cNvPr>
          <p:cNvSpPr txBox="1"/>
          <p:nvPr/>
        </p:nvSpPr>
        <p:spPr>
          <a:xfrm>
            <a:off x="549680" y="3718020"/>
            <a:ext cx="6545382" cy="107721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Altium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や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など主要な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PCB 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に好きな部品を手軽に追加できる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ソフト。イギリスの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SamacSys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の巨大な部品データベースを利用できて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大抵ここで揃う。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の標準ライブラリは種類が限られている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ので導入しない手はない。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2C3AF-622B-7C21-D46F-BAAB6261A85F}"/>
              </a:ext>
            </a:extLst>
          </p:cNvPr>
          <p:cNvSpPr txBox="1"/>
          <p:nvPr/>
        </p:nvSpPr>
        <p:spPr>
          <a:xfrm>
            <a:off x="302663" y="6357378"/>
            <a:ext cx="159530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Sonnet lite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F51AC-BD50-802B-572A-D5D1C103B8CC}"/>
              </a:ext>
            </a:extLst>
          </p:cNvPr>
          <p:cNvSpPr txBox="1"/>
          <p:nvPr/>
        </p:nvSpPr>
        <p:spPr>
          <a:xfrm>
            <a:off x="549680" y="6732088"/>
            <a:ext cx="6750566" cy="83099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USB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や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WiFi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PCI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など高周波回路の設計に便利な電磁界シミュレーター。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ガーバー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(PCB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のパターン情報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や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DXF(CAD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2D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図面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をそのまま計算に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かけられるので最強。日本企業のフリーソフトって珍しい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(?)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ABFF5-0E8B-A7B5-A2C7-F306B243C7A5}"/>
              </a:ext>
            </a:extLst>
          </p:cNvPr>
          <p:cNvSpPr txBox="1"/>
          <p:nvPr/>
        </p:nvSpPr>
        <p:spPr>
          <a:xfrm>
            <a:off x="302663" y="7664357"/>
            <a:ext cx="9541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MATLAB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41F73A-2C8F-6181-4C01-418D395B82B2}"/>
              </a:ext>
            </a:extLst>
          </p:cNvPr>
          <p:cNvSpPr txBox="1"/>
          <p:nvPr/>
        </p:nvSpPr>
        <p:spPr>
          <a:xfrm>
            <a:off x="549680" y="8039067"/>
            <a:ext cx="6853158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弊学生なら無料。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Sonnet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とか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Math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で不足な時に出番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ほぼ無い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F61002-C3A9-3989-2313-45B4AD90BA91}"/>
              </a:ext>
            </a:extLst>
          </p:cNvPr>
          <p:cNvSpPr txBox="1"/>
          <p:nvPr/>
        </p:nvSpPr>
        <p:spPr>
          <a:xfrm>
            <a:off x="1228595" y="1611904"/>
            <a:ext cx="1313180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← 今回使う</a:t>
            </a:r>
            <a:endParaRPr lang="en-US" sz="16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EC4418-3B49-5AA7-5A07-478A7095BEBF}"/>
              </a:ext>
            </a:extLst>
          </p:cNvPr>
          <p:cNvSpPr txBox="1"/>
          <p:nvPr/>
        </p:nvSpPr>
        <p:spPr>
          <a:xfrm>
            <a:off x="2370912" y="3382822"/>
            <a:ext cx="1313180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← 今回使う</a:t>
            </a:r>
            <a:endParaRPr lang="en-US" sz="16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3E9DE-7785-87E3-E6A6-1B51C49FEA53}"/>
              </a:ext>
            </a:extLst>
          </p:cNvPr>
          <p:cNvSpPr txBox="1"/>
          <p:nvPr/>
        </p:nvSpPr>
        <p:spPr>
          <a:xfrm>
            <a:off x="302663" y="4850344"/>
            <a:ext cx="146706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Fusion 360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C6046C-E486-B81E-E4E8-4A24BFF2EBFE}"/>
              </a:ext>
            </a:extLst>
          </p:cNvPr>
          <p:cNvSpPr txBox="1"/>
          <p:nvPr/>
        </p:nvSpPr>
        <p:spPr>
          <a:xfrm>
            <a:off x="549680" y="5225054"/>
            <a:ext cx="6442789" cy="107721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フリーソフトと言っていいのか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？言わずと知れた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3D 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の王道。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学生や非営利目的なら無料で使うことが出来る。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内蔵の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機能は寸法を決めた設計がやりにくいので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Fusion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なくとも他の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3D 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を使うのが吉。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は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LibreCAD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を推奨してる。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2AEF9A-7791-DA13-1AB2-4C1263E052A9}"/>
              </a:ext>
            </a:extLst>
          </p:cNvPr>
          <p:cNvSpPr txBox="1"/>
          <p:nvPr/>
        </p:nvSpPr>
        <p:spPr>
          <a:xfrm>
            <a:off x="302663" y="8511198"/>
            <a:ext cx="108234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LTspice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61668-6C48-25CA-C96D-E8DEA9C3BA07}"/>
              </a:ext>
            </a:extLst>
          </p:cNvPr>
          <p:cNvSpPr txBox="1"/>
          <p:nvPr/>
        </p:nvSpPr>
        <p:spPr>
          <a:xfrm>
            <a:off x="549680" y="8885908"/>
            <a:ext cx="6545382" cy="156966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ホビー用途で最も人気があるであろう回路シミュレーター。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*TLINE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モデルがあるので分布定数のシミュレーションにも使える。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元々はアナデバの社内製品の評価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宣伝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のために開発されたが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あまりに出来がいいので広く使われている。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PCB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設計ではある程度回路が決まっている体で話を進めるので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今回は紹介にとどめる。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7A4C2-7815-2447-E48C-A593491A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4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EB9AE6-66B1-206A-754C-CEEC8B767B58}"/>
              </a:ext>
            </a:extLst>
          </p:cNvPr>
          <p:cNvSpPr/>
          <p:nvPr/>
        </p:nvSpPr>
        <p:spPr>
          <a:xfrm>
            <a:off x="1" y="0"/>
            <a:ext cx="7559674" cy="89000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86E52-8FF9-4C70-4169-374B0AF93CB8}"/>
              </a:ext>
            </a:extLst>
          </p:cNvPr>
          <p:cNvSpPr txBox="1"/>
          <p:nvPr/>
        </p:nvSpPr>
        <p:spPr>
          <a:xfrm>
            <a:off x="254535" y="1014573"/>
            <a:ext cx="121058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環境構築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064A47-82DD-5FB8-0807-BA77A897D580}"/>
              </a:ext>
            </a:extLst>
          </p:cNvPr>
          <p:cNvCxnSpPr>
            <a:cxnSpLocks/>
          </p:cNvCxnSpPr>
          <p:nvPr/>
        </p:nvCxnSpPr>
        <p:spPr>
          <a:xfrm>
            <a:off x="0" y="786099"/>
            <a:ext cx="7559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D5C5B6-E332-A392-2184-408261CBEAC7}"/>
              </a:ext>
            </a:extLst>
          </p:cNvPr>
          <p:cNvSpPr txBox="1"/>
          <p:nvPr/>
        </p:nvSpPr>
        <p:spPr>
          <a:xfrm>
            <a:off x="549680" y="1431365"/>
            <a:ext cx="6237605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「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KiCad6.07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」と「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Library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Loader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v2.49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」のインストール後手順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A612A-D454-226C-E4B2-52C0C595CE66}"/>
              </a:ext>
            </a:extLst>
          </p:cNvPr>
          <p:cNvSpPr txBox="1"/>
          <p:nvPr/>
        </p:nvSpPr>
        <p:spPr>
          <a:xfrm>
            <a:off x="419053" y="1867420"/>
            <a:ext cx="562205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① 任意の場所に以下のような２つの空ディレクトリを作る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F0B1B-53C4-8A5E-A8AF-6FE12605B90C}"/>
              </a:ext>
            </a:extLst>
          </p:cNvPr>
          <p:cNvSpPr txBox="1"/>
          <p:nvPr/>
        </p:nvSpPr>
        <p:spPr>
          <a:xfrm>
            <a:off x="859829" y="2227158"/>
            <a:ext cx="902811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\KiCad6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E6160C-C156-9AC3-07CC-42EFD442208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311234" y="2565712"/>
            <a:ext cx="1" cy="531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918701-84D2-ED16-3C43-F76079504E69}"/>
              </a:ext>
            </a:extLst>
          </p:cNvPr>
          <p:cNvSpPr txBox="1"/>
          <p:nvPr/>
        </p:nvSpPr>
        <p:spPr>
          <a:xfrm>
            <a:off x="1848295" y="2589709"/>
            <a:ext cx="4031873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\Library		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カスタムライブラリ解凍先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BC633B-331F-B7C2-A5D1-1748138596A0}"/>
              </a:ext>
            </a:extLst>
          </p:cNvPr>
          <p:cNvSpPr txBox="1"/>
          <p:nvPr/>
        </p:nvSpPr>
        <p:spPr>
          <a:xfrm>
            <a:off x="1848295" y="2928263"/>
            <a:ext cx="4031873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\Projects	KiCad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プロジェクト保存先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83F93C-2BB1-9336-833B-F7028E558C2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311234" y="3097540"/>
            <a:ext cx="537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1FC192-041E-9869-9B24-832DFB2C32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311234" y="2758986"/>
            <a:ext cx="5370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2F92B8-6E93-8EA6-88A7-AD8E172F3FFE}"/>
              </a:ext>
            </a:extLst>
          </p:cNvPr>
          <p:cNvSpPr txBox="1"/>
          <p:nvPr/>
        </p:nvSpPr>
        <p:spPr>
          <a:xfrm>
            <a:off x="3250247" y="1057521"/>
            <a:ext cx="1928733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↓ 会員登録が必要</a:t>
            </a:r>
            <a:endParaRPr lang="en-US" sz="16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23CB62-305A-8E2C-CACB-5F577D6871B3}"/>
              </a:ext>
            </a:extLst>
          </p:cNvPr>
          <p:cNvSpPr txBox="1"/>
          <p:nvPr/>
        </p:nvSpPr>
        <p:spPr>
          <a:xfrm>
            <a:off x="419053" y="6128182"/>
            <a:ext cx="705834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③ 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を起動し、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Symbol(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回路記号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と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Footprint(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部品端子の形状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を登録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6D6D8DD-EBAF-AF30-9D7D-DFC132094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0" y="6534719"/>
            <a:ext cx="4940300" cy="329521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B1216E-B7A2-9098-1B28-BB78395C9261}"/>
              </a:ext>
            </a:extLst>
          </p:cNvPr>
          <p:cNvCxnSpPr>
            <a:cxnSpLocks/>
          </p:cNvCxnSpPr>
          <p:nvPr/>
        </p:nvCxnSpPr>
        <p:spPr>
          <a:xfrm flipH="1">
            <a:off x="2154226" y="7074549"/>
            <a:ext cx="58373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6DFD0B-36D8-901B-5798-210399054A52}"/>
              </a:ext>
            </a:extLst>
          </p:cNvPr>
          <p:cNvCxnSpPr>
            <a:cxnSpLocks/>
          </p:cNvCxnSpPr>
          <p:nvPr/>
        </p:nvCxnSpPr>
        <p:spPr>
          <a:xfrm flipH="1">
            <a:off x="2154226" y="7226949"/>
            <a:ext cx="58373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AA09A14-1187-C31B-8129-9624606251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" t="7060" r="2528" b="4249"/>
          <a:stretch/>
        </p:blipFill>
        <p:spPr>
          <a:xfrm>
            <a:off x="339753" y="3736270"/>
            <a:ext cx="7170420" cy="2314908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D5F2BD-E065-BA02-B83F-648A4F90E75C}"/>
              </a:ext>
            </a:extLst>
          </p:cNvPr>
          <p:cNvCxnSpPr>
            <a:cxnSpLocks/>
          </p:cNvCxnSpPr>
          <p:nvPr/>
        </p:nvCxnSpPr>
        <p:spPr>
          <a:xfrm flipV="1">
            <a:off x="2821778" y="4495976"/>
            <a:ext cx="538928" cy="1268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CD5B3B2-3738-DC8A-5702-6D29D3B5CB1C}"/>
              </a:ext>
            </a:extLst>
          </p:cNvPr>
          <p:cNvCxnSpPr>
            <a:cxnSpLocks/>
          </p:cNvCxnSpPr>
          <p:nvPr/>
        </p:nvCxnSpPr>
        <p:spPr>
          <a:xfrm>
            <a:off x="5304696" y="4461971"/>
            <a:ext cx="575472" cy="2179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9017BCF-08EB-B50B-D4E4-BFE2D8986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39" y="8304699"/>
            <a:ext cx="5162054" cy="98858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7B077F2-379A-0271-0DD1-9F15DE9A0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39" y="9518101"/>
            <a:ext cx="5162054" cy="92846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A9F4DDF-DF3F-697B-286D-AB00CE808261}"/>
              </a:ext>
            </a:extLst>
          </p:cNvPr>
          <p:cNvSpPr txBox="1"/>
          <p:nvPr/>
        </p:nvSpPr>
        <p:spPr>
          <a:xfrm>
            <a:off x="2832660" y="6898923"/>
            <a:ext cx="359585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\Library\SamacSys_Parts.lib</a:t>
            </a:r>
            <a:r>
              <a:rPr lang="ja-JP" altLang="en-US" sz="14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を登録　④</a:t>
            </a:r>
            <a:endParaRPr lang="en-US" altLang="ja-JP" sz="14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071127-6534-4717-17D5-5874E0E6E4F7}"/>
              </a:ext>
            </a:extLst>
          </p:cNvPr>
          <p:cNvSpPr txBox="1"/>
          <p:nvPr/>
        </p:nvSpPr>
        <p:spPr>
          <a:xfrm>
            <a:off x="2832660" y="7131564"/>
            <a:ext cx="386516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\Library\SamacSys_Parts.pretty </a:t>
            </a:r>
            <a:r>
              <a:rPr lang="ja-JP" altLang="en-US" sz="14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を登録　⑤</a:t>
            </a:r>
            <a:endParaRPr lang="en-US" altLang="ja-JP" sz="14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E6F76E-5D13-6054-D534-E8FD4DB5E7D9}"/>
              </a:ext>
            </a:extLst>
          </p:cNvPr>
          <p:cNvSpPr txBox="1"/>
          <p:nvPr/>
        </p:nvSpPr>
        <p:spPr>
          <a:xfrm>
            <a:off x="1217814" y="8182326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④</a:t>
            </a:r>
            <a:endParaRPr lang="en-US" altLang="ja-JP" sz="14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87AA6B-4B3B-327E-1EE5-8472596BEEC2}"/>
              </a:ext>
            </a:extLst>
          </p:cNvPr>
          <p:cNvSpPr txBox="1"/>
          <p:nvPr/>
        </p:nvSpPr>
        <p:spPr>
          <a:xfrm>
            <a:off x="1216428" y="9352347"/>
            <a:ext cx="364202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⑤</a:t>
            </a:r>
            <a:endParaRPr lang="en-US" altLang="ja-JP" sz="14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C22259-B04C-A5D9-A560-0540ECC1FA7B}"/>
              </a:ext>
            </a:extLst>
          </p:cNvPr>
          <p:cNvSpPr/>
          <p:nvPr/>
        </p:nvSpPr>
        <p:spPr>
          <a:xfrm>
            <a:off x="1769842" y="8878431"/>
            <a:ext cx="187745" cy="160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DB0B5D-B04D-01B0-1198-3123B0255DB1}"/>
              </a:ext>
            </a:extLst>
          </p:cNvPr>
          <p:cNvSpPr/>
          <p:nvPr/>
        </p:nvSpPr>
        <p:spPr>
          <a:xfrm>
            <a:off x="1798420" y="9960904"/>
            <a:ext cx="187745" cy="160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68268B-87D5-241B-746E-F18D20AF62D5}"/>
              </a:ext>
            </a:extLst>
          </p:cNvPr>
          <p:cNvSpPr txBox="1"/>
          <p:nvPr/>
        </p:nvSpPr>
        <p:spPr>
          <a:xfrm>
            <a:off x="419053" y="3409733"/>
            <a:ext cx="675056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② ログインした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Library Loader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を起動し、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Setting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から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\Library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を選択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953BE-5921-19B8-5FB8-D18E18EA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E2777B-430B-7CB4-DDF8-47BAA65E19F6}"/>
              </a:ext>
            </a:extLst>
          </p:cNvPr>
          <p:cNvSpPr/>
          <p:nvPr/>
        </p:nvSpPr>
        <p:spPr>
          <a:xfrm>
            <a:off x="1" y="0"/>
            <a:ext cx="7559674" cy="8900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240CD-4D05-B4A9-54F1-5052C0C3FCBD}"/>
              </a:ext>
            </a:extLst>
          </p:cNvPr>
          <p:cNvCxnSpPr>
            <a:cxnSpLocks/>
          </p:cNvCxnSpPr>
          <p:nvPr/>
        </p:nvCxnSpPr>
        <p:spPr>
          <a:xfrm>
            <a:off x="0" y="786099"/>
            <a:ext cx="7559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B787C9-9969-4A5A-C21A-3126BEBF283F}"/>
              </a:ext>
            </a:extLst>
          </p:cNvPr>
          <p:cNvSpPr txBox="1"/>
          <p:nvPr/>
        </p:nvSpPr>
        <p:spPr>
          <a:xfrm>
            <a:off x="114835" y="1249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設計</a:t>
            </a:r>
            <a:endParaRPr lang="en-US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CD22E-288D-1B5F-2CD0-4DF06E162B3B}"/>
              </a:ext>
            </a:extLst>
          </p:cNvPr>
          <p:cNvSpPr txBox="1"/>
          <p:nvPr/>
        </p:nvSpPr>
        <p:spPr>
          <a:xfrm>
            <a:off x="254535" y="1014573"/>
            <a:ext cx="185178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PCB</a:t>
            </a:r>
            <a:r>
              <a:rPr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設計の流れ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E250A-596E-2BE5-FE33-E22B8C0D5E2C}"/>
              </a:ext>
            </a:extLst>
          </p:cNvPr>
          <p:cNvSpPr/>
          <p:nvPr/>
        </p:nvSpPr>
        <p:spPr>
          <a:xfrm>
            <a:off x="504152" y="1625300"/>
            <a:ext cx="6528473" cy="1073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53A32-6B0E-D396-456D-CD996608AF68}"/>
              </a:ext>
            </a:extLst>
          </p:cNvPr>
          <p:cNvSpPr txBox="1"/>
          <p:nvPr/>
        </p:nvSpPr>
        <p:spPr>
          <a:xfrm>
            <a:off x="667285" y="1444979"/>
            <a:ext cx="1826141" cy="33855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Schematic Editor</a:t>
            </a:r>
            <a:endParaRPr lang="en-US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1E430-557A-C324-B4E6-43E2BA260F25}"/>
              </a:ext>
            </a:extLst>
          </p:cNvPr>
          <p:cNvSpPr txBox="1"/>
          <p:nvPr/>
        </p:nvSpPr>
        <p:spPr>
          <a:xfrm>
            <a:off x="549680" y="1742515"/>
            <a:ext cx="5006499" cy="83099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① 回路図を引く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② 記号に番号を割り振る（アノテーション）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③ 実際の部品データ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形状など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を記号に割り当てる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15FE2BE-912B-6330-D1F5-4CDCC8F9459C}"/>
              </a:ext>
            </a:extLst>
          </p:cNvPr>
          <p:cNvSpPr/>
          <p:nvPr/>
        </p:nvSpPr>
        <p:spPr>
          <a:xfrm>
            <a:off x="695797" y="2698750"/>
            <a:ext cx="484632" cy="571500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A6AAF3-9E4D-ACA9-515F-181CF1D6AAD0}"/>
              </a:ext>
            </a:extLst>
          </p:cNvPr>
          <p:cNvSpPr/>
          <p:nvPr/>
        </p:nvSpPr>
        <p:spPr>
          <a:xfrm>
            <a:off x="504152" y="3459448"/>
            <a:ext cx="6528473" cy="17523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41CBB-48A0-D09D-E2FA-060D731C9572}"/>
              </a:ext>
            </a:extLst>
          </p:cNvPr>
          <p:cNvSpPr txBox="1"/>
          <p:nvPr/>
        </p:nvSpPr>
        <p:spPr>
          <a:xfrm>
            <a:off x="667285" y="3279128"/>
            <a:ext cx="1210588" cy="33855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PCB Editor</a:t>
            </a:r>
            <a:endParaRPr lang="en-US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82934-779A-C8CA-24FC-9209F2D924D9}"/>
              </a:ext>
            </a:extLst>
          </p:cNvPr>
          <p:cNvSpPr txBox="1"/>
          <p:nvPr/>
        </p:nvSpPr>
        <p:spPr>
          <a:xfrm>
            <a:off x="549680" y="3576664"/>
            <a:ext cx="5724644" cy="156966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④ デザインルールを設定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製造メーカーのサイト参照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⑤ 基板外形を</a:t>
            </a:r>
            <a:r>
              <a:rPr lang="en-US" altLang="ja-JP" sz="160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Edge.Cuts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層に引く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(or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他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からインポート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⑥ 部品を配置する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⑦ 補助線に従って部品を配線する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⑧ ベタアース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(GND)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を置く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⑨ 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DRC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（デザインルールチェック）を走らせる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73E437B-C352-BE45-F0A7-9D3E57CE1F50}"/>
              </a:ext>
            </a:extLst>
          </p:cNvPr>
          <p:cNvSpPr/>
          <p:nvPr/>
        </p:nvSpPr>
        <p:spPr>
          <a:xfrm rot="10800000">
            <a:off x="3928814" y="2773755"/>
            <a:ext cx="484632" cy="685694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6300A-0F30-D185-769F-CCA74653AAE0}"/>
              </a:ext>
            </a:extLst>
          </p:cNvPr>
          <p:cNvSpPr txBox="1"/>
          <p:nvPr/>
        </p:nvSpPr>
        <p:spPr>
          <a:xfrm>
            <a:off x="4502188" y="2928310"/>
            <a:ext cx="2441694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必要に応じて回路を修正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8E062E6-A822-CE8A-DAF7-2404EEDE24CE}"/>
              </a:ext>
            </a:extLst>
          </p:cNvPr>
          <p:cNvSpPr/>
          <p:nvPr/>
        </p:nvSpPr>
        <p:spPr>
          <a:xfrm>
            <a:off x="3870318" y="4141412"/>
            <a:ext cx="234772" cy="4646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0C89EEE-6AEB-8650-8CBD-39FAA2D96937}"/>
              </a:ext>
            </a:extLst>
          </p:cNvPr>
          <p:cNvCxnSpPr>
            <a:cxnSpLocks/>
          </p:cNvCxnSpPr>
          <p:nvPr/>
        </p:nvCxnSpPr>
        <p:spPr>
          <a:xfrm rot="10800000">
            <a:off x="4171130" y="4373742"/>
            <a:ext cx="842830" cy="571638"/>
          </a:xfrm>
          <a:prstGeom prst="curvedConnector3">
            <a:avLst>
              <a:gd name="adj1" fmla="val -331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6646F0-0BEE-011E-3E1E-8361FE8F51CE}"/>
              </a:ext>
            </a:extLst>
          </p:cNvPr>
          <p:cNvSpPr txBox="1"/>
          <p:nvPr/>
        </p:nvSpPr>
        <p:spPr>
          <a:xfrm>
            <a:off x="5129661" y="4210531"/>
            <a:ext cx="1005403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適時修正</a:t>
            </a:r>
            <a:endParaRPr lang="en-US" altLang="ja-JP" sz="16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08CB41-D2FA-237F-B5AE-34DA6DB18617}"/>
              </a:ext>
            </a:extLst>
          </p:cNvPr>
          <p:cNvSpPr/>
          <p:nvPr/>
        </p:nvSpPr>
        <p:spPr>
          <a:xfrm>
            <a:off x="504152" y="5971514"/>
            <a:ext cx="6528473" cy="8452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4D388-C736-D1BD-1274-CE919B7E9A8B}"/>
              </a:ext>
            </a:extLst>
          </p:cNvPr>
          <p:cNvSpPr txBox="1"/>
          <p:nvPr/>
        </p:nvSpPr>
        <p:spPr>
          <a:xfrm>
            <a:off x="667285" y="5791193"/>
            <a:ext cx="697627" cy="33855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他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CAD</a:t>
            </a:r>
            <a:endParaRPr lang="en-US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6ACBA-E7B4-53E6-0B8B-0CB8795C6C23}"/>
              </a:ext>
            </a:extLst>
          </p:cNvPr>
          <p:cNvSpPr txBox="1"/>
          <p:nvPr/>
        </p:nvSpPr>
        <p:spPr>
          <a:xfrm>
            <a:off x="549680" y="6088729"/>
            <a:ext cx="3877985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①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’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筐体などに合わせて基板外形を設計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②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’DXF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で出力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98C3E47-0DF1-A79C-60E7-222B7C39741D}"/>
              </a:ext>
            </a:extLst>
          </p:cNvPr>
          <p:cNvSpPr/>
          <p:nvPr/>
        </p:nvSpPr>
        <p:spPr>
          <a:xfrm rot="10800000">
            <a:off x="1920052" y="5283015"/>
            <a:ext cx="484632" cy="685694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F4BBDA-5497-8BFE-120D-4DED335A5C8B}"/>
              </a:ext>
            </a:extLst>
          </p:cNvPr>
          <p:cNvSpPr txBox="1"/>
          <p:nvPr/>
        </p:nvSpPr>
        <p:spPr>
          <a:xfrm>
            <a:off x="2493426" y="5437570"/>
            <a:ext cx="4083169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必要なら</a:t>
            </a:r>
            <a:r>
              <a:rPr lang="en-US" altLang="ja-JP" sz="160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Ctrl+Shift+F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で変換／インポート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784D8F0-2E95-A7D1-1D4C-79B1D39E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3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F8BB62-ACC8-F64F-0033-41FEF837009D}"/>
              </a:ext>
            </a:extLst>
          </p:cNvPr>
          <p:cNvSpPr txBox="1"/>
          <p:nvPr/>
        </p:nvSpPr>
        <p:spPr>
          <a:xfrm>
            <a:off x="254535" y="6996273"/>
            <a:ext cx="1723549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名刺デザイン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393383-FE8D-56EF-9F05-5F33DD890F1A}"/>
              </a:ext>
            </a:extLst>
          </p:cNvPr>
          <p:cNvSpPr txBox="1"/>
          <p:nvPr/>
        </p:nvSpPr>
        <p:spPr>
          <a:xfrm>
            <a:off x="549680" y="7374965"/>
            <a:ext cx="6545382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イラレやパワポでお好みのデザインをつくる。画像フォーマットで可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設計に影響するので吟味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592C4E-9822-3C19-D097-641F4C73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57" y="8282030"/>
            <a:ext cx="3462168" cy="20965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4C49DF-E694-3CEE-EE8D-3419365D0029}"/>
              </a:ext>
            </a:extLst>
          </p:cNvPr>
          <p:cNvSpPr txBox="1"/>
          <p:nvPr/>
        </p:nvSpPr>
        <p:spPr>
          <a:xfrm>
            <a:off x="3521423" y="7869381"/>
            <a:ext cx="595035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91mm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822AA-05FD-9166-4359-FA5E14505EFA}"/>
              </a:ext>
            </a:extLst>
          </p:cNvPr>
          <p:cNvSpPr txBox="1"/>
          <p:nvPr/>
        </p:nvSpPr>
        <p:spPr>
          <a:xfrm>
            <a:off x="1398685" y="9185161"/>
            <a:ext cx="595035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55mm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36587A-A564-A533-04DC-3784BF5DCFB8}"/>
              </a:ext>
            </a:extLst>
          </p:cNvPr>
          <p:cNvSpPr txBox="1"/>
          <p:nvPr/>
        </p:nvSpPr>
        <p:spPr>
          <a:xfrm>
            <a:off x="4773485" y="7869381"/>
            <a:ext cx="2544286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※ </a:t>
            </a:r>
            <a:r>
              <a:rPr lang="ja-JP" altLang="en-US" sz="16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枠線は出力しないこと</a:t>
            </a:r>
            <a:endParaRPr lang="en-US" altLang="ja-JP" sz="16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582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432B4-732E-2BA8-8486-8D617BAE20B5}"/>
              </a:ext>
            </a:extLst>
          </p:cNvPr>
          <p:cNvSpPr/>
          <p:nvPr/>
        </p:nvSpPr>
        <p:spPr>
          <a:xfrm>
            <a:off x="1" y="0"/>
            <a:ext cx="7559674" cy="89000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D87307-B6E6-D3BD-C9AE-1A2F659FF0D1}"/>
              </a:ext>
            </a:extLst>
          </p:cNvPr>
          <p:cNvCxnSpPr>
            <a:cxnSpLocks/>
          </p:cNvCxnSpPr>
          <p:nvPr/>
        </p:nvCxnSpPr>
        <p:spPr>
          <a:xfrm>
            <a:off x="0" y="786099"/>
            <a:ext cx="7559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F3AFD-7526-0B15-63A7-84D4A3E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84C2-D90A-8C00-C007-96F27FF6BEAA}"/>
              </a:ext>
            </a:extLst>
          </p:cNvPr>
          <p:cNvSpPr txBox="1"/>
          <p:nvPr/>
        </p:nvSpPr>
        <p:spPr>
          <a:xfrm>
            <a:off x="254535" y="1014573"/>
            <a:ext cx="377539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Schematic Editor(</a:t>
            </a:r>
            <a:r>
              <a:rPr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旧</a:t>
            </a:r>
            <a:r>
              <a:rPr lang="en-US" altLang="ja-JP" sz="200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Eeschema</a:t>
            </a:r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1DF55-0A3D-3F28-1772-DAAB9F7E7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7" y="2874505"/>
            <a:ext cx="6172200" cy="3471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4E722-8B3A-25EF-2B68-CD54927B99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"/>
          <a:stretch/>
        </p:blipFill>
        <p:spPr>
          <a:xfrm>
            <a:off x="254535" y="1895884"/>
            <a:ext cx="6987560" cy="675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44412-9774-0E5F-79DA-3BC64415B0BD}"/>
              </a:ext>
            </a:extLst>
          </p:cNvPr>
          <p:cNvSpPr txBox="1"/>
          <p:nvPr/>
        </p:nvSpPr>
        <p:spPr>
          <a:xfrm>
            <a:off x="549680" y="1431365"/>
            <a:ext cx="3980577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Schematic(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回路図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)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を設計するウィンドウ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19167-4045-9E8C-63A1-422405AC7E5A}"/>
              </a:ext>
            </a:extLst>
          </p:cNvPr>
          <p:cNvCxnSpPr>
            <a:cxnSpLocks/>
          </p:cNvCxnSpPr>
          <p:nvPr/>
        </p:nvCxnSpPr>
        <p:spPr>
          <a:xfrm>
            <a:off x="182880" y="2571530"/>
            <a:ext cx="510857" cy="580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CB0999-5112-07B2-660D-2847AB4639AC}"/>
              </a:ext>
            </a:extLst>
          </p:cNvPr>
          <p:cNvCxnSpPr>
            <a:cxnSpLocks/>
          </p:cNvCxnSpPr>
          <p:nvPr/>
        </p:nvCxnSpPr>
        <p:spPr>
          <a:xfrm flipH="1">
            <a:off x="4619625" y="2622550"/>
            <a:ext cx="2622470" cy="529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837DA-E87B-C03F-90F8-AD90B4604956}"/>
              </a:ext>
            </a:extLst>
          </p:cNvPr>
          <p:cNvCxnSpPr>
            <a:cxnSpLocks/>
          </p:cNvCxnSpPr>
          <p:nvPr/>
        </p:nvCxnSpPr>
        <p:spPr>
          <a:xfrm>
            <a:off x="6184719" y="1769919"/>
            <a:ext cx="0" cy="3117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626BB4-60C4-6C9B-CCF5-7F6ACAED00CB}"/>
              </a:ext>
            </a:extLst>
          </p:cNvPr>
          <p:cNvSpPr txBox="1"/>
          <p:nvPr/>
        </p:nvSpPr>
        <p:spPr>
          <a:xfrm>
            <a:off x="5339020" y="1431365"/>
            <a:ext cx="198002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アサインメントツール</a:t>
            </a:r>
            <a:endParaRPr lang="en-US" altLang="ja-JP" sz="14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EE3537-EF40-8507-043F-FD2D3E904B20}"/>
              </a:ext>
            </a:extLst>
          </p:cNvPr>
          <p:cNvSpPr txBox="1"/>
          <p:nvPr/>
        </p:nvSpPr>
        <p:spPr>
          <a:xfrm>
            <a:off x="549680" y="6486057"/>
            <a:ext cx="6955750" cy="156966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矢印の機能は「アサインメントツール」と呼ばれ、回路図を引き終えた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後に実行する。記号に番号を振り分けることでソフトが部品の違いを認識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できるようにする。これを実行したときの状態が次の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PCB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 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Editor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に反映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されるので変更を加えたら最後に必ず実行する。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ボタンを押すと全ライブラリの読み込みが行われるので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のスペックに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よっては少し待たされる。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KiCad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は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SSD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が早ければ早いほど良い。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4F5163-50A7-67D6-5E25-5DD13AEB7837}"/>
              </a:ext>
            </a:extLst>
          </p:cNvPr>
          <p:cNvSpPr txBox="1"/>
          <p:nvPr/>
        </p:nvSpPr>
        <p:spPr>
          <a:xfrm>
            <a:off x="254535" y="8090346"/>
            <a:ext cx="2492990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ショートカットキー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170AFC-40A7-E1DC-3325-BA75AE1BE6EA}"/>
              </a:ext>
            </a:extLst>
          </p:cNvPr>
          <p:cNvSpPr txBox="1"/>
          <p:nvPr/>
        </p:nvSpPr>
        <p:spPr>
          <a:xfrm>
            <a:off x="549680" y="8520385"/>
            <a:ext cx="6647974" cy="156966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A		: 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部品を配置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W		: 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配線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E		: 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プロパティ編集（パラメータにカーソルを合わせて押す）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D		: 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部品データシート閲覧（登録されていれば）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X or Y	: 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部品を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X or Y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軸で反転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en-US" altLang="ja-JP" sz="1600" dirty="0" err="1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Ctrl+L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	: 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グローバルラベル（離れた端子同士を接続するのに便利）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A2AC9D-7A3C-CEF6-6B97-15424DA6F36C}"/>
              </a:ext>
            </a:extLst>
          </p:cNvPr>
          <p:cNvSpPr txBox="1"/>
          <p:nvPr/>
        </p:nvSpPr>
        <p:spPr>
          <a:xfrm>
            <a:off x="549680" y="10084446"/>
            <a:ext cx="4596130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右手はマウス、左手はキーボードの</a:t>
            </a:r>
            <a:r>
              <a:rPr lang="en-US" altLang="ja-JP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FPS</a:t>
            </a:r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スタイル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451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E6E82-C18D-ACAB-FFA3-3FCBC464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37F39D-9AE5-1502-E2F7-08A2C3CC65EE}"/>
              </a:ext>
            </a:extLst>
          </p:cNvPr>
          <p:cNvSpPr/>
          <p:nvPr/>
        </p:nvSpPr>
        <p:spPr>
          <a:xfrm>
            <a:off x="1" y="0"/>
            <a:ext cx="7559674" cy="8900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5AEFC2-49DC-63BB-6844-A6E30130016B}"/>
              </a:ext>
            </a:extLst>
          </p:cNvPr>
          <p:cNvCxnSpPr>
            <a:cxnSpLocks/>
          </p:cNvCxnSpPr>
          <p:nvPr/>
        </p:nvCxnSpPr>
        <p:spPr>
          <a:xfrm>
            <a:off x="0" y="786099"/>
            <a:ext cx="7559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9696639-97F4-5BA0-3AC1-4C50074055E2}"/>
              </a:ext>
            </a:extLst>
          </p:cNvPr>
          <p:cNvSpPr txBox="1"/>
          <p:nvPr/>
        </p:nvSpPr>
        <p:spPr>
          <a:xfrm>
            <a:off x="114835" y="1249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設計</a:t>
            </a:r>
            <a:endParaRPr lang="en-US" sz="32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35975-9B3D-A71B-BE57-2352DEB15BC1}"/>
              </a:ext>
            </a:extLst>
          </p:cNvPr>
          <p:cNvSpPr txBox="1"/>
          <p:nvPr/>
        </p:nvSpPr>
        <p:spPr>
          <a:xfrm>
            <a:off x="254535" y="1014573"/>
            <a:ext cx="146706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PCB Editor</a:t>
            </a:r>
            <a:endParaRPr lang="en-US" sz="20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94741-AEEA-4B4F-CCFC-B710E24312C7}"/>
              </a:ext>
            </a:extLst>
          </p:cNvPr>
          <p:cNvSpPr txBox="1"/>
          <p:nvPr/>
        </p:nvSpPr>
        <p:spPr>
          <a:xfrm>
            <a:off x="549680" y="1431365"/>
            <a:ext cx="5519460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実際の部品レイアウト・基板外形を設計するウィンドウ</a:t>
            </a:r>
            <a:endParaRPr lang="en-US" altLang="ja-JP" sz="16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220BEC-05E0-3B92-B4B4-3DF9372C1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4" y="3301999"/>
            <a:ext cx="6645805" cy="37382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F303DA-F818-96CD-333D-069359355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" y="2169492"/>
            <a:ext cx="6987560" cy="846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AEA979-EFDB-9FC4-A3B3-C8B822386562}"/>
              </a:ext>
            </a:extLst>
          </p:cNvPr>
          <p:cNvCxnSpPr>
            <a:cxnSpLocks/>
          </p:cNvCxnSpPr>
          <p:nvPr/>
        </p:nvCxnSpPr>
        <p:spPr>
          <a:xfrm>
            <a:off x="182880" y="2990630"/>
            <a:ext cx="510857" cy="580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E17F69-1E6B-C75A-7DEE-69478516B310}"/>
              </a:ext>
            </a:extLst>
          </p:cNvPr>
          <p:cNvCxnSpPr>
            <a:cxnSpLocks/>
          </p:cNvCxnSpPr>
          <p:nvPr/>
        </p:nvCxnSpPr>
        <p:spPr>
          <a:xfrm flipH="1">
            <a:off x="4619625" y="3041650"/>
            <a:ext cx="2622470" cy="529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23E321-1910-B5FB-656B-029FD621AC11}"/>
              </a:ext>
            </a:extLst>
          </p:cNvPr>
          <p:cNvCxnSpPr>
            <a:cxnSpLocks/>
          </p:cNvCxnSpPr>
          <p:nvPr/>
        </p:nvCxnSpPr>
        <p:spPr>
          <a:xfrm>
            <a:off x="5308419" y="2112819"/>
            <a:ext cx="0" cy="3117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9CD713-5DE2-4F37-AE0B-522E3E2EF116}"/>
              </a:ext>
            </a:extLst>
          </p:cNvPr>
          <p:cNvSpPr txBox="1"/>
          <p:nvPr/>
        </p:nvSpPr>
        <p:spPr>
          <a:xfrm>
            <a:off x="4653220" y="1774265"/>
            <a:ext cx="126188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部品読み込み</a:t>
            </a:r>
            <a:endParaRPr lang="en-US" altLang="ja-JP" sz="1400" dirty="0">
              <a:solidFill>
                <a:srgbClr val="FF0000"/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2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D424F-0C17-9114-B2D7-41B1F17E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CF2-246F-4B61-8DB2-8554FE6694F0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67CC7B-9939-2F06-64CD-F8374A750381}"/>
              </a:ext>
            </a:extLst>
          </p:cNvPr>
          <p:cNvSpPr/>
          <p:nvPr/>
        </p:nvSpPr>
        <p:spPr>
          <a:xfrm>
            <a:off x="1" y="0"/>
            <a:ext cx="7559674" cy="89000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D23864-B108-7353-9E42-B70785EC19D1}"/>
              </a:ext>
            </a:extLst>
          </p:cNvPr>
          <p:cNvCxnSpPr>
            <a:cxnSpLocks/>
          </p:cNvCxnSpPr>
          <p:nvPr/>
        </p:nvCxnSpPr>
        <p:spPr>
          <a:xfrm>
            <a:off x="0" y="786099"/>
            <a:ext cx="7559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0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</TotalTime>
  <Words>1466</Words>
  <Application>Microsoft Office PowerPoint</Application>
  <PresentationFormat>Custom</PresentationFormat>
  <Paragraphs>103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HGｺﾞｼｯｸE</vt:lpstr>
      <vt:lpstr>游ゴシック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Yamamoto Emon</dc:creator>
  <cp:lastModifiedBy>Yamamoto Emon</cp:lastModifiedBy>
  <cp:revision>1</cp:revision>
  <dcterms:created xsi:type="dcterms:W3CDTF">2022-08-12T04:46:08Z</dcterms:created>
  <dcterms:modified xsi:type="dcterms:W3CDTF">2022-09-06T03:57:05Z</dcterms:modified>
</cp:coreProperties>
</file>