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sldIdLst>
    <p:sldId id="278" r:id="rId5"/>
    <p:sldId id="279" r:id="rId6"/>
    <p:sldId id="280" r:id="rId7"/>
    <p:sldId id="283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06B5B-3841-45E1-87F3-3D5A1113BCF4}" v="4" dt="2022-11-23T10:45:49.48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22" d="100"/>
          <a:sy n="122" d="100"/>
        </p:scale>
        <p:origin x="96" y="21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Йоан Ангелов Гаврилов" userId="S::yagavrilov19@codingburgas.bg::d16ae379-a30f-4f1d-be5d-d00e52b5da45" providerId="AD" clId="Web-{D9906B5B-3841-45E1-87F3-3D5A1113BCF4}"/>
    <pc:docChg chg="modSld">
      <pc:chgData name="Йоан Ангелов Гаврилов" userId="S::yagavrilov19@codingburgas.bg::d16ae379-a30f-4f1d-be5d-d00e52b5da45" providerId="AD" clId="Web-{D9906B5B-3841-45E1-87F3-3D5A1113BCF4}" dt="2022-11-23T10:45:49.489" v="3"/>
      <pc:docMkLst>
        <pc:docMk/>
      </pc:docMkLst>
      <pc:sldChg chg="modTransition">
        <pc:chgData name="Йоан Ангелов Гаврилов" userId="S::yagavrilov19@codingburgas.bg::d16ae379-a30f-4f1d-be5d-d00e52b5da45" providerId="AD" clId="Web-{D9906B5B-3841-45E1-87F3-3D5A1113BCF4}" dt="2022-11-23T10:45:43.708" v="0"/>
        <pc:sldMkLst>
          <pc:docMk/>
          <pc:sldMk cId="3855531800" sldId="279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6.489" v="1"/>
        <pc:sldMkLst>
          <pc:docMk/>
          <pc:sldMk cId="979622006" sldId="280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8.005" v="2"/>
        <pc:sldMkLst>
          <pc:docMk/>
          <pc:sldMk cId="2903841477" sldId="283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9.489" v="3"/>
        <pc:sldMkLst>
          <pc:docMk/>
          <pc:sldMk cId="1003962426" sldId="29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25695417250349E-2"/>
          <c:y val="3.4334763948497854E-2"/>
          <c:w val="0.93716586935650903"/>
          <c:h val="0.8187989591429826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Room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12:00 - 13:00</c:v>
                </c:pt>
                <c:pt idx="1">
                  <c:v>13:00 - 14:00</c:v>
                </c:pt>
                <c:pt idx="2">
                  <c:v>14:00 - 15:00</c:v>
                </c:pt>
                <c:pt idx="3">
                  <c:v>15:00 - 16:00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21</c:v>
                </c:pt>
                <c:pt idx="1">
                  <c:v>14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4563-B6FC-B5FE9EFC1A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12:00 - 13:00</c:v>
                </c:pt>
                <c:pt idx="1">
                  <c:v>13:00 - 14:00</c:v>
                </c:pt>
                <c:pt idx="2">
                  <c:v>14:00 - 15:00</c:v>
                </c:pt>
                <c:pt idx="3">
                  <c:v>15:00 - 16:00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0</c:v>
                </c:pt>
                <c:pt idx="1">
                  <c:v>23</c:v>
                </c:pt>
                <c:pt idx="2">
                  <c:v>23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D3-4563-B6FC-B5FE9EFC1A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Room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5DD3-4563-B6FC-B5FE9EFC1A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6"/>
                    </a:solidFill>
                    <a:latin typeface="Sabon Next LT" panose="02000500000000000000" pitchFamily="2" charset="0"/>
                    <a:ea typeface="+mn-ea"/>
                    <a:cs typeface="Sabon Next LT" panose="02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12:00 - 13:00</c:v>
                </c:pt>
                <c:pt idx="1">
                  <c:v>13:00 - 14:00</c:v>
                </c:pt>
                <c:pt idx="2">
                  <c:v>14:00 - 15:00</c:v>
                </c:pt>
                <c:pt idx="3">
                  <c:v>15:00 - 16:00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13</c:v>
                </c:pt>
                <c:pt idx="1">
                  <c:v>0</c:v>
                </c:pt>
                <c:pt idx="2">
                  <c:v>16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D3-4563-B6FC-B5FE9EFC1A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202C8F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6"/>
                </a:solidFill>
                <a:latin typeface="Sabon Next LT" panose="02000500000000000000" pitchFamily="2" charset="0"/>
                <a:ea typeface="+mn-ea"/>
                <a:cs typeface="Sabon Next LT" panose="02000500000000000000" pitchFamily="2" charset="0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6"/>
              </a:solidFill>
              <a:latin typeface="Sabon Next LT" panose="02000500000000000000" pitchFamily="2" charset="0"/>
              <a:ea typeface="+mn-ea"/>
              <a:cs typeface="Sabon Next LT" panose="02000500000000000000" pitchFamily="2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Panopticon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Yoan Gavrilov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Идея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0DBB1-FAB0-2961-B933-7D04D7D3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03" y="2841490"/>
            <a:ext cx="6520259" cy="36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6766560" cy="768096"/>
          </a:xfrm>
        </p:spPr>
        <p:txBody>
          <a:bodyPr/>
          <a:lstStyle/>
          <a:p>
            <a:r>
              <a:rPr lang="bg-BG" dirty="0"/>
              <a:t>Използвана технология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AutoShape 2" descr="C# - 나무위키">
            <a:extLst>
              <a:ext uri="{FF2B5EF4-FFF2-40B4-BE49-F238E27FC236}">
                <a16:creationId xmlns:a16="http://schemas.microsoft.com/office/drawing/2014/main" id="{CDCA1811-489B-FFB2-5BF6-16B379EAE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E2832-F748-4C47-B6D6-298467F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8" b="95648" l="10000" r="90000">
                        <a14:foregroundMark x1="50192" y1="9448" x2="50192" y2="9448"/>
                        <a14:foregroundMark x1="48654" y1="3928" x2="48654" y2="3928"/>
                        <a14:foregroundMark x1="46635" y1="92887" x2="46635" y2="92887"/>
                        <a14:foregroundMark x1="48173" y1="94904" x2="48654" y2="95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6200" y="1906158"/>
            <a:ext cx="2974938" cy="2694607"/>
          </a:xfrm>
          <a:prstGeom prst="rect">
            <a:avLst/>
          </a:prstGeom>
        </p:spPr>
      </p:pic>
      <p:pic>
        <p:nvPicPr>
          <p:cNvPr id="1030" name="Picture 6" descr="Using OpenCV in C# | MeshCookie">
            <a:extLst>
              <a:ext uri="{FF2B5EF4-FFF2-40B4-BE49-F238E27FC236}">
                <a16:creationId xmlns:a16="http://schemas.microsoft.com/office/drawing/2014/main" id="{98FBD69A-F7AB-F2BE-9BF7-55AABEA9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17" y="2164984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gucv (Emgu) · GitHub">
            <a:extLst>
              <a:ext uri="{FF2B5EF4-FFF2-40B4-BE49-F238E27FC236}">
                <a16:creationId xmlns:a16="http://schemas.microsoft.com/office/drawing/2014/main" id="{E1EE663B-30A3-7B11-B0DB-7A5F28C4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69" y="2250596"/>
            <a:ext cx="2419839" cy="2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Example</a:t>
            </a:r>
          </a:p>
        </p:txBody>
      </p:sp>
      <p:graphicFrame>
        <p:nvGraphicFramePr>
          <p:cNvPr id="5" name="Content Placeholder 5" descr="Bar chart">
            <a:extLst>
              <a:ext uri="{FF2B5EF4-FFF2-40B4-BE49-F238E27FC236}">
                <a16:creationId xmlns:a16="http://schemas.microsoft.com/office/drawing/2014/main" id="{ED69F325-47F8-5A12-D3A4-2BB6ADB3D0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297399"/>
              </p:ext>
            </p:extLst>
          </p:nvPr>
        </p:nvGraphicFramePr>
        <p:xfrm>
          <a:off x="539750" y="2103438"/>
          <a:ext cx="11118850" cy="4433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08D27D0B751394FA07DB875F5C08C76" ma:contentTypeVersion="10" ma:contentTypeDescription="Създаване на нов документ" ma:contentTypeScope="" ma:versionID="15b8e6e02fbb7b9db41d2e6d9d76b78c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048351be1173819e5b732d83821192ec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9337dc0-5acd-4f79-a87d-0f370b8c419e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5B43F-E8D5-4C32-B9C3-F4BB78B0C99F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2.xml><?xml version="1.0" encoding="utf-8"?>
<ds:datastoreItem xmlns:ds="http://schemas.openxmlformats.org/officeDocument/2006/customXml" ds:itemID="{48A0839B-BB29-4A33-9FB2-7E002FF61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858EA-4660-40EA-B792-F43CD8976DF3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{34543EA8-89F7-4942-9390-9685FACF1000}tf78438558_win32</Template>
  <TotalTime>22</TotalTime>
  <Words>12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Panopticon </vt:lpstr>
      <vt:lpstr>Идея</vt:lpstr>
      <vt:lpstr>Използвана технология</vt:lpstr>
      <vt:lpstr>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Panopticon </dc:title>
  <dc:subject/>
  <dc:creator>Йоан Гаврилов</dc:creator>
  <cp:lastModifiedBy>Йоан Гаврилов</cp:lastModifiedBy>
  <cp:revision>4</cp:revision>
  <dcterms:created xsi:type="dcterms:W3CDTF">2022-11-22T21:36:59Z</dcterms:created>
  <dcterms:modified xsi:type="dcterms:W3CDTF">2022-11-23T10:45:54Z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  <property fmtid="{D5CDD505-2E9C-101B-9397-08002B2CF9AE}" pid="3" name="MediaServiceImageTags">
    <vt:lpwstr/>
  </property>
</Properties>
</file>