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11"/>
  </p:notesMasterIdLst>
  <p:sldIdLst>
    <p:sldId id="278" r:id="rId5"/>
    <p:sldId id="279" r:id="rId6"/>
    <p:sldId id="280" r:id="rId7"/>
    <p:sldId id="294" r:id="rId8"/>
    <p:sldId id="295" r:id="rId9"/>
    <p:sldId id="293" r:id="rId10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9906B5B-3841-45E1-87F3-3D5A1113BCF4}" v="4" dt="2022-11-23T10:45:49.489"/>
  </p1510:revLst>
</p1510:revInfo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09" autoAdjust="0"/>
  </p:normalViewPr>
  <p:slideViewPr>
    <p:cSldViewPr snapToGrid="0" snapToObjects="1">
      <p:cViewPr varScale="1">
        <p:scale>
          <a:sx n="114" d="100"/>
          <a:sy n="114" d="100"/>
        </p:scale>
        <p:origin x="414" y="114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18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Йоан Ангелов Гаврилов" userId="S::yagavrilov19@codingburgas.bg::d16ae379-a30f-4f1d-be5d-d00e52b5da45" providerId="AD" clId="Web-{D9906B5B-3841-45E1-87F3-3D5A1113BCF4}"/>
    <pc:docChg chg="modSld">
      <pc:chgData name="Йоан Ангелов Гаврилов" userId="S::yagavrilov19@codingburgas.bg::d16ae379-a30f-4f1d-be5d-d00e52b5da45" providerId="AD" clId="Web-{D9906B5B-3841-45E1-87F3-3D5A1113BCF4}" dt="2022-11-23T10:45:49.489" v="3"/>
      <pc:docMkLst>
        <pc:docMk/>
      </pc:docMkLst>
      <pc:sldChg chg="modTransition">
        <pc:chgData name="Йоан Ангелов Гаврилов" userId="S::yagavrilov19@codingburgas.bg::d16ae379-a30f-4f1d-be5d-d00e52b5da45" providerId="AD" clId="Web-{D9906B5B-3841-45E1-87F3-3D5A1113BCF4}" dt="2022-11-23T10:45:43.708" v="0"/>
        <pc:sldMkLst>
          <pc:docMk/>
          <pc:sldMk cId="3855531800" sldId="279"/>
        </pc:sldMkLst>
      </pc:sldChg>
      <pc:sldChg chg="modTransition">
        <pc:chgData name="Йоан Ангелов Гаврилов" userId="S::yagavrilov19@codingburgas.bg::d16ae379-a30f-4f1d-be5d-d00e52b5da45" providerId="AD" clId="Web-{D9906B5B-3841-45E1-87F3-3D5A1113BCF4}" dt="2022-11-23T10:45:46.489" v="1"/>
        <pc:sldMkLst>
          <pc:docMk/>
          <pc:sldMk cId="979622006" sldId="280"/>
        </pc:sldMkLst>
      </pc:sldChg>
      <pc:sldChg chg="modTransition">
        <pc:chgData name="Йоан Ангелов Гаврилов" userId="S::yagavrilov19@codingburgas.bg::d16ae379-a30f-4f1d-be5d-d00e52b5da45" providerId="AD" clId="Web-{D9906B5B-3841-45E1-87F3-3D5A1113BCF4}" dt="2022-11-23T10:45:48.005" v="2"/>
        <pc:sldMkLst>
          <pc:docMk/>
          <pc:sldMk cId="2903841477" sldId="283"/>
        </pc:sldMkLst>
      </pc:sldChg>
      <pc:sldChg chg="modTransition">
        <pc:chgData name="Йоан Ангелов Гаврилов" userId="S::yagavrilov19@codingburgas.bg::d16ae379-a30f-4f1d-be5d-d00e52b5da45" providerId="AD" clId="Web-{D9906B5B-3841-45E1-87F3-3D5A1113BCF4}" dt="2022-11-23T10:45:49.489" v="3"/>
        <pc:sldMkLst>
          <pc:docMk/>
          <pc:sldMk cId="1003962426" sldId="29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 descr="preencoded.png">
            <a:extLst>
              <a:ext uri="{FF2B5EF4-FFF2-40B4-BE49-F238E27FC236}">
                <a16:creationId xmlns:a16="http://schemas.microsoft.com/office/drawing/2014/main" id="{BA5D5A72-CB6F-F8DE-E2C9-90459C8C3DC1}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anchor="t">
            <a:no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 descr="preencoded.png">
            <a:extLst>
              <a:ext uri="{FF2B5EF4-FFF2-40B4-BE49-F238E27FC236}">
                <a16:creationId xmlns:a16="http://schemas.microsoft.com/office/drawing/2014/main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Image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 descr="preencoded.png">
            <a:extLst>
              <a:ext uri="{FF2B5EF4-FFF2-40B4-BE49-F238E27FC236}">
                <a16:creationId xmlns:a16="http://schemas.microsoft.com/office/drawing/2014/main" id="{ABC388A2-FFC7-1A87-02FB-C97B50161FD3}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 descr="preencoded.png">
            <a:extLst>
              <a:ext uri="{FF2B5EF4-FFF2-40B4-BE49-F238E27FC236}">
                <a16:creationId xmlns:a16="http://schemas.microsoft.com/office/drawing/2014/main" id="{D64C4994-B525-F4C0-B74F-D5E8296DFC43}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 descr="preencoded.png">
            <a:extLst>
              <a:ext uri="{FF2B5EF4-FFF2-40B4-BE49-F238E27FC236}">
                <a16:creationId xmlns:a16="http://schemas.microsoft.com/office/drawing/2014/main" id="{9019DA73-2516-F3D2-ECDB-620C90483DB3}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 descr="preencoded.png">
            <a:extLst>
              <a:ext uri="{FF2B5EF4-FFF2-40B4-BE49-F238E27FC236}">
                <a16:creationId xmlns:a16="http://schemas.microsoft.com/office/drawing/2014/main" id="{FEA70E9F-C506-413C-11EF-5915A2296643}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 descr="preencoded.png">
            <a:extLst>
              <a:ext uri="{FF2B5EF4-FFF2-40B4-BE49-F238E27FC236}">
                <a16:creationId xmlns:a16="http://schemas.microsoft.com/office/drawing/2014/main" id="{A8B7F1F1-806C-8D65-7340-220A0C4653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 descr="preencoded.png">
            <a:extLst>
              <a:ext uri="{FF2B5EF4-FFF2-40B4-BE49-F238E27FC236}">
                <a16:creationId xmlns:a16="http://schemas.microsoft.com/office/drawing/2014/main" id="{F19C81EC-0322-58A2-C455-6E2C84D1E6E8}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 descr="preencoded.png">
            <a:extLst>
              <a:ext uri="{FF2B5EF4-FFF2-40B4-BE49-F238E27FC236}">
                <a16:creationId xmlns:a16="http://schemas.microsoft.com/office/drawing/2014/main" id="{FEB515B5-2D9F-58E1-6E3C-CCBF105D891E}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 descr="preencoded.png">
            <a:extLst>
              <a:ext uri="{FF2B5EF4-FFF2-40B4-BE49-F238E27FC236}">
                <a16:creationId xmlns:a16="http://schemas.microsoft.com/office/drawing/2014/main" id="{5CCFEDF9-5B69-87BA-8A33-35033DA401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anchor="ctr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>
            <a:no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5EFB42-020B-1DF4-3D42-26092CE45F08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DD322-D1E0-74CB-BBFF-057426E58EBC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CBC9E-B934-828F-2AE5-211CEF5B1D25}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3D98FB-5EB7-A8DF-8470-B23A80D669E4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50F3CE-BAE9-3916-42CA-F4D906FA5173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FA7F58-C470-6376-9DB1-DE7034C491E8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7C9E57-563E-7980-7B3C-45FAD9C386F4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2" name="Image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33" name="Image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Panopticon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1060B-300F-3CE3-E5AA-D8E29791C9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Yoan Gavrilov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565E9-D88A-55D3-9D42-BD1C24B6D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4400" b="1" dirty="0">
                <a:solidFill>
                  <a:schemeClr val="accent6"/>
                </a:solidFill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Идея</a:t>
            </a:r>
            <a:endParaRPr lang="en-US" sz="4400" b="1" dirty="0">
              <a:solidFill>
                <a:schemeClr val="accent6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90DBB1-FAB0-2961-B933-7D04D7D3A7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2503" y="2841490"/>
            <a:ext cx="6520259" cy="3638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531800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4528" y="210312"/>
            <a:ext cx="6766560" cy="768096"/>
          </a:xfrm>
        </p:spPr>
        <p:txBody>
          <a:bodyPr/>
          <a:lstStyle/>
          <a:p>
            <a:r>
              <a:rPr lang="bg-BG" dirty="0"/>
              <a:t>Използвана технология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FC3FD3F-45EE-74E3-AD64-441303B83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</a:t>
            </a:fld>
            <a:endParaRPr lang="en-US" dirty="0"/>
          </a:p>
        </p:txBody>
      </p:sp>
      <p:sp>
        <p:nvSpPr>
          <p:cNvPr id="8" name="AutoShape 2" descr="C# - 나무위키">
            <a:extLst>
              <a:ext uri="{FF2B5EF4-FFF2-40B4-BE49-F238E27FC236}">
                <a16:creationId xmlns:a16="http://schemas.microsoft.com/office/drawing/2014/main" id="{CDCA1811-489B-FFB2-5BF6-16B379EAE9E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37E2832-F748-4C47-B6D6-298467F779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928" b="95648" l="10000" r="90000">
                        <a14:foregroundMark x1="50192" y1="9448" x2="50192" y2="9448"/>
                        <a14:foregroundMark x1="48654" y1="3928" x2="48654" y2="3928"/>
                        <a14:foregroundMark x1="46635" y1="92887" x2="46635" y2="92887"/>
                        <a14:foregroundMark x1="48173" y1="94904" x2="48654" y2="9564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496200" y="1906158"/>
            <a:ext cx="2974938" cy="2694607"/>
          </a:xfrm>
          <a:prstGeom prst="rect">
            <a:avLst/>
          </a:prstGeom>
        </p:spPr>
      </p:pic>
      <p:pic>
        <p:nvPicPr>
          <p:cNvPr id="1030" name="Picture 6" descr="Using OpenCV in C# | MeshCookie">
            <a:extLst>
              <a:ext uri="{FF2B5EF4-FFF2-40B4-BE49-F238E27FC236}">
                <a16:creationId xmlns:a16="http://schemas.microsoft.com/office/drawing/2014/main" id="{98FBD69A-F7AB-F2BE-9BF7-55AABEA92B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1717" y="2164984"/>
            <a:ext cx="1924050" cy="2371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emgucv (Emgu) · GitHub">
            <a:extLst>
              <a:ext uri="{FF2B5EF4-FFF2-40B4-BE49-F238E27FC236}">
                <a16:creationId xmlns:a16="http://schemas.microsoft.com/office/drawing/2014/main" id="{E1EE663B-30A3-7B11-B0DB-7A5F28C48B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0469" y="2250596"/>
            <a:ext cx="2419839" cy="2419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2" descr="AForge.NET Framework 2.2.5 Reviews, Pricing, Alternatives | DiscoverSdk">
            <a:extLst>
              <a:ext uri="{FF2B5EF4-FFF2-40B4-BE49-F238E27FC236}">
                <a16:creationId xmlns:a16="http://schemas.microsoft.com/office/drawing/2014/main" id="{5B60558D-5F88-4542-9C66-24F95883F7B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969840" cy="969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B83EEE-6397-4227-A9C7-28EE533B6B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58842" y="4536709"/>
            <a:ext cx="2209800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622006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8057C-1F7F-4231-B9BD-D0D0B17A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Целева аудитория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355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57449-618D-43F6-807C-466BC54FD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1920" y="611188"/>
            <a:ext cx="7013448" cy="1627632"/>
          </a:xfrm>
        </p:spPr>
        <p:txBody>
          <a:bodyPr/>
          <a:lstStyle/>
          <a:p>
            <a:r>
              <a:rPr lang="bg-BG" dirty="0"/>
              <a:t>Бъдещи идеи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9E4C0E-419A-440F-89CF-A399D9C08EE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7AF743-D9C9-4107-82F1-BAB3B530B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5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DA63F2B-79B1-4339-A730-E763C0943B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5239" y="1960562"/>
            <a:ext cx="7620000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440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AB426-5B7C-607E-D413-5D2C9495CC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003962426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-Color-Block_Win32_jx_v9.potx" id="{B1D493D9-AF74-4AD6-8F0C-5B1308D7041B}" vid="{1AA99070-5A1F-42D2-9F5B-E7354C9646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32e2c7cf-ce1e-48ea-a8a6-9e61056004ec" xsi:nil="true"/>
    <lcf76f155ced4ddcb4097134ff3c332f xmlns="ed842582-1cbd-44c4-8918-7b1de14440a1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608D27D0B751394FA07DB875F5C08C76" ma:contentTypeVersion="10" ma:contentTypeDescription="Създаване на нов документ" ma:contentTypeScope="" ma:versionID="15b8e6e02fbb7b9db41d2e6d9d76b78c">
  <xsd:schema xmlns:xsd="http://www.w3.org/2001/XMLSchema" xmlns:xs="http://www.w3.org/2001/XMLSchema" xmlns:p="http://schemas.microsoft.com/office/2006/metadata/properties" xmlns:ns2="ed842582-1cbd-44c4-8918-7b1de14440a1" xmlns:ns3="32e2c7cf-ce1e-48ea-a8a6-9e61056004ec" targetNamespace="http://schemas.microsoft.com/office/2006/metadata/properties" ma:root="true" ma:fieldsID="048351be1173819e5b732d83821192ec" ns2:_="" ns3:_="">
    <xsd:import namespace="ed842582-1cbd-44c4-8918-7b1de14440a1"/>
    <xsd:import namespace="32e2c7cf-ce1e-48ea-a8a6-9e61056004e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d842582-1cbd-44c4-8918-7b1de14440a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Етикети за изображения" ma:readOnly="false" ma:fieldId="{5cf76f15-5ced-4ddc-b409-7134ff3c332f}" ma:taxonomyMulti="true" ma:sspId="456e7627-0361-4391-903c-72580cc4756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2e2c7cf-ce1e-48ea-a8a6-9e61056004ec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e9337dc0-5acd-4f79-a87d-0f370b8c419e}" ma:internalName="TaxCatchAll" ma:showField="CatchAllData" ma:web="32e2c7cf-ce1e-48ea-a8a6-9e61056004e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съдържание"/>
        <xsd:element ref="dc:title" minOccurs="0" maxOccurs="1" ma:index="4" ma:displayName="Заглав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675B43F-E8D5-4C32-B9C3-F4BB78B0C99F}">
  <ds:schemaRefs>
    <ds:schemaRef ds:uri="http://schemas.microsoft.com/office/2006/metadata/properties"/>
    <ds:schemaRef ds:uri="http://schemas.microsoft.com/office/infopath/2007/PartnerControls"/>
    <ds:schemaRef ds:uri="32e2c7cf-ce1e-48ea-a8a6-9e61056004ec"/>
    <ds:schemaRef ds:uri="ed842582-1cbd-44c4-8918-7b1de14440a1"/>
  </ds:schemaRefs>
</ds:datastoreItem>
</file>

<file path=customXml/itemProps2.xml><?xml version="1.0" encoding="utf-8"?>
<ds:datastoreItem xmlns:ds="http://schemas.openxmlformats.org/officeDocument/2006/customXml" ds:itemID="{48A0839B-BB29-4A33-9FB2-7E002FF61D1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3E858EA-4660-40EA-B792-F43CD8976DF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d842582-1cbd-44c4-8918-7b1de14440a1"/>
    <ds:schemaRef ds:uri="32e2c7cf-ce1e-48ea-a8a6-9e61056004e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{34543EA8-89F7-4942-9390-9685FACF1000}tf78438558_win32</Template>
  <TotalTime>26</TotalTime>
  <Words>15</Words>
  <Application>Microsoft Office PowerPoint</Application>
  <PresentationFormat>Widescreen</PresentationFormat>
  <Paragraphs>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Arial Black</vt:lpstr>
      <vt:lpstr>Arial Regular</vt:lpstr>
      <vt:lpstr>Sabon Next LT</vt:lpstr>
      <vt:lpstr>Office Theme</vt:lpstr>
      <vt:lpstr>Panopticon </vt:lpstr>
      <vt:lpstr>Идея</vt:lpstr>
      <vt:lpstr>Използвана технология</vt:lpstr>
      <vt:lpstr>Целева аудитория</vt:lpstr>
      <vt:lpstr>Бъдещи идеи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Panopticon </dc:title>
  <dc:subject/>
  <dc:creator>Йоан Гаврилов</dc:creator>
  <cp:lastModifiedBy>Йоан Ангелов Гаврилов</cp:lastModifiedBy>
  <cp:revision>6</cp:revision>
  <dcterms:created xsi:type="dcterms:W3CDTF">2022-11-22T21:36:59Z</dcterms:created>
  <dcterms:modified xsi:type="dcterms:W3CDTF">2023-05-29T10:01:47Z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0x010100608D27D0B751394FA07DB875F5C08C76</vt:lpwstr>
  </property>
  <property fmtid="{D5CDD505-2E9C-101B-9397-08002B2CF9AE}" pid="3" name="MediaServiceImageTags">
    <vt:lpwstr/>
  </property>
</Properties>
</file>