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8E271-F8F1-4B20-9DF8-B890C03B13B7}" v="12" dt="2021-04-26T17:32:44.698"/>
    <p1510:client id="{CA33260D-B5EE-0E0B-1F6C-7E241A3ABE13}" v="456" dt="2021-04-27T19:18:5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94A0E-EEC0-44E4-9E3F-0B7FF7F4E405}" type="doc">
      <dgm:prSet loTypeId="urn:microsoft.com/office/officeart/2005/8/layout/hProcess11" loCatId="process" qsTypeId="urn:microsoft.com/office/officeart/2005/8/quickstyle/simple5" qsCatId="simple" csTypeId="urn:microsoft.com/office/officeart/2005/8/colors/accent2_2" csCatId="accent2" phldr="1"/>
      <dgm:spPr/>
    </dgm:pt>
    <dgm:pt modelId="{06B6E070-8C6A-4CFB-BD8F-13BE2A57C85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Role</a:t>
          </a:r>
          <a:r>
            <a:rPr lang="en-US" dirty="0">
              <a:latin typeface="Calibri Light" panose="020F0302020204030204"/>
            </a:rPr>
            <a:t> managament</a:t>
          </a:r>
          <a:endParaRPr lang="en-US" dirty="0"/>
        </a:p>
      </dgm:t>
    </dgm:pt>
    <dgm:pt modelId="{C580C4A4-9B3F-4DBD-B4EB-65327A135AAC}" type="parTrans" cxnId="{C41C4792-2CD8-4155-89E5-79BB81CA4B80}">
      <dgm:prSet/>
      <dgm:spPr/>
    </dgm:pt>
    <dgm:pt modelId="{B54DEE63-104D-4E9A-8AFB-7A21C5416292}" type="sibTrans" cxnId="{C41C4792-2CD8-4155-89E5-79BB81CA4B80}">
      <dgm:prSet/>
      <dgm:spPr/>
    </dgm:pt>
    <dgm:pt modelId="{0515E8C2-9469-4D91-8DF3-D021D0F96B8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Organization</a:t>
          </a:r>
          <a:endParaRPr lang="en-US" dirty="0"/>
        </a:p>
      </dgm:t>
    </dgm:pt>
    <dgm:pt modelId="{D9F73714-7D97-4C6F-BD56-3A3D93B34B37}" type="parTrans" cxnId="{1F8E780D-0576-4EF5-B7BB-A130C1B2D125}">
      <dgm:prSet/>
      <dgm:spPr/>
    </dgm:pt>
    <dgm:pt modelId="{6BE8CB61-AF61-4859-B03A-1DB32D404D48}" type="sibTrans" cxnId="{1F8E780D-0576-4EF5-B7BB-A130C1B2D125}">
      <dgm:prSet/>
      <dgm:spPr/>
    </dgm:pt>
    <dgm:pt modelId="{1BC2AC3A-3672-4CBB-A915-68A8276297DB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Reazisation</a:t>
          </a:r>
          <a:endParaRPr lang="en-US" dirty="0">
            <a:latin typeface="Calibri Light" panose="020F0302020204030204"/>
          </a:endParaRPr>
        </a:p>
      </dgm:t>
    </dgm:pt>
    <dgm:pt modelId="{D37E5E99-41D8-4244-AD06-27093F235916}" type="parTrans" cxnId="{BE0ADAA5-E9E3-4BB1-93DA-D7D8CD6DB7D4}">
      <dgm:prSet/>
      <dgm:spPr/>
    </dgm:pt>
    <dgm:pt modelId="{D863F297-DAF6-4B42-BF8D-3AB5BB576F15}" type="sibTrans" cxnId="{BE0ADAA5-E9E3-4BB1-93DA-D7D8CD6DB7D4}">
      <dgm:prSet/>
      <dgm:spPr/>
    </dgm:pt>
    <dgm:pt modelId="{95EBA16A-5A79-4CA2-A8E7-9B9E275142B3}" type="pres">
      <dgm:prSet presAssocID="{F5194A0E-EEC0-44E4-9E3F-0B7FF7F4E405}" presName="Name0" presStyleCnt="0">
        <dgm:presLayoutVars>
          <dgm:dir/>
          <dgm:resizeHandles val="exact"/>
        </dgm:presLayoutVars>
      </dgm:prSet>
      <dgm:spPr/>
    </dgm:pt>
    <dgm:pt modelId="{82B926C0-9B91-4338-8E22-29A0EADB12A4}" type="pres">
      <dgm:prSet presAssocID="{F5194A0E-EEC0-44E4-9E3F-0B7FF7F4E405}" presName="arrow" presStyleLbl="bgShp" presStyleIdx="0" presStyleCnt="1"/>
      <dgm:spPr/>
    </dgm:pt>
    <dgm:pt modelId="{BF675B5C-4EB6-42F1-8947-E4DB772ABA0C}" type="pres">
      <dgm:prSet presAssocID="{F5194A0E-EEC0-44E4-9E3F-0B7FF7F4E405}" presName="points" presStyleCnt="0"/>
      <dgm:spPr/>
    </dgm:pt>
    <dgm:pt modelId="{4E0303CA-8030-431D-971B-570D4CC08DDC}" type="pres">
      <dgm:prSet presAssocID="{06B6E070-8C6A-4CFB-BD8F-13BE2A57C85D}" presName="compositeA" presStyleCnt="0"/>
      <dgm:spPr/>
    </dgm:pt>
    <dgm:pt modelId="{883AC210-E1DD-4C4B-B4BB-7573073350E9}" type="pres">
      <dgm:prSet presAssocID="{06B6E070-8C6A-4CFB-BD8F-13BE2A57C85D}" presName="textA" presStyleLbl="revTx" presStyleIdx="0" presStyleCnt="3">
        <dgm:presLayoutVars>
          <dgm:bulletEnabled val="1"/>
        </dgm:presLayoutVars>
      </dgm:prSet>
      <dgm:spPr/>
    </dgm:pt>
    <dgm:pt modelId="{1F3E5E14-90FF-4D4A-B689-4A654E891ADD}" type="pres">
      <dgm:prSet presAssocID="{06B6E070-8C6A-4CFB-BD8F-13BE2A57C85D}" presName="circleA" presStyleLbl="node1" presStyleIdx="0" presStyleCnt="3"/>
      <dgm:spPr/>
    </dgm:pt>
    <dgm:pt modelId="{E68F128C-3C74-4A30-843E-6C32F91BCFF4}" type="pres">
      <dgm:prSet presAssocID="{06B6E070-8C6A-4CFB-BD8F-13BE2A57C85D}" presName="spaceA" presStyleCnt="0"/>
      <dgm:spPr/>
    </dgm:pt>
    <dgm:pt modelId="{534AA3E3-9AE0-4950-9FFD-1EA6858A838D}" type="pres">
      <dgm:prSet presAssocID="{B54DEE63-104D-4E9A-8AFB-7A21C5416292}" presName="space" presStyleCnt="0"/>
      <dgm:spPr/>
    </dgm:pt>
    <dgm:pt modelId="{EEF53015-C17A-4BC1-944B-846613813EDC}" type="pres">
      <dgm:prSet presAssocID="{0515E8C2-9469-4D91-8DF3-D021D0F96B89}" presName="compositeB" presStyleCnt="0"/>
      <dgm:spPr/>
    </dgm:pt>
    <dgm:pt modelId="{A87950D9-FC3C-4623-A4E6-450F3EF6961F}" type="pres">
      <dgm:prSet presAssocID="{0515E8C2-9469-4D91-8DF3-D021D0F96B89}" presName="textB" presStyleLbl="revTx" presStyleIdx="1" presStyleCnt="3">
        <dgm:presLayoutVars>
          <dgm:bulletEnabled val="1"/>
        </dgm:presLayoutVars>
      </dgm:prSet>
      <dgm:spPr/>
    </dgm:pt>
    <dgm:pt modelId="{358CFF8E-50F2-44E4-B852-690DD8F0EFDA}" type="pres">
      <dgm:prSet presAssocID="{0515E8C2-9469-4D91-8DF3-D021D0F96B89}" presName="circleB" presStyleLbl="node1" presStyleIdx="1" presStyleCnt="3"/>
      <dgm:spPr/>
    </dgm:pt>
    <dgm:pt modelId="{D5FDA021-3A85-4252-90D1-4AC37BF5FDD9}" type="pres">
      <dgm:prSet presAssocID="{0515E8C2-9469-4D91-8DF3-D021D0F96B89}" presName="spaceB" presStyleCnt="0"/>
      <dgm:spPr/>
    </dgm:pt>
    <dgm:pt modelId="{F0778D63-0ED3-459C-8652-D0C858A0D4F0}" type="pres">
      <dgm:prSet presAssocID="{6BE8CB61-AF61-4859-B03A-1DB32D404D48}" presName="space" presStyleCnt="0"/>
      <dgm:spPr/>
    </dgm:pt>
    <dgm:pt modelId="{F84E243E-F12E-4582-9238-71347BF711A1}" type="pres">
      <dgm:prSet presAssocID="{1BC2AC3A-3672-4CBB-A915-68A8276297DB}" presName="compositeA" presStyleCnt="0"/>
      <dgm:spPr/>
    </dgm:pt>
    <dgm:pt modelId="{AED8E7D3-4924-4BA6-AB27-5566AF1F41A8}" type="pres">
      <dgm:prSet presAssocID="{1BC2AC3A-3672-4CBB-A915-68A8276297DB}" presName="textA" presStyleLbl="revTx" presStyleIdx="2" presStyleCnt="3">
        <dgm:presLayoutVars>
          <dgm:bulletEnabled val="1"/>
        </dgm:presLayoutVars>
      </dgm:prSet>
      <dgm:spPr/>
    </dgm:pt>
    <dgm:pt modelId="{DD2A1003-DB15-41CF-968D-B5E799BE0245}" type="pres">
      <dgm:prSet presAssocID="{1BC2AC3A-3672-4CBB-A915-68A8276297DB}" presName="circleA" presStyleLbl="node1" presStyleIdx="2" presStyleCnt="3"/>
      <dgm:spPr/>
    </dgm:pt>
    <dgm:pt modelId="{A27E77E9-4DA3-4274-B2C6-6CA2FF81268E}" type="pres">
      <dgm:prSet presAssocID="{1BC2AC3A-3672-4CBB-A915-68A8276297DB}" presName="spaceA" presStyleCnt="0"/>
      <dgm:spPr/>
    </dgm:pt>
  </dgm:ptLst>
  <dgm:cxnLst>
    <dgm:cxn modelId="{1F8E780D-0576-4EF5-B7BB-A130C1B2D125}" srcId="{F5194A0E-EEC0-44E4-9E3F-0B7FF7F4E405}" destId="{0515E8C2-9469-4D91-8DF3-D021D0F96B89}" srcOrd="1" destOrd="0" parTransId="{D9F73714-7D97-4C6F-BD56-3A3D93B34B37}" sibTransId="{6BE8CB61-AF61-4859-B03A-1DB32D404D48}"/>
    <dgm:cxn modelId="{BB2CB61D-A067-4157-BED8-2F0D6E5D7F2F}" type="presOf" srcId="{0515E8C2-9469-4D91-8DF3-D021D0F96B89}" destId="{A87950D9-FC3C-4623-A4E6-450F3EF6961F}" srcOrd="0" destOrd="0" presId="urn:microsoft.com/office/officeart/2005/8/layout/hProcess11"/>
    <dgm:cxn modelId="{CF0F3341-CED8-4A5E-BDD6-5971F51E2A79}" type="presOf" srcId="{06B6E070-8C6A-4CFB-BD8F-13BE2A57C85D}" destId="{883AC210-E1DD-4C4B-B4BB-7573073350E9}" srcOrd="0" destOrd="0" presId="urn:microsoft.com/office/officeart/2005/8/layout/hProcess11"/>
    <dgm:cxn modelId="{C41C4792-2CD8-4155-89E5-79BB81CA4B80}" srcId="{F5194A0E-EEC0-44E4-9E3F-0B7FF7F4E405}" destId="{06B6E070-8C6A-4CFB-BD8F-13BE2A57C85D}" srcOrd="0" destOrd="0" parTransId="{C580C4A4-9B3F-4DBD-B4EB-65327A135AAC}" sibTransId="{B54DEE63-104D-4E9A-8AFB-7A21C5416292}"/>
    <dgm:cxn modelId="{3BC29C98-80B6-483B-8978-16DC2E30FC05}" type="presOf" srcId="{1BC2AC3A-3672-4CBB-A915-68A8276297DB}" destId="{AED8E7D3-4924-4BA6-AB27-5566AF1F41A8}" srcOrd="0" destOrd="0" presId="urn:microsoft.com/office/officeart/2005/8/layout/hProcess11"/>
    <dgm:cxn modelId="{18DAB69C-012E-4BE6-AADB-EB6D7E6445FE}" type="presOf" srcId="{F5194A0E-EEC0-44E4-9E3F-0B7FF7F4E405}" destId="{95EBA16A-5A79-4CA2-A8E7-9B9E275142B3}" srcOrd="0" destOrd="0" presId="urn:microsoft.com/office/officeart/2005/8/layout/hProcess11"/>
    <dgm:cxn modelId="{BE0ADAA5-E9E3-4BB1-93DA-D7D8CD6DB7D4}" srcId="{F5194A0E-EEC0-44E4-9E3F-0B7FF7F4E405}" destId="{1BC2AC3A-3672-4CBB-A915-68A8276297DB}" srcOrd="2" destOrd="0" parTransId="{D37E5E99-41D8-4244-AD06-27093F235916}" sibTransId="{D863F297-DAF6-4B42-BF8D-3AB5BB576F15}"/>
    <dgm:cxn modelId="{D0470E55-7CCB-457E-91D1-0D06D9642BC1}" type="presParOf" srcId="{95EBA16A-5A79-4CA2-A8E7-9B9E275142B3}" destId="{82B926C0-9B91-4338-8E22-29A0EADB12A4}" srcOrd="0" destOrd="0" presId="urn:microsoft.com/office/officeart/2005/8/layout/hProcess11"/>
    <dgm:cxn modelId="{E9F9355E-B116-4292-A728-EB73B3756CDF}" type="presParOf" srcId="{95EBA16A-5A79-4CA2-A8E7-9B9E275142B3}" destId="{BF675B5C-4EB6-42F1-8947-E4DB772ABA0C}" srcOrd="1" destOrd="0" presId="urn:microsoft.com/office/officeart/2005/8/layout/hProcess11"/>
    <dgm:cxn modelId="{C53E3D5B-1CD7-4C8D-950D-4F53DEE0C02B}" type="presParOf" srcId="{BF675B5C-4EB6-42F1-8947-E4DB772ABA0C}" destId="{4E0303CA-8030-431D-971B-570D4CC08DDC}" srcOrd="0" destOrd="0" presId="urn:microsoft.com/office/officeart/2005/8/layout/hProcess11"/>
    <dgm:cxn modelId="{3F98AA7D-A520-4EB3-B511-DA0BCB9C0AFB}" type="presParOf" srcId="{4E0303CA-8030-431D-971B-570D4CC08DDC}" destId="{883AC210-E1DD-4C4B-B4BB-7573073350E9}" srcOrd="0" destOrd="0" presId="urn:microsoft.com/office/officeart/2005/8/layout/hProcess11"/>
    <dgm:cxn modelId="{BDE437EA-7FB4-4EF4-9895-02FBC9B14B14}" type="presParOf" srcId="{4E0303CA-8030-431D-971B-570D4CC08DDC}" destId="{1F3E5E14-90FF-4D4A-B689-4A654E891ADD}" srcOrd="1" destOrd="0" presId="urn:microsoft.com/office/officeart/2005/8/layout/hProcess11"/>
    <dgm:cxn modelId="{3194EF1D-BA91-4D0C-B9AA-88DF44349DA8}" type="presParOf" srcId="{4E0303CA-8030-431D-971B-570D4CC08DDC}" destId="{E68F128C-3C74-4A30-843E-6C32F91BCFF4}" srcOrd="2" destOrd="0" presId="urn:microsoft.com/office/officeart/2005/8/layout/hProcess11"/>
    <dgm:cxn modelId="{AEE56C90-24A4-48DD-898A-5E7AEF3F1B6B}" type="presParOf" srcId="{BF675B5C-4EB6-42F1-8947-E4DB772ABA0C}" destId="{534AA3E3-9AE0-4950-9FFD-1EA6858A838D}" srcOrd="1" destOrd="0" presId="urn:microsoft.com/office/officeart/2005/8/layout/hProcess11"/>
    <dgm:cxn modelId="{08001814-6C15-4BD0-9B9C-9E525D2E991C}" type="presParOf" srcId="{BF675B5C-4EB6-42F1-8947-E4DB772ABA0C}" destId="{EEF53015-C17A-4BC1-944B-846613813EDC}" srcOrd="2" destOrd="0" presId="urn:microsoft.com/office/officeart/2005/8/layout/hProcess11"/>
    <dgm:cxn modelId="{C41E892F-FDF1-419E-85E3-11B87E15DF24}" type="presParOf" srcId="{EEF53015-C17A-4BC1-944B-846613813EDC}" destId="{A87950D9-FC3C-4623-A4E6-450F3EF6961F}" srcOrd="0" destOrd="0" presId="urn:microsoft.com/office/officeart/2005/8/layout/hProcess11"/>
    <dgm:cxn modelId="{D2D93A61-9C91-4B84-BB21-C41668A3F835}" type="presParOf" srcId="{EEF53015-C17A-4BC1-944B-846613813EDC}" destId="{358CFF8E-50F2-44E4-B852-690DD8F0EFDA}" srcOrd="1" destOrd="0" presId="urn:microsoft.com/office/officeart/2005/8/layout/hProcess11"/>
    <dgm:cxn modelId="{1971CE6C-30F3-4CEE-BE74-87050D423E6C}" type="presParOf" srcId="{EEF53015-C17A-4BC1-944B-846613813EDC}" destId="{D5FDA021-3A85-4252-90D1-4AC37BF5FDD9}" srcOrd="2" destOrd="0" presId="urn:microsoft.com/office/officeart/2005/8/layout/hProcess11"/>
    <dgm:cxn modelId="{7CE9156F-FFC6-4331-AF87-E62636D10BCF}" type="presParOf" srcId="{BF675B5C-4EB6-42F1-8947-E4DB772ABA0C}" destId="{F0778D63-0ED3-459C-8652-D0C858A0D4F0}" srcOrd="3" destOrd="0" presId="urn:microsoft.com/office/officeart/2005/8/layout/hProcess11"/>
    <dgm:cxn modelId="{B4DB14C1-B813-40A8-989E-1E7987B0E1E2}" type="presParOf" srcId="{BF675B5C-4EB6-42F1-8947-E4DB772ABA0C}" destId="{F84E243E-F12E-4582-9238-71347BF711A1}" srcOrd="4" destOrd="0" presId="urn:microsoft.com/office/officeart/2005/8/layout/hProcess11"/>
    <dgm:cxn modelId="{6934A27E-A65E-4261-A9B3-8C67669AB37E}" type="presParOf" srcId="{F84E243E-F12E-4582-9238-71347BF711A1}" destId="{AED8E7D3-4924-4BA6-AB27-5566AF1F41A8}" srcOrd="0" destOrd="0" presId="urn:microsoft.com/office/officeart/2005/8/layout/hProcess11"/>
    <dgm:cxn modelId="{DF145348-D2DE-4BEA-B815-A9F6C0D10E75}" type="presParOf" srcId="{F84E243E-F12E-4582-9238-71347BF711A1}" destId="{DD2A1003-DB15-41CF-968D-B5E799BE0245}" srcOrd="1" destOrd="0" presId="urn:microsoft.com/office/officeart/2005/8/layout/hProcess11"/>
    <dgm:cxn modelId="{38373DB3-C7CE-4B24-B68B-488B08A44EA7}" type="presParOf" srcId="{F84E243E-F12E-4582-9238-71347BF711A1}" destId="{A27E77E9-4DA3-4274-B2C6-6CA2FF8126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26C0-9B91-4338-8E22-29A0EADB12A4}">
      <dsp:nvSpPr>
        <dsp:cNvPr id="0" name=""/>
        <dsp:cNvSpPr/>
      </dsp:nvSpPr>
      <dsp:spPr>
        <a:xfrm>
          <a:off x="0" y="1012776"/>
          <a:ext cx="5314543" cy="135036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3AC210-E1DD-4C4B-B4BB-7573073350E9}">
      <dsp:nvSpPr>
        <dsp:cNvPr id="0" name=""/>
        <dsp:cNvSpPr/>
      </dsp:nvSpPr>
      <dsp:spPr>
        <a:xfrm>
          <a:off x="2335" y="0"/>
          <a:ext cx="1541425" cy="1350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Role</a:t>
          </a:r>
          <a:r>
            <a:rPr lang="en-US" sz="1800" kern="1200" dirty="0">
              <a:latin typeface="Calibri Light" panose="020F0302020204030204"/>
            </a:rPr>
            <a:t> managament</a:t>
          </a:r>
          <a:endParaRPr lang="en-US" sz="1800" kern="1200" dirty="0"/>
        </a:p>
      </dsp:txBody>
      <dsp:txXfrm>
        <a:off x="2335" y="0"/>
        <a:ext cx="1541425" cy="1350368"/>
      </dsp:txXfrm>
    </dsp:sp>
    <dsp:sp modelId="{1F3E5E14-90FF-4D4A-B689-4A654E891ADD}">
      <dsp:nvSpPr>
        <dsp:cNvPr id="0" name=""/>
        <dsp:cNvSpPr/>
      </dsp:nvSpPr>
      <dsp:spPr>
        <a:xfrm>
          <a:off x="604252" y="1519164"/>
          <a:ext cx="337592" cy="3375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7950D9-FC3C-4623-A4E6-450F3EF6961F}">
      <dsp:nvSpPr>
        <dsp:cNvPr id="0" name=""/>
        <dsp:cNvSpPr/>
      </dsp:nvSpPr>
      <dsp:spPr>
        <a:xfrm>
          <a:off x="1620831" y="2025552"/>
          <a:ext cx="1541425" cy="1350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Organization</a:t>
          </a:r>
          <a:endParaRPr lang="en-US" sz="1800" kern="1200" dirty="0"/>
        </a:p>
      </dsp:txBody>
      <dsp:txXfrm>
        <a:off x="1620831" y="2025552"/>
        <a:ext cx="1541425" cy="1350368"/>
      </dsp:txXfrm>
    </dsp:sp>
    <dsp:sp modelId="{358CFF8E-50F2-44E4-B852-690DD8F0EFDA}">
      <dsp:nvSpPr>
        <dsp:cNvPr id="0" name=""/>
        <dsp:cNvSpPr/>
      </dsp:nvSpPr>
      <dsp:spPr>
        <a:xfrm>
          <a:off x="2222748" y="1519164"/>
          <a:ext cx="337592" cy="3375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D8E7D3-4924-4BA6-AB27-5566AF1F41A8}">
      <dsp:nvSpPr>
        <dsp:cNvPr id="0" name=""/>
        <dsp:cNvSpPr/>
      </dsp:nvSpPr>
      <dsp:spPr>
        <a:xfrm>
          <a:off x="3239328" y="0"/>
          <a:ext cx="1541425" cy="1350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Reazisation</a:t>
          </a:r>
          <a:endParaRPr lang="en-US" sz="1800" kern="1200" dirty="0">
            <a:latin typeface="Calibri Light" panose="020F0302020204030204"/>
          </a:endParaRPr>
        </a:p>
      </dsp:txBody>
      <dsp:txXfrm>
        <a:off x="3239328" y="0"/>
        <a:ext cx="1541425" cy="1350368"/>
      </dsp:txXfrm>
    </dsp:sp>
    <dsp:sp modelId="{DD2A1003-DB15-41CF-968D-B5E799BE0245}">
      <dsp:nvSpPr>
        <dsp:cNvPr id="0" name=""/>
        <dsp:cNvSpPr/>
      </dsp:nvSpPr>
      <dsp:spPr>
        <a:xfrm>
          <a:off x="3841244" y="1519164"/>
          <a:ext cx="337592" cy="3375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68685D-3846-4E31-99D2-088C0B986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479" b="205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Our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Created by: The Flame Guardians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2C19-3744-4301-9C6C-132B4764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steps of our work</a:t>
            </a:r>
            <a:endParaRPr lang="en-US" dirty="0">
              <a:cs typeface="Calibri Light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2" name="Picture 632">
            <a:extLst>
              <a:ext uri="{FF2B5EF4-FFF2-40B4-BE49-F238E27FC236}">
                <a16:creationId xmlns:a16="http://schemas.microsoft.com/office/drawing/2014/main" id="{5D422FAA-1C30-4491-9C59-D4A4401CD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4" r="-1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69E9549-798B-4EFC-BBF3-53BAC08CC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151077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99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A picture containing outdoor, smoke, fire, transport&#10;&#10;Description automatically generated">
            <a:extLst>
              <a:ext uri="{FF2B5EF4-FFF2-40B4-BE49-F238E27FC236}">
                <a16:creationId xmlns:a16="http://schemas.microsoft.com/office/drawing/2014/main" id="{CF3D1966-3B9D-48D9-B2EC-C34D55F24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/>
          <a:stretch/>
        </p:blipFill>
        <p:spPr>
          <a:xfrm>
            <a:off x="-1219" y="-4"/>
            <a:ext cx="12191695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1377" y="1386250"/>
            <a:ext cx="4598786" cy="411340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9573" y="1494845"/>
            <a:ext cx="4354593" cy="38611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9CFC0-1A26-4489-8180-DD3B88AB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11" y="1872171"/>
            <a:ext cx="3555692" cy="2042712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Calibri Light"/>
              </a:rPr>
              <a:t>And now let us show you our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6B0E-1C9E-47E3-9F2E-6E090913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652" y="4058563"/>
            <a:ext cx="2929408" cy="678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Presentation made by Daniel Kolev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36C0D-2219-44F1-94EC-B9A56501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6303" y="1122043"/>
            <a:ext cx="4908132" cy="4613915"/>
            <a:chOff x="6516303" y="1122043"/>
            <a:chExt cx="4908132" cy="461391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DF0CCBF-D7FD-451C-92EB-84C362B69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10901" y="1264257"/>
              <a:ext cx="4534335" cy="423539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1B8EEB-4E8B-43EC-AB8F-F7E2CD968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00000">
              <a:off x="6516303" y="1122043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BF66CC78-39C9-4175-8842-C663A87AB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3" r="12037" b="1"/>
          <a:stretch/>
        </p:blipFill>
        <p:spPr>
          <a:xfrm>
            <a:off x="6809207" y="1386254"/>
            <a:ext cx="4228348" cy="3969721"/>
          </a:xfrm>
          <a:custGeom>
            <a:avLst/>
            <a:gdLst/>
            <a:ahLst/>
            <a:cxnLst/>
            <a:rect l="l" t="t" r="r" b="b"/>
            <a:pathLst>
              <a:path w="3952684" h="3588642">
                <a:moveTo>
                  <a:pt x="2262021" y="0"/>
                </a:moveTo>
                <a:cubicBezTo>
                  <a:pt x="2521915" y="0"/>
                  <a:pt x="2761111" y="48268"/>
                  <a:pt x="2973080" y="143330"/>
                </a:cubicBezTo>
                <a:cubicBezTo>
                  <a:pt x="3171733" y="232491"/>
                  <a:pt x="3346211" y="362626"/>
                  <a:pt x="3491678" y="530048"/>
                </a:cubicBezTo>
                <a:cubicBezTo>
                  <a:pt x="3788979" y="872350"/>
                  <a:pt x="3952684" y="1358801"/>
                  <a:pt x="3952684" y="1899831"/>
                </a:cubicBezTo>
                <a:cubicBezTo>
                  <a:pt x="3952684" y="2115686"/>
                  <a:pt x="3889322" y="2288927"/>
                  <a:pt x="3747331" y="2461593"/>
                </a:cubicBezTo>
                <a:cubicBezTo>
                  <a:pt x="3598809" y="2642210"/>
                  <a:pt x="3375643" y="2808567"/>
                  <a:pt x="3139331" y="2984675"/>
                </a:cubicBezTo>
                <a:cubicBezTo>
                  <a:pt x="3095732" y="3017128"/>
                  <a:pt x="3050692" y="3050728"/>
                  <a:pt x="3005652" y="3084736"/>
                </a:cubicBezTo>
                <a:cubicBezTo>
                  <a:pt x="2602495" y="3389096"/>
                  <a:pt x="2308249" y="3588642"/>
                  <a:pt x="1907213" y="3588642"/>
                </a:cubicBezTo>
                <a:cubicBezTo>
                  <a:pt x="1296158" y="3588642"/>
                  <a:pt x="863400" y="3343695"/>
                  <a:pt x="460242" y="2769559"/>
                </a:cubicBezTo>
                <a:cubicBezTo>
                  <a:pt x="407483" y="2694411"/>
                  <a:pt x="355911" y="2626066"/>
                  <a:pt x="306036" y="2560014"/>
                </a:cubicBezTo>
                <a:cubicBezTo>
                  <a:pt x="99326" y="2286139"/>
                  <a:pt x="0" y="2143712"/>
                  <a:pt x="0" y="1899831"/>
                </a:cubicBezTo>
                <a:cubicBezTo>
                  <a:pt x="0" y="1657671"/>
                  <a:pt x="62259" y="1418460"/>
                  <a:pt x="184911" y="1188839"/>
                </a:cubicBezTo>
                <a:cubicBezTo>
                  <a:pt x="304934" y="964216"/>
                  <a:pt x="476527" y="758606"/>
                  <a:pt x="694859" y="577907"/>
                </a:cubicBezTo>
                <a:cubicBezTo>
                  <a:pt x="909458" y="400240"/>
                  <a:pt x="1164345" y="253716"/>
                  <a:pt x="1432127" y="154228"/>
                </a:cubicBezTo>
                <a:cubicBezTo>
                  <a:pt x="1707119" y="51875"/>
                  <a:pt x="1986436" y="0"/>
                  <a:pt x="226202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328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Our project</vt:lpstr>
      <vt:lpstr>The steps of our work</vt:lpstr>
      <vt:lpstr>And now let us show you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2021-04-26T15:25:07Z</dcterms:created>
  <dcterms:modified xsi:type="dcterms:W3CDTF">2021-04-27T19:20:14Z</dcterms:modified>
</cp:coreProperties>
</file>