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351D6-BAC3-3A84-1DBF-DD8663F2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CB4E7-4C9E-00FF-9C95-AC524AC7D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54D12-95AE-9067-54B6-E0740707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10AE6-57B4-F3A8-3E9C-7C9770C3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514F-F1E6-FC6E-DDD5-3ACAE71E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75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9C26-74BA-FC99-2DC5-A63DD337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3E99-DC84-F92B-329A-211848B7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51C48-835D-20AD-A647-EF4699BC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EE503-7C21-BA25-53A5-44DEBD1B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0D1AB-51A9-0718-F8F5-CAF24C8F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595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DAFF1-1B74-3114-7CD3-9C94F3C8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5ABF3-30C5-EE6B-F8E8-D7608D6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28516-5AF9-6F57-072B-26853046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E442B-F518-1157-A48E-60EF4AE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9846AF-9834-00CE-D98C-2C45142D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095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B2FA-6C09-F3DE-527E-9883FF4F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B86CBB-8851-659D-59B6-E6E2F092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F5836-A648-B288-232F-DA594BB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BE547-5B04-C0D5-DBF0-3BA053BD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F4A3F-144C-7ADE-1B93-BB5083A6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0509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6959B-D99B-042B-A7CF-3B0B9EB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CBA63-FFD6-39F2-5C8F-BC9839A7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1E12CE-B405-6706-573E-815544D5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80886-AAEC-EAF1-AF63-007773A1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78F3E-417B-D9C2-5F0E-CA6FB89F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003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21C9-FD59-8688-6C39-C8CF5F24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7CDB3-7CE6-811C-7E37-CD395C46B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1739C-C527-AD60-9FA4-7D67E9D0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B64B8-CA66-6DC0-273C-B5AA3284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D17526-58ED-2B47-4CAE-46611303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60271-21BA-EB25-BC25-F4C9BD97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756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C6C4B-F697-041B-BD89-0D1CD9A1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09C286-26EF-11DA-1456-14EDF02AE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7E898D-7CAA-E7C5-28C0-0054ADBC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5A7B05-681E-5FA4-1EA3-51403E802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27FEC6-03B0-9F49-B829-7E0BC4A8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1DBB47-9B98-FDEE-4172-A8D77297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A9BAC5-F70A-E020-1EC0-15F84D2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543BB1-7194-7463-262D-DB13CDE8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52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E262-FAE6-2B40-344A-D83EF89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BB2F81-EDB1-4E76-600D-706226AA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8DB979-C106-B5BE-2FF3-8902A77B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27F89-E2F1-771E-4B39-051092E4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1023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E2A4E1-F8EC-CB64-C5F4-7653CC98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274AF5-089E-55D4-588E-B123CED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96170-7A70-ACD2-A1CD-C262A5A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812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B9743-ACDF-2FD5-7A20-B6E300C1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8C4D9-6188-FC24-47E2-6BFB6F134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9916EC-C4A9-D190-9E31-0497D806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4EC34-079E-7B05-30C6-482FAC1B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52AF-D176-145A-7E2A-87B2373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2ED1F1-D455-E00D-00D4-4C3B2755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768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91D6-DC53-B6B6-8012-86B057EC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F8702E-D897-6F30-7718-F5D0C94F8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A63277-8864-FC13-6413-0260A852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EE2D4-69BA-FD52-5D32-F281755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1BFED-FEC8-A019-8913-75AFF7E6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AB0D8B-8258-6D6E-0EFD-F76FF45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1091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B2B942-242F-B191-AA73-BDDC3B64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2726BA-0A57-18E7-1AB3-592F263C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F574BF-3683-752B-61ED-EE4862653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A2367-56AF-4726-B464-9641D0950681}" type="datetimeFigureOut">
              <a:rPr lang="es-BO" smtClean="0"/>
              <a:t>15/8/2023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D99F5-8C08-5209-2CA0-A8E8FFC5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1F9DB-D2F8-46B8-C667-8986D97B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4646-656C-4EEF-9B72-5E42DE9940FA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1299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38495D6-5E5E-D573-CBCD-04CD13F4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8EA507-4384-D223-DD21-3BE13E468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00E89F-F292-D1BB-4C7C-68114B0E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4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66B5BD-13F8-3F9B-53E4-84D9650A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4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7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859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sheiry leal</dc:creator>
  <cp:lastModifiedBy>sheiry leal</cp:lastModifiedBy>
  <cp:revision>1</cp:revision>
  <dcterms:created xsi:type="dcterms:W3CDTF">2023-08-16T00:15:43Z</dcterms:created>
  <dcterms:modified xsi:type="dcterms:W3CDTF">2023-08-16T01:19:27Z</dcterms:modified>
</cp:coreProperties>
</file>