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51D6-BAC3-3A84-1DBF-DD8663F2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CB4E7-4C9E-00FF-9C95-AC524AC7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4D12-95AE-9067-54B6-E0740707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10AE6-57B4-F3A8-3E9C-7C9770C3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514F-F1E6-FC6E-DDD5-3ACAE71E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75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9C26-74BA-FC99-2DC5-A63DD337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3E99-DC84-F92B-329A-211848B7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51C48-835D-20AD-A647-EF4699B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503-7C21-BA25-53A5-44DEBD1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0D1AB-51A9-0718-F8F5-CAF24C8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5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DAFF1-1B74-3114-7CD3-9C94F3C8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5ABF3-30C5-EE6B-F8E8-D7608D6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28516-5AF9-6F57-072B-2685304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E442B-F518-1157-A48E-60EF4AE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846AF-9834-00CE-D98C-2C45142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95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B2FA-6C09-F3DE-527E-9883FF4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86CBB-8851-659D-59B6-E6E2F092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F5836-A648-B288-232F-DA594BB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BE547-5B04-C0D5-DBF0-3BA053BD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F4A3F-144C-7ADE-1B93-BB5083A6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50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6959B-D99B-042B-A7CF-3B0B9EB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BA63-FFD6-39F2-5C8F-BC9839A7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E12CE-B405-6706-573E-815544D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80886-AAEC-EAF1-AF63-007773A1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78F3E-417B-D9C2-5F0E-CA6FB89F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00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21C9-FD59-8688-6C39-C8CF5F2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7CDB3-7CE6-811C-7E37-CD395C46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1739C-C527-AD60-9FA4-7D67E9D0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B64B8-CA66-6DC0-273C-B5AA3284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D17526-58ED-2B47-4CAE-46611303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60271-21BA-EB25-BC25-F4C9BD97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75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6C4B-F697-041B-BD89-0D1CD9A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9C286-26EF-11DA-1456-14EDF02A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E898D-7CAA-E7C5-28C0-0054ADBC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5A7B05-681E-5FA4-1EA3-51403E80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7FEC6-03B0-9F49-B829-7E0BC4A8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1DBB47-9B98-FDEE-4172-A8D77297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A9BAC5-F70A-E020-1EC0-15F84D2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43BB1-7194-7463-262D-DB13CDE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2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E262-FAE6-2B40-344A-D83EF89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BB2F81-EDB1-4E76-600D-706226AA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8DB979-C106-B5BE-2FF3-8902A77B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27F89-E2F1-771E-4B39-051092E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023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E2A4E1-F8EC-CB64-C5F4-7653CC98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74AF5-089E-55D4-588E-B123CED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96170-7A70-ACD2-A1CD-C262A5A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12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B9743-ACDF-2FD5-7A20-B6E300C1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8C4D9-6188-FC24-47E2-6BFB6F134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9916EC-C4A9-D190-9E31-0497D806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4EC34-079E-7B05-30C6-482FAC1B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52AF-D176-145A-7E2A-87B2373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2ED1F1-D455-E00D-00D4-4C3B275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76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1D6-DC53-B6B6-8012-86B057EC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F8702E-D897-6F30-7718-F5D0C94F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63277-8864-FC13-6413-0260A852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EE2D4-69BA-FD52-5D32-F281755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1BFED-FEC8-A019-8913-75AFF7E6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AB0D8B-8258-6D6E-0EFD-F76FF45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09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2B942-242F-B191-AA73-BDDC3B6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726BA-0A57-18E7-1AB3-592F263C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574BF-3683-752B-61ED-EE4862653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2367-56AF-4726-B464-9641D0950681}" type="datetimeFigureOut">
              <a:rPr lang="es-BO" smtClean="0"/>
              <a:t>16/8/2023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D99F5-8C08-5209-2CA0-A8E8FFC5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1F9DB-D2F8-46B8-C667-8986D97B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29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8495D6-5E5E-D573-CBCD-04CD13F4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A9DE3-91C1-EAE6-8F8D-CE3EA333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EA507-4384-D223-DD21-3BE13E46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00E89F-F292-D1BB-4C7C-68114B0E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66B5BD-13F8-3F9B-53E4-84D9650A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B80BB7-BCDA-D215-11A7-84D9C28D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F40BC2-5CBB-3CA5-BF7E-B1A8454D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11C8CB-0E3E-42A4-988D-67D911F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868191-6841-2A97-9E44-BCEC4691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C5A805-AE7C-28F5-784C-03E971C8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3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sheiry leal</dc:creator>
  <cp:lastModifiedBy>sheiry leal</cp:lastModifiedBy>
  <cp:revision>4</cp:revision>
  <dcterms:created xsi:type="dcterms:W3CDTF">2023-08-16T00:15:43Z</dcterms:created>
  <dcterms:modified xsi:type="dcterms:W3CDTF">2023-08-16T20:58:51Z</dcterms:modified>
</cp:coreProperties>
</file>