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52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67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5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1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3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6331CB-66F6-4FBA-A954-CF07EA8CD360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02BC9E-D7BD-447B-8E37-8F4540A9E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D36EA-1374-40DA-95A9-6200D7DE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Составление портрета человека по его профилям в социальных сетях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8E09EA-D321-4AE5-AF51-56941C30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Яковленко Анна</a:t>
            </a:r>
          </a:p>
          <a:p>
            <a:r>
              <a:rPr lang="ru-RU" dirty="0"/>
              <a:t>ИУ8-31</a:t>
            </a:r>
          </a:p>
        </p:txBody>
      </p:sp>
    </p:spTree>
    <p:extLst>
      <p:ext uri="{BB962C8B-B14F-4D97-AF65-F5344CB8AC3E}">
        <p14:creationId xmlns:p14="http://schemas.microsoft.com/office/powerpoint/2010/main" val="31941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05E7D-FFBD-4FF9-BDC0-9A40A974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1026" name="Picture 2" descr="Картинки по запросу социальные сети общение">
            <a:extLst>
              <a:ext uri="{FF2B5EF4-FFF2-40B4-BE49-F238E27FC236}">
                <a16:creationId xmlns:a16="http://schemas.microsoft.com/office/drawing/2014/main" id="{5E585DB8-2BF3-48FE-A3A0-4D377C355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595" y="832866"/>
            <a:ext cx="6665299" cy="51922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457C48-5BF1-40A1-BF30-C7F0A5C6C3D9}"/>
              </a:ext>
            </a:extLst>
          </p:cNvPr>
          <p:cNvSpPr/>
          <p:nvPr/>
        </p:nvSpPr>
        <p:spPr>
          <a:xfrm>
            <a:off x="5614670" y="355812"/>
            <a:ext cx="5940023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настоящее время практически все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пользуются социальными сетями</a:t>
            </a:r>
          </a:p>
        </p:txBody>
      </p:sp>
    </p:spTree>
    <p:extLst>
      <p:ext uri="{BB962C8B-B14F-4D97-AF65-F5344CB8AC3E}">
        <p14:creationId xmlns:p14="http://schemas.microsoft.com/office/powerpoint/2010/main" val="277320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B2163-4BE1-44F8-99F9-8B3C357D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2050" name="Picture 2" descr="Картинки по запросу Выбор социальной сети">
            <a:extLst>
              <a:ext uri="{FF2B5EF4-FFF2-40B4-BE49-F238E27FC236}">
                <a16:creationId xmlns:a16="http://schemas.microsoft.com/office/drawing/2014/main" id="{6761F880-4C0A-47CA-B14A-FEF13F04BE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57" y="863600"/>
            <a:ext cx="6577561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88BA17-BDAD-4507-9A93-624965E0FE26}"/>
              </a:ext>
            </a:extLst>
          </p:cNvPr>
          <p:cNvSpPr/>
          <p:nvPr/>
        </p:nvSpPr>
        <p:spPr>
          <a:xfrm>
            <a:off x="3668539" y="2916405"/>
            <a:ext cx="8022324" cy="1015663"/>
          </a:xfrm>
          <a:prstGeom prst="rect">
            <a:avLst/>
          </a:prstGeom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Реализация программы с удобным и понятным</a:t>
            </a:r>
          </a:p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рядовому пользователю интерфейсом, которая бы предоставляла как </a:t>
            </a:r>
          </a:p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можно более полную информацию о выбранном человеке</a:t>
            </a:r>
          </a:p>
        </p:txBody>
      </p:sp>
    </p:spTree>
    <p:extLst>
      <p:ext uri="{BB962C8B-B14F-4D97-AF65-F5344CB8AC3E}">
        <p14:creationId xmlns:p14="http://schemas.microsoft.com/office/powerpoint/2010/main" val="109585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D9E4D-D310-4224-B78D-DCBF2B4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C5E853-0DFF-4114-9C39-7A5C1A9ED7C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1189825"/>
            <a:ext cx="6881914" cy="4181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45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22AF2-FE3C-46B0-99FF-F540E101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3074" name="Picture 2" descr="Картинки по запросу стрелка вперед большой размер">
            <a:extLst>
              <a:ext uri="{FF2B5EF4-FFF2-40B4-BE49-F238E27FC236}">
                <a16:creationId xmlns:a16="http://schemas.microsoft.com/office/drawing/2014/main" id="{9FFBB80B-170A-4B99-9F6B-5237F6A94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985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1CD80E-9449-463F-A971-2AE3B33A22BA}"/>
              </a:ext>
            </a:extLst>
          </p:cNvPr>
          <p:cNvSpPr/>
          <p:nvPr/>
        </p:nvSpPr>
        <p:spPr>
          <a:xfrm>
            <a:off x="3814529" y="995363"/>
            <a:ext cx="6335196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других социальных сетей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529EE-62E0-4642-BB3F-3747F60F3E72}"/>
              </a:ext>
            </a:extLst>
          </p:cNvPr>
          <p:cNvSpPr/>
          <p:nvPr/>
        </p:nvSpPr>
        <p:spPr>
          <a:xfrm>
            <a:off x="5087938" y="5078689"/>
            <a:ext cx="6496266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поиска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103897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0F885-88EC-4289-BEF7-994F62C6E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286456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350</TotalTime>
  <Words>56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Рамка</vt:lpstr>
      <vt:lpstr>Составление портрета человека по его профилям в социальных сетях </vt:lpstr>
      <vt:lpstr>Введение</vt:lpstr>
      <vt:lpstr>Цель</vt:lpstr>
      <vt:lpstr>Работа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8</cp:revision>
  <dcterms:created xsi:type="dcterms:W3CDTF">2017-12-26T06:08:37Z</dcterms:created>
  <dcterms:modified xsi:type="dcterms:W3CDTF">2017-12-26T13:52:37Z</dcterms:modified>
</cp:coreProperties>
</file>