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27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8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3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46B7-77B1-00ED-BCE6-AFB80114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ED041-3289-655F-8C54-FDD305383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C6327-3F5D-50F8-4AD5-FE9C9DB6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FE3E5-4357-ACBC-1BD3-10D6A98D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BB88-C620-AD16-DB98-928AB91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5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2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3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7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5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82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6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1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37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592ABA9-F29B-40CB-AA53-7CCF0A858590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C448004-AB85-41BB-955E-C17399850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07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04AF65-37F0-BE67-A268-300E9880A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986"/>
            <a:ext cx="9144000" cy="2764028"/>
          </a:xfrm>
        </p:spPr>
        <p:txBody>
          <a:bodyPr anchor="ctr">
            <a:noAutofit/>
          </a:bodyPr>
          <a:lstStyle/>
          <a:p>
            <a:r>
              <a:rPr lang="es-MX" dirty="0"/>
              <a:t>Línea Automatizada para la Fabricación de Mobiliario Urbano con Plástico Reciclado</a:t>
            </a:r>
            <a:br>
              <a:rPr lang="es-MX" dirty="0"/>
            </a:br>
            <a:endParaRPr lang="es-MX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6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84739A-BC3A-5FD8-8FD4-A8660BA4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C2596-5192-B671-91B8-0F1E6F00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Diseño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una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línea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automatizada</a:t>
            </a:r>
            <a:r>
              <a:rPr lang="en-US" sz="3600" dirty="0">
                <a:solidFill>
                  <a:schemeClr val="tx2"/>
                </a:solidFill>
              </a:rPr>
              <a:t> para </a:t>
            </a:r>
            <a:r>
              <a:rPr lang="en-US" sz="3600" dirty="0" err="1">
                <a:solidFill>
                  <a:schemeClr val="tx2"/>
                </a:solidFill>
              </a:rPr>
              <a:t>fabricar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mobiliario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urbano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utilizando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plástico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reciclado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dirty="0" err="1">
                <a:solidFill>
                  <a:schemeClr val="tx2"/>
                </a:solidFill>
              </a:rPr>
              <a:t>integrando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automatización</a:t>
            </a:r>
            <a:r>
              <a:rPr lang="en-US" sz="3600" dirty="0">
                <a:solidFill>
                  <a:schemeClr val="tx2"/>
                </a:solidFill>
              </a:rPr>
              <a:t> para </a:t>
            </a:r>
            <a:r>
              <a:rPr lang="en-US" sz="3600" dirty="0" err="1">
                <a:solidFill>
                  <a:schemeClr val="tx2"/>
                </a:solidFill>
              </a:rPr>
              <a:t>transformar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residuos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en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componentes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funcionales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como</a:t>
            </a:r>
            <a:r>
              <a:rPr lang="en-US" sz="3600" dirty="0">
                <a:solidFill>
                  <a:schemeClr val="tx2"/>
                </a:solidFill>
              </a:rPr>
              <a:t> bancas y </a:t>
            </a:r>
            <a:r>
              <a:rPr lang="en-US" sz="3600" dirty="0" err="1">
                <a:solidFill>
                  <a:schemeClr val="tx2"/>
                </a:solidFill>
              </a:rPr>
              <a:t>botes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basura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9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9D40E-394A-D9EE-28D6-A2DD8CBF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Planteamiento del Problema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44BAB6-504A-3181-732D-5CEB9C6E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La </a:t>
            </a:r>
            <a:r>
              <a:rPr lang="en-US" sz="4000" dirty="0" err="1"/>
              <a:t>contaminación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</a:t>
            </a:r>
            <a:r>
              <a:rPr lang="en-US" sz="4000" dirty="0" err="1"/>
              <a:t>plásticos</a:t>
            </a:r>
            <a:r>
              <a:rPr lang="en-US" sz="4000" dirty="0"/>
              <a:t> </a:t>
            </a:r>
            <a:r>
              <a:rPr lang="en-US" sz="4000" dirty="0" err="1"/>
              <a:t>representa</a:t>
            </a:r>
            <a:r>
              <a:rPr lang="en-US" sz="4000" dirty="0"/>
              <a:t> un </a:t>
            </a:r>
            <a:r>
              <a:rPr lang="en-US" sz="4000" dirty="0" err="1"/>
              <a:t>problema</a:t>
            </a:r>
            <a:r>
              <a:rPr lang="en-US" sz="4000" dirty="0"/>
              <a:t> </a:t>
            </a:r>
            <a:r>
              <a:rPr lang="en-US" sz="4000" dirty="0" err="1"/>
              <a:t>ambiental</a:t>
            </a:r>
            <a:r>
              <a:rPr lang="en-US" sz="4000" dirty="0"/>
              <a:t>. Es </a:t>
            </a:r>
            <a:r>
              <a:rPr lang="en-US" sz="4000" dirty="0" err="1"/>
              <a:t>necesario</a:t>
            </a:r>
            <a:r>
              <a:rPr lang="en-US" sz="4000" dirty="0"/>
              <a:t> </a:t>
            </a:r>
            <a:r>
              <a:rPr lang="en-US" sz="4000" dirty="0" err="1"/>
              <a:t>desarrollar</a:t>
            </a:r>
            <a:r>
              <a:rPr lang="en-US" sz="4000" dirty="0"/>
              <a:t> </a:t>
            </a:r>
            <a:r>
              <a:rPr lang="en-US" sz="4000" dirty="0" err="1"/>
              <a:t>soluciones</a:t>
            </a:r>
            <a:r>
              <a:rPr lang="en-US" sz="4000" dirty="0"/>
              <a:t> </a:t>
            </a:r>
            <a:r>
              <a:rPr lang="en-US" sz="4000" dirty="0" err="1"/>
              <a:t>tecnológicas</a:t>
            </a:r>
            <a:r>
              <a:rPr lang="en-US" sz="4000" dirty="0"/>
              <a:t> que </a:t>
            </a:r>
            <a:r>
              <a:rPr lang="en-US" sz="4000" dirty="0" err="1"/>
              <a:t>transformen</a:t>
            </a:r>
            <a:r>
              <a:rPr lang="en-US" sz="4000" dirty="0"/>
              <a:t> </a:t>
            </a:r>
            <a:r>
              <a:rPr lang="en-US" sz="4000" dirty="0" err="1"/>
              <a:t>estos</a:t>
            </a:r>
            <a:r>
              <a:rPr lang="en-US" sz="4000" dirty="0"/>
              <a:t> </a:t>
            </a:r>
            <a:r>
              <a:rPr lang="en-US" sz="4000" dirty="0" err="1"/>
              <a:t>residuos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productos</a:t>
            </a:r>
            <a:r>
              <a:rPr lang="en-US" sz="4000" dirty="0"/>
              <a:t> </a:t>
            </a:r>
            <a:r>
              <a:rPr lang="en-US" sz="4000" dirty="0" err="1"/>
              <a:t>útiles</a:t>
            </a:r>
            <a:r>
              <a:rPr lang="en-US" sz="4000" dirty="0"/>
              <a:t>, hacienda </a:t>
            </a:r>
            <a:r>
              <a:rPr lang="en-US" sz="4000" dirty="0" err="1"/>
              <a:t>una</a:t>
            </a:r>
            <a:r>
              <a:rPr lang="en-US" sz="4000" dirty="0"/>
              <a:t> </a:t>
            </a:r>
            <a:r>
              <a:rPr lang="en-US" sz="4000" dirty="0" err="1"/>
              <a:t>pequeña</a:t>
            </a:r>
            <a:r>
              <a:rPr lang="en-US" sz="4000" dirty="0"/>
              <a:t> </a:t>
            </a:r>
            <a:r>
              <a:rPr lang="en-US" sz="4000" dirty="0" err="1"/>
              <a:t>aportacion</a:t>
            </a:r>
            <a:r>
              <a:rPr lang="en-US" sz="4000" dirty="0"/>
              <a:t> para </a:t>
            </a:r>
            <a:r>
              <a:rPr lang="en-US" sz="4000" dirty="0" err="1"/>
              <a:t>el</a:t>
            </a:r>
            <a:r>
              <a:rPr lang="en-US" sz="4000" dirty="0"/>
              <a:t> medio </a:t>
            </a:r>
            <a:r>
              <a:rPr lang="en-US" sz="4000" dirty="0" err="1"/>
              <a:t>ambiente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3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8BD77A-4237-C66F-2D4C-E5941EF7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Justificación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F23F3-4437-9DFD-81F8-217A73F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El </a:t>
            </a:r>
            <a:r>
              <a:rPr lang="en-US" sz="3600" dirty="0" err="1">
                <a:solidFill>
                  <a:schemeClr val="tx2"/>
                </a:solidFill>
              </a:rPr>
              <a:t>proyecto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contribuye</a:t>
            </a:r>
            <a:r>
              <a:rPr lang="en-US" sz="3600" dirty="0">
                <a:solidFill>
                  <a:schemeClr val="tx2"/>
                </a:solidFill>
              </a:rPr>
              <a:t> al </a:t>
            </a:r>
            <a:r>
              <a:rPr lang="en-US" sz="3600" dirty="0" err="1">
                <a:solidFill>
                  <a:schemeClr val="tx2"/>
                </a:solidFill>
              </a:rPr>
              <a:t>desarrollo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sostenible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mediante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el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aprovechamiento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plásticos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reciclados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dirty="0" err="1">
                <a:solidFill>
                  <a:schemeClr val="tx2"/>
                </a:solidFill>
              </a:rPr>
              <a:t>promoviendo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procesos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productivos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más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limpios</a:t>
            </a:r>
            <a:r>
              <a:rPr lang="en-US" sz="3600" dirty="0">
                <a:solidFill>
                  <a:schemeClr val="tx2"/>
                </a:solidFill>
              </a:rPr>
              <a:t> y </a:t>
            </a:r>
            <a:r>
              <a:rPr lang="en-US" sz="3600" dirty="0" err="1">
                <a:solidFill>
                  <a:schemeClr val="tx2"/>
                </a:solidFill>
              </a:rPr>
              <a:t>funcionales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1FE8E-96C2-A6D1-E0C1-AD7F559C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 General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0D603-2786-6B90-B5F7-E4D1CAE0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MX" sz="4000" dirty="0"/>
              <a:t>Diseñar y programar una línea automatizada basada en el proceso de extrusión, destinada a la transformación de plástico reciclado en elementos de mobiliario urbano.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955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FD32B-6355-AF31-6FD9-2E7F9B30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57251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Específicos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F7271DD-1554-3453-85F8-5D121F350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8328" y="2080553"/>
            <a:ext cx="87550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las propiedades del plástico reciclado para su uso en mobiliario urbano.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 la línea automatizada con estaciones de trituración, extrusión, moldeo y ensamblaje.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Programar la secuencia operativa utilizando lenguajes de control industrial.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9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F99C03-5854-EAEC-6C41-E81682D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Estado del Arte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6EA545-D570-16EE-6AF2-02A2C463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46" y="1680228"/>
            <a:ext cx="3478389" cy="44988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65B29B-7E39-5797-F70C-B90E04E2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1708821"/>
            <a:ext cx="3353471" cy="450682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6CBEE76-51BB-886B-460D-E1DCB92B1533}"/>
              </a:ext>
            </a:extLst>
          </p:cNvPr>
          <p:cNvSpPr txBox="1"/>
          <p:nvPr/>
        </p:nvSpPr>
        <p:spPr>
          <a:xfrm>
            <a:off x="2657140" y="65048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F10275E-BB84-2D17-BB81-0147A4AAD006}"/>
              </a:ext>
            </a:extLst>
          </p:cNvPr>
          <p:cNvSpPr txBox="1"/>
          <p:nvPr/>
        </p:nvSpPr>
        <p:spPr>
          <a:xfrm>
            <a:off x="2298549" y="6143113"/>
            <a:ext cx="3478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Figura1 Universidad Ricardo Palma. (2023).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A78817-2230-9096-E4FF-06CA0169CB88}"/>
              </a:ext>
            </a:extLst>
          </p:cNvPr>
          <p:cNvSpPr txBox="1"/>
          <p:nvPr/>
        </p:nvSpPr>
        <p:spPr>
          <a:xfrm>
            <a:off x="6282705" y="6164965"/>
            <a:ext cx="3478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Figura2 Instituto Tecnológico de Buenos Aires. (2023). </a:t>
            </a:r>
          </a:p>
        </p:txBody>
      </p:sp>
    </p:spTree>
    <p:extLst>
      <p:ext uri="{BB962C8B-B14F-4D97-AF65-F5344CB8AC3E}">
        <p14:creationId xmlns:p14="http://schemas.microsoft.com/office/powerpoint/2010/main" val="180922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FDB29C-9132-6335-BB75-1286F2CD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Resultados Esperados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292BD-19F6-9084-27DE-3E28C73D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Obtener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una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propuesta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funcional</a:t>
            </a:r>
            <a:r>
              <a:rPr lang="en-US" sz="3600" dirty="0">
                <a:solidFill>
                  <a:schemeClr val="tx2"/>
                </a:solidFill>
              </a:rPr>
              <a:t> y </a:t>
            </a:r>
            <a:r>
              <a:rPr lang="en-US" sz="3600" dirty="0" err="1">
                <a:solidFill>
                  <a:schemeClr val="tx2"/>
                </a:solidFill>
              </a:rPr>
              <a:t>simulada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una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línea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automatizada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extrusión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capaz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convertir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plástico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reciclado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en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mobiliario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urbano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dirty="0" err="1">
                <a:solidFill>
                  <a:schemeClr val="tx2"/>
                </a:solidFill>
              </a:rPr>
              <a:t>promoviendo</a:t>
            </a:r>
            <a:r>
              <a:rPr lang="en-US" sz="3600" dirty="0">
                <a:solidFill>
                  <a:schemeClr val="tx2"/>
                </a:solidFill>
              </a:rPr>
              <a:t> un </a:t>
            </a:r>
            <a:r>
              <a:rPr lang="en-US" sz="3600" dirty="0" err="1">
                <a:solidFill>
                  <a:schemeClr val="tx2"/>
                </a:solidFill>
              </a:rPr>
              <a:t>modelo</a:t>
            </a:r>
            <a:r>
              <a:rPr lang="en-US" sz="3600" dirty="0">
                <a:solidFill>
                  <a:schemeClr val="tx2"/>
                </a:solidFill>
              </a:rPr>
              <a:t> replicable de </a:t>
            </a:r>
            <a:r>
              <a:rPr lang="en-US" sz="3600" dirty="0" err="1">
                <a:solidFill>
                  <a:schemeClr val="tx2"/>
                </a:solidFill>
              </a:rPr>
              <a:t>producción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sustentable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217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Línea Automatizada para la Fabricación de Mobiliario Urbano con Plástico Reciclado </vt:lpstr>
      <vt:lpstr>Introducción</vt:lpstr>
      <vt:lpstr>Planteamiento del Problema</vt:lpstr>
      <vt:lpstr>Justificación</vt:lpstr>
      <vt:lpstr>Objetivo General</vt:lpstr>
      <vt:lpstr>Objetivos Específicos</vt:lpstr>
      <vt:lpstr>Estado del Arte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YAEL ALDAHIR CASTILLA GONZALEZ</dc:creator>
  <cp:lastModifiedBy>YAEL ALDAHIR CASTILLA GONZALEZ</cp:lastModifiedBy>
  <cp:revision>2</cp:revision>
  <dcterms:created xsi:type="dcterms:W3CDTF">2025-04-08T05:12:43Z</dcterms:created>
  <dcterms:modified xsi:type="dcterms:W3CDTF">2025-04-08T05:38:20Z</dcterms:modified>
</cp:coreProperties>
</file>