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8227-E432-41C7-B260-F328580FB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62334-ED52-4818-8614-2B91F1B6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C7974-7F84-47DC-AA63-EEBB922A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FBCD-0458-4EE2-8470-949E0C0B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6CE3-C9E9-4E54-9E11-EB71A605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04D4-8979-4634-893D-DFD89CDB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F2062-6BAF-4E30-9515-7D2547013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0C3D-6A4A-4025-A95E-D1FA4EE8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494F-22FF-4246-B82C-BC512503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FB2F-49E0-41CD-AD54-00604C93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8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8091F-3E0D-45E4-9E30-2F25F9ED7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C1742-8154-47A6-826D-B5AD5741C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EBAC-1BE2-40DB-862C-B4623C7B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50D9-C263-4732-BBF2-2011B397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5DE9-0B77-4861-8739-49E3AB6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20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FA90-C6A4-4241-9A12-65C96C73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1497-E3E1-4F68-954D-3B3F86AF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4F34-EB5E-4D6E-BFD4-64BB7037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A418-52A4-4746-8303-F2E034D8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0E57-1CA6-4374-A6B0-6285E938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63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61B6-D5B5-4D5E-BE56-AB6C1CFB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8052-9CFC-4DDD-991D-0330332E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19D6-6B20-44C2-ADC4-49EE82A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6510-E8D5-4495-8038-CA7104FB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D859A-4582-44F2-9583-4A24B686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1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C679-013E-440B-B5B1-EDB7A0D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256F-5BF6-4CE8-A2F2-C383A8F67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F0C9-7C9E-42BB-8A5B-175B9992B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C149-A41C-4C6B-9AB5-4C80441B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9080-3FB0-497E-B111-A8D2296E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83535-1B6B-4816-AE72-183C5B2F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B9C-31A4-449D-B121-73CC492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EB435-80EF-4235-9EB6-AAC63127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68218-C532-4CB8-8F8E-B0A2035C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0DDC9-3DEB-4EB0-B4DB-9EF61C92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34064-1440-4690-A63F-309E7C5EE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6D5E8-07BD-48B7-B565-71C85CB9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57891-FB64-4E6C-BB1D-473DC8EC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B105D-736B-450B-B2D8-EE0D4EEC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9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B822-7793-4D1D-A299-46E8E80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21B26-C8B4-4311-8056-D2B25B2F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7C2A-0776-4BA1-AE66-51B8B13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7E2EF-54A9-48E1-B2E4-CCC3BDAA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1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12C64-D7D4-47DE-B5C9-13EB8BAE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A219A-1F42-4F9C-8BFE-0218B035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E2AE-E115-4871-AC49-AF5F5A70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4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5540-DA87-47F9-B8FD-8731D6E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DD65-AD62-4871-B780-95A2A665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1FA20-E1CC-4EC7-98B3-7C399C19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0F4F-1D4F-44E8-AE65-683631DC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659F-B10A-4E64-A4B3-83E39D83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96F3B-D081-4F50-8FF8-11B36935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554C-992C-45B7-A830-2CC6E271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29BF-4F29-4BDF-96CC-B64F53BB2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E724D-79C7-4DE0-9EEA-4B51DBC30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EDC4A-CD81-4162-A40B-AE14AE3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D33A6-B39B-4686-B0EE-5E419102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85F5-9C0F-4153-B322-1F464F19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5F75-D326-4F56-87D8-9AA322DB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68F20-CB22-4C73-AC44-5EEE4F53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0777-9978-43AA-9A85-33C17E8A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E9A4-122E-4333-9399-3907630B9A97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88E3-03F2-4185-9E38-D7B9A3EE6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FF60-0C1C-4B1C-A6A9-22C8CF99C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F69C-5707-46A8-8E30-05320294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по технологиям сетевого программирования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895B5-F1C4-4302-931F-F1A1F2FBD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1332" y="4491038"/>
            <a:ext cx="2700867" cy="1655762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Выполнили</a:t>
            </a:r>
            <a:r>
              <a:rPr lang="en-US" dirty="0"/>
              <a:t> </a:t>
            </a:r>
            <a:r>
              <a:rPr lang="ru-RU" dirty="0"/>
              <a:t>студенты группы 6302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 Шелудько Полина, Ялюхов Александр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CEB8-CE71-4981-83ED-10479542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870F-B491-49F9-BA67-BF8B5388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Планируется веб-приложение для онлайн записи на груминг и управление салоном. Пользователи смогут записываться на услуги, просматривать цены, выбирать мастеров, а администраторы – управлять расписанием и клиентами.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функции: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Онлайн запись клиентов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Каталог услуг с ценами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 выбор мастеов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Личный кабинет администратора (расписание, клиенты, услуги)</a:t>
            </a:r>
          </a:p>
          <a:p>
            <a:endParaRPr lang="ru-RU" dirty="0"/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4C26BF1-3C27-4211-811F-F935A96E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34" y="2954867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8C21-36E3-4763-B9C8-C6292476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стека технологий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09E5-995F-48AF-A2CC-77A19AEE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1571625"/>
            <a:ext cx="10651068" cy="4351338"/>
          </a:xfrm>
        </p:spPr>
        <p:txBody>
          <a:bodyPr numCol="3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библиотека для создания интерфейса.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 Router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маршрутизация страниц.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Tailwind CSS–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стилизация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отправка запросов на сервер.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серверный фреймворк.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база данных.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Дополнительные инструменты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контроль версий.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Postman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тестирование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Swagger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документирование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52E8BDF-2387-432F-87F7-2D79520C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4182532"/>
            <a:ext cx="3670300" cy="24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AE24-1B14-4C2A-9689-0CB5DFC1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5E41-CB01-4D31-BD84-DC3861DE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A429A6-73BB-4DDB-9987-ABB428A96A0F}"/>
              </a:ext>
            </a:extLst>
          </p:cNvPr>
          <p:cNvSpPr/>
          <p:nvPr/>
        </p:nvSpPr>
        <p:spPr>
          <a:xfrm>
            <a:off x="660399" y="2990583"/>
            <a:ext cx="256540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57297-0030-4FFE-A7D5-91E6F400FC89}"/>
              </a:ext>
            </a:extLst>
          </p:cNvPr>
          <p:cNvSpPr/>
          <p:nvPr/>
        </p:nvSpPr>
        <p:spPr>
          <a:xfrm>
            <a:off x="8742259" y="2990583"/>
            <a:ext cx="2230542" cy="132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5B4D57-D0EC-4EDE-AC83-1CD4C6173082}"/>
              </a:ext>
            </a:extLst>
          </p:cNvPr>
          <p:cNvSpPr/>
          <p:nvPr/>
        </p:nvSpPr>
        <p:spPr>
          <a:xfrm>
            <a:off x="4637620" y="2990583"/>
            <a:ext cx="2819394" cy="1325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AF6F39-4B07-4710-85FE-D0BEA14C4C25}"/>
              </a:ext>
            </a:extLst>
          </p:cNvPr>
          <p:cNvCxnSpPr/>
          <p:nvPr/>
        </p:nvCxnSpPr>
        <p:spPr>
          <a:xfrm>
            <a:off x="3225803" y="3451014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545FC6-4CA3-4C52-B96F-22ABB9F3AA6C}"/>
              </a:ext>
            </a:extLst>
          </p:cNvPr>
          <p:cNvCxnSpPr/>
          <p:nvPr/>
        </p:nvCxnSpPr>
        <p:spPr>
          <a:xfrm>
            <a:off x="7370658" y="3420533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44EF0B-EBB0-40E9-8158-376C2BC6A726}"/>
              </a:ext>
            </a:extLst>
          </p:cNvPr>
          <p:cNvCxnSpPr>
            <a:cxnSpLocks/>
          </p:cNvCxnSpPr>
          <p:nvPr/>
        </p:nvCxnSpPr>
        <p:spPr>
          <a:xfrm flipH="1">
            <a:off x="3185586" y="3653364"/>
            <a:ext cx="1452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6D5E42-0450-4913-94FE-B3362B5E9A3A}"/>
              </a:ext>
            </a:extLst>
          </p:cNvPr>
          <p:cNvCxnSpPr>
            <a:cxnSpLocks/>
          </p:cNvCxnSpPr>
          <p:nvPr/>
        </p:nvCxnSpPr>
        <p:spPr>
          <a:xfrm flipH="1">
            <a:off x="7457014" y="3653361"/>
            <a:ext cx="1452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4F93D0-8A32-4DA2-A896-29EDBB9C3027}"/>
              </a:ext>
            </a:extLst>
          </p:cNvPr>
          <p:cNvSpPr txBox="1"/>
          <p:nvPr/>
        </p:nvSpPr>
        <p:spPr>
          <a:xfrm>
            <a:off x="1001613" y="3468692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 (React)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B1D0B-8463-4445-824D-5F21C3CF978A}"/>
              </a:ext>
            </a:extLst>
          </p:cNvPr>
          <p:cNvSpPr txBox="1"/>
          <p:nvPr/>
        </p:nvSpPr>
        <p:spPr>
          <a:xfrm flipH="1">
            <a:off x="4682912" y="3451014"/>
            <a:ext cx="311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 (Spring)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4D3B08-89C5-4D21-BD93-C7AF85F131DC}"/>
              </a:ext>
            </a:extLst>
          </p:cNvPr>
          <p:cNvSpPr txBox="1"/>
          <p:nvPr/>
        </p:nvSpPr>
        <p:spPr>
          <a:xfrm>
            <a:off x="9205805" y="3312514"/>
            <a:ext cx="204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(PostgreSQL)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0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2009-F166-4646-A694-32CA8B82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E2DA-D16A-429B-9C35-2CDD3FCB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E8EBB551-B9AD-4E83-86D8-606512908370}"/>
              </a:ext>
            </a:extLst>
          </p:cNvPr>
          <p:cNvPicPr/>
          <p:nvPr/>
        </p:nvPicPr>
        <p:blipFill rotWithShape="1">
          <a:blip r:embed="rId2"/>
          <a:srcRect l="11197" t="12494" r="8452" b="9780"/>
          <a:stretch/>
        </p:blipFill>
        <p:spPr>
          <a:xfrm>
            <a:off x="2480734" y="1825625"/>
            <a:ext cx="7230532" cy="45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A12C-5143-402B-BA9A-63705A1F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7860-24AC-41D6-AA80-05A50600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580"/>
            <a:ext cx="10515600" cy="4351338"/>
          </a:xfrm>
        </p:spPr>
        <p:txBody>
          <a:bodyPr/>
          <a:lstStyle/>
          <a:p>
            <a:endParaRPr lang="ru-RU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B4A67518-CCF1-4D7C-943E-02247208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01" y="325967"/>
            <a:ext cx="9837399" cy="65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579CB-9CD3-49C9-98BB-875B6ABC1AED}"/>
              </a:ext>
            </a:extLst>
          </p:cNvPr>
          <p:cNvSpPr txBox="1"/>
          <p:nvPr/>
        </p:nvSpPr>
        <p:spPr>
          <a:xfrm>
            <a:off x="3026833" y="1373436"/>
            <a:ext cx="6138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0423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Проект по технологиям сетевого программирования </vt:lpstr>
      <vt:lpstr>Концепция приложения</vt:lpstr>
      <vt:lpstr>Выбор стека технологий </vt:lpstr>
      <vt:lpstr>Взаимодействие компонентов</vt:lpstr>
      <vt:lpstr>Схема базы данных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технологиям сетевого программирования</dc:title>
  <dc:creator>Финенко Сергей</dc:creator>
  <cp:lastModifiedBy>Финенко Сергей</cp:lastModifiedBy>
  <cp:revision>7</cp:revision>
  <dcterms:created xsi:type="dcterms:W3CDTF">2025-02-15T07:28:34Z</dcterms:created>
  <dcterms:modified xsi:type="dcterms:W3CDTF">2025-02-15T08:38:37Z</dcterms:modified>
</cp:coreProperties>
</file>