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65FB-0B6F-4481-B62F-524022D02E87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B48DF-E49A-442B-B4FA-384A84449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03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72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Test-Driven Development</a:t>
            </a:r>
            <a:r>
              <a:rPr lang="ja-JP" altLang="en-US" dirty="0"/>
              <a:t>）とは、プログラム開発手法の一種で、プログラムに必要な各機能について、最初にテストを</a:t>
            </a:r>
            <a:r>
              <a:rPr lang="ja-JP" altLang="en-US" dirty="0" smtClean="0"/>
              <a:t>書き、</a:t>
            </a:r>
            <a:r>
              <a:rPr lang="ja-JP" altLang="en-US" dirty="0"/>
              <a:t>そのテストが動作する必要最低限な実装をとりあえず行った後、コードを洗練させる、という短い工程を繰り返すスタイルである。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61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メリット・デメリット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90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97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79</Words>
  <Application>Microsoft Office PowerPoint</Application>
  <PresentationFormat>画面に合わせる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ビジネス</vt:lpstr>
      <vt:lpstr>テスト駆動開発（TDD）</vt:lpstr>
      <vt:lpstr>テスト駆動開発（TDD）とは</vt:lpstr>
      <vt:lpstr>メリット・デメリット</vt:lpstr>
      <vt:lpstr>感想</vt:lpstr>
    </vt:vector>
  </TitlesOfParts>
  <Company>ＴＩＳ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テスト駆動開発（TDD）</dc:title>
  <dc:creator>標準ＰＣユーザー</dc:creator>
  <cp:lastModifiedBy>標準ＰＣユーザー</cp:lastModifiedBy>
  <cp:revision>2</cp:revision>
  <dcterms:created xsi:type="dcterms:W3CDTF">2014-09-02T06:23:35Z</dcterms:created>
  <dcterms:modified xsi:type="dcterms:W3CDTF">2014-09-02T06:30:23Z</dcterms:modified>
</cp:coreProperties>
</file>