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56" r:id="rId2"/>
    <p:sldId id="261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965FB-0B6F-4481-B62F-524022D02E87}" type="datetimeFigureOut">
              <a:rPr kumimoji="1" lang="ja-JP" altLang="en-US" smtClean="0"/>
              <a:t>2014/9/3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B48DF-E49A-442B-B4FA-384A84449B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038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B48DF-E49A-442B-B4FA-384A84449B3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845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B48DF-E49A-442B-B4FA-384A84449B3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845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F82CBF2-C64B-4CDF-92A5-7C0BB11A4003}" type="datetimeFigureOut">
              <a:rPr kumimoji="1" lang="ja-JP" altLang="en-US" smtClean="0"/>
              <a:t>2014/9/3</a:t>
            </a:fld>
            <a:endParaRPr kumimoji="1" lang="ja-JP" altLang="en-US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57D6402-112A-495A-888D-01086EF10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82CBF2-C64B-4CDF-92A5-7C0BB11A4003}" type="datetimeFigureOut">
              <a:rPr kumimoji="1" lang="ja-JP" altLang="en-US" smtClean="0"/>
              <a:t>2014/9/3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7D6402-112A-495A-888D-01086EF10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82CBF2-C64B-4CDF-92A5-7C0BB11A4003}" type="datetimeFigureOut">
              <a:rPr kumimoji="1" lang="ja-JP" altLang="en-US" smtClean="0"/>
              <a:t>2014/9/3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7D6402-112A-495A-888D-01086EF10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82CBF2-C64B-4CDF-92A5-7C0BB11A4003}" type="datetimeFigureOut">
              <a:rPr kumimoji="1" lang="ja-JP" altLang="en-US" smtClean="0"/>
              <a:t>2014/9/3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7D6402-112A-495A-888D-01086EF10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82CBF2-C64B-4CDF-92A5-7C0BB11A4003}" type="datetimeFigureOut">
              <a:rPr kumimoji="1" lang="ja-JP" altLang="en-US" smtClean="0"/>
              <a:t>2014/9/3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7D6402-112A-495A-888D-01086EF10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山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山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82CBF2-C64B-4CDF-92A5-7C0BB11A4003}" type="datetimeFigureOut">
              <a:rPr kumimoji="1" lang="ja-JP" altLang="en-US" smtClean="0"/>
              <a:t>2014/9/3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7D6402-112A-495A-888D-01086EF10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82CBF2-C64B-4CDF-92A5-7C0BB11A4003}" type="datetimeFigureOut">
              <a:rPr kumimoji="1" lang="ja-JP" altLang="en-US" smtClean="0"/>
              <a:t>2014/9/3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7D6402-112A-495A-888D-01086EF10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82CBF2-C64B-4CDF-92A5-7C0BB11A4003}" type="datetimeFigureOut">
              <a:rPr kumimoji="1" lang="ja-JP" altLang="en-US" smtClean="0"/>
              <a:t>2014/9/3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7D6402-112A-495A-888D-01086EF10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82CBF2-C64B-4CDF-92A5-7C0BB11A4003}" type="datetimeFigureOut">
              <a:rPr kumimoji="1" lang="ja-JP" altLang="en-US" smtClean="0"/>
              <a:t>2014/9/3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7D6402-112A-495A-888D-01086EF10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F82CBF2-C64B-4CDF-92A5-7C0BB11A4003}" type="datetimeFigureOut">
              <a:rPr kumimoji="1" lang="ja-JP" altLang="en-US" smtClean="0"/>
              <a:t>2014/9/3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7D6402-112A-495A-888D-01086EF10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F82CBF2-C64B-4CDF-92A5-7C0BB11A4003}" type="datetimeFigureOut">
              <a:rPr kumimoji="1" lang="ja-JP" altLang="en-US" smtClean="0"/>
              <a:t>2014/9/3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57D6402-112A-495A-888D-01086EF10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山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山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フリーフォーム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F82CBF2-C64B-4CDF-92A5-7C0BB11A4003}" type="datetimeFigureOut">
              <a:rPr kumimoji="1" lang="ja-JP" altLang="en-US" smtClean="0"/>
              <a:t>2014/9/3</a:t>
            </a:fld>
            <a:endParaRPr kumimoji="1" lang="ja-JP" altLang="en-US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57D6402-112A-495A-888D-01086EF10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テスト駆動開発（</a:t>
            </a:r>
            <a:r>
              <a:rPr kumimoji="1" lang="en-US" altLang="ja-JP" dirty="0" smtClean="0"/>
              <a:t>TDD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9724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テスト駆動開発（</a:t>
            </a:r>
            <a:r>
              <a:rPr kumimoji="1" lang="en-US" altLang="ja-JP" dirty="0" smtClean="0"/>
              <a:t>Test-Driven Development</a:t>
            </a:r>
            <a:r>
              <a:rPr lang="ja-JP" altLang="en-US" dirty="0"/>
              <a:t>）とは、プログラム開発手法の一種で、プログラムに必要な各機能について、最初にテストを</a:t>
            </a:r>
            <a:r>
              <a:rPr lang="ja-JP" altLang="en-US" dirty="0" smtClean="0"/>
              <a:t>書き、</a:t>
            </a:r>
            <a:r>
              <a:rPr lang="ja-JP" altLang="en-US" dirty="0"/>
              <a:t>そのテストが動作する必要最低限な実装をとりあえず行った後、コードを洗練させる、という短い工程を繰り返すスタイルである。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テスト駆動開発（</a:t>
            </a:r>
            <a:r>
              <a:rPr kumimoji="1" lang="en-US" altLang="ja-JP" dirty="0" smtClean="0"/>
              <a:t>TDD</a:t>
            </a:r>
            <a:r>
              <a:rPr kumimoji="1" lang="ja-JP" altLang="en-US" dirty="0" smtClean="0"/>
              <a:t>）とは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4744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テスト駆動開発（</a:t>
            </a:r>
            <a:r>
              <a:rPr kumimoji="1" lang="en-US" altLang="ja-JP" dirty="0" smtClean="0"/>
              <a:t>TDD</a:t>
            </a:r>
            <a:r>
              <a:rPr kumimoji="1" lang="ja-JP" altLang="en-US" dirty="0" smtClean="0"/>
              <a:t>）とは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3638977" y="1556792"/>
            <a:ext cx="1800200" cy="172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テストを書く</a:t>
            </a:r>
            <a:endParaRPr kumimoji="1" lang="ja-JP" altLang="en-US" b="1" dirty="0"/>
          </a:p>
        </p:txBody>
      </p:sp>
      <p:sp>
        <p:nvSpPr>
          <p:cNvPr id="5" name="角丸四角形 4"/>
          <p:cNvSpPr/>
          <p:nvPr/>
        </p:nvSpPr>
        <p:spPr>
          <a:xfrm>
            <a:off x="5439177" y="4077072"/>
            <a:ext cx="1800200" cy="1728192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テストが</a:t>
            </a:r>
            <a:r>
              <a:rPr lang="ja-JP" altLang="en-US" b="1" dirty="0" smtClean="0"/>
              <a:t>通る</a:t>
            </a:r>
            <a:endParaRPr lang="en-US" altLang="ja-JP" b="1" dirty="0" smtClean="0"/>
          </a:p>
          <a:p>
            <a:pPr algn="ctr"/>
            <a:r>
              <a:rPr kumimoji="1" lang="ja-JP" altLang="en-US" b="1" dirty="0"/>
              <a:t>最低限</a:t>
            </a:r>
            <a:r>
              <a:rPr kumimoji="1" lang="ja-JP" altLang="en-US" b="1" dirty="0" smtClean="0"/>
              <a:t>の実装</a:t>
            </a:r>
            <a:endParaRPr kumimoji="1" lang="en-US" altLang="ja-JP" b="1" dirty="0" smtClean="0"/>
          </a:p>
          <a:p>
            <a:pPr algn="ctr"/>
            <a:r>
              <a:rPr lang="ja-JP" altLang="en-US" b="1" dirty="0" smtClean="0"/>
              <a:t>を行う</a:t>
            </a:r>
            <a:endParaRPr lang="en-US" altLang="ja-JP" b="1" dirty="0" smtClean="0"/>
          </a:p>
        </p:txBody>
      </p:sp>
      <p:sp>
        <p:nvSpPr>
          <p:cNvPr id="6" name="角丸四角形 5"/>
          <p:cNvSpPr/>
          <p:nvPr/>
        </p:nvSpPr>
        <p:spPr>
          <a:xfrm>
            <a:off x="1838777" y="4077072"/>
            <a:ext cx="1800200" cy="172819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実装したコードをブラッシュアップする</a:t>
            </a:r>
            <a:endParaRPr lang="en-US" altLang="ja-JP" b="1" dirty="0" smtClean="0"/>
          </a:p>
        </p:txBody>
      </p:sp>
      <p:sp>
        <p:nvSpPr>
          <p:cNvPr id="7" name="右矢印 6"/>
          <p:cNvSpPr/>
          <p:nvPr/>
        </p:nvSpPr>
        <p:spPr>
          <a:xfrm rot="10800000">
            <a:off x="3923929" y="4604168"/>
            <a:ext cx="1152128" cy="697039"/>
          </a:xfrm>
          <a:prstGeom prst="right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矢印 7"/>
          <p:cNvSpPr/>
          <p:nvPr/>
        </p:nvSpPr>
        <p:spPr>
          <a:xfrm rot="2902556">
            <a:off x="5506284" y="3018110"/>
            <a:ext cx="1152128" cy="697039"/>
          </a:xfrm>
          <a:prstGeom prst="right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矢印 8"/>
          <p:cNvSpPr/>
          <p:nvPr/>
        </p:nvSpPr>
        <p:spPr>
          <a:xfrm rot="18580682">
            <a:off x="2416667" y="3018110"/>
            <a:ext cx="1152128" cy="697039"/>
          </a:xfrm>
          <a:prstGeom prst="right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8545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特徴</a:t>
            </a:r>
            <a:endParaRPr kumimoji="1" lang="ja-JP" altLang="en-US" dirty="0"/>
          </a:p>
        </p:txBody>
      </p:sp>
      <p:sp>
        <p:nvSpPr>
          <p:cNvPr id="4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メリット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実装者はテストを通すことだけ考えれば良い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カバレッジが上がり、バグが少なくなる（はず）</a:t>
            </a:r>
            <a:endParaRPr lang="en-US" altLang="ja-JP" dirty="0" smtClean="0"/>
          </a:p>
          <a:p>
            <a:pPr lvl="1"/>
            <a:r>
              <a:rPr lang="ja-JP" altLang="en-US" dirty="0"/>
              <a:t>テストを自動化</a:t>
            </a:r>
            <a:r>
              <a:rPr lang="ja-JP" altLang="en-US" dirty="0" smtClean="0"/>
              <a:t>する</a:t>
            </a:r>
            <a:r>
              <a:rPr lang="ja-JP" altLang="en-US" dirty="0"/>
              <a:t>ため</a:t>
            </a:r>
            <a:r>
              <a:rPr lang="ja-JP" altLang="en-US" dirty="0" smtClean="0"/>
              <a:t>、後の仕様変更への対応が容易になる</a:t>
            </a:r>
            <a:endParaRPr lang="en-US" altLang="ja-JP" dirty="0" smtClean="0"/>
          </a:p>
          <a:p>
            <a:pPr lvl="1"/>
            <a:r>
              <a:rPr lang="ja-JP" altLang="en-US" dirty="0"/>
              <a:t>設計</a:t>
            </a:r>
            <a:r>
              <a:rPr lang="ja-JP" altLang="en-US" dirty="0" smtClean="0"/>
              <a:t>をテストコードに落とし込むことで、設計のフィードバックを短い間隔で得ることができる</a:t>
            </a:r>
            <a:endParaRPr lang="en-US" altLang="ja-JP" dirty="0" smtClean="0"/>
          </a:p>
          <a:p>
            <a:pPr marL="393192" lvl="1" indent="0">
              <a:buNone/>
            </a:pPr>
            <a:endParaRPr lang="en-US" altLang="ja-JP" dirty="0" smtClean="0"/>
          </a:p>
          <a:p>
            <a:r>
              <a:rPr kumimoji="1" lang="ja-JP" altLang="en-US" dirty="0" smtClean="0"/>
              <a:t>デメリット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GUI</a:t>
            </a:r>
            <a:r>
              <a:rPr lang="ja-JP" altLang="en-US" dirty="0" smtClean="0"/>
              <a:t>の開発など、</a:t>
            </a:r>
            <a:r>
              <a:rPr lang="en-US" altLang="ja-JP" dirty="0" smtClean="0"/>
              <a:t>TDD</a:t>
            </a:r>
            <a:r>
              <a:rPr lang="ja-JP" altLang="en-US" dirty="0" smtClean="0"/>
              <a:t>の適用が難しい（もしくはできない）場合がある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テストが正しいかどうか、の判断が別途必要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4900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感想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49797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ビジネス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ビジネス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232</TotalTime>
  <Words>190</Words>
  <Application>Microsoft Office PowerPoint</Application>
  <PresentationFormat>画面に合わせる (4:3)</PresentationFormat>
  <Paragraphs>22</Paragraphs>
  <Slides>5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ビジネス</vt:lpstr>
      <vt:lpstr>テスト駆動開発（TDD）</vt:lpstr>
      <vt:lpstr>テスト駆動開発（TDD）とは</vt:lpstr>
      <vt:lpstr>テスト駆動開発（TDD）とは</vt:lpstr>
      <vt:lpstr>特徴</vt:lpstr>
      <vt:lpstr>感想</vt:lpstr>
    </vt:vector>
  </TitlesOfParts>
  <Company>ＴＩＳ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テスト駆動開発（TDD）</dc:title>
  <dc:creator>標準ＰＣユーザー</dc:creator>
  <cp:lastModifiedBy>標準ＰＣユーザー</cp:lastModifiedBy>
  <cp:revision>7</cp:revision>
  <dcterms:created xsi:type="dcterms:W3CDTF">2014-09-02T06:23:35Z</dcterms:created>
  <dcterms:modified xsi:type="dcterms:W3CDTF">2014-09-03T09:06:33Z</dcterms:modified>
</cp:coreProperties>
</file>