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9F16F6-3D74-4493-83AF-9C964279B646}" type="datetimeFigureOut">
              <a:rPr kumimoji="1" lang="ja-JP" altLang="en-US" smtClean="0"/>
              <a:t>2014/8/21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87B80DF-7476-431C-9FF2-5005275E0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lides.html5rock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180" y="1600200"/>
            <a:ext cx="8549640" cy="178010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What’s the difference between</a:t>
            </a:r>
            <a:b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</a:b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and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previous HTML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79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What is new </a:t>
            </a:r>
            <a:r>
              <a:rPr lang="en-US" altLang="ja-JP" dirty="0" smtClean="0"/>
              <a:t>feature?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948765"/>
            <a:ext cx="4503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Offline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</a:p>
          <a:p>
            <a:r>
              <a:rPr lang="ja-JP" altLang="en-US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-Web Storage, Web SQL Database…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Real time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Communication</a:t>
            </a: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-Web Socket…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File / Hardware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Access</a:t>
            </a: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Geo location, Device Orientation…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Semantics &amp;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Markup</a:t>
            </a: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- ex: &lt;div id = “header”&gt;   </a:t>
            </a:r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⇒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&lt;header&gt; 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Graphics / Multimedia</a:t>
            </a: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CSS3</a:t>
            </a: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Nuts &amp; Bolts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05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What is new </a:t>
            </a:r>
            <a:r>
              <a:rPr lang="en-US" altLang="ja-JP" dirty="0" smtClean="0"/>
              <a:t>feature?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948765"/>
            <a:ext cx="4503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Offline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-Web Storage, Web SQL Database…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Real time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Communication</a:t>
            </a:r>
          </a:p>
          <a:p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-Web Socket…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File / Hardware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Access</a:t>
            </a: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Geo location, Device Orientation…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Semantics &amp;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Markup</a:t>
            </a:r>
          </a:p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- ex: &lt;div id = “header”&gt;  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⇒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&lt;header&gt; 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Graphics / Multimedia</a:t>
            </a: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CSS3</a:t>
            </a: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Nuts &amp; Bolts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6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What is new </a:t>
            </a:r>
            <a:r>
              <a:rPr lang="en-US" altLang="ja-JP" dirty="0" smtClean="0"/>
              <a:t>feature?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948765"/>
            <a:ext cx="4503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Offline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</a:p>
          <a:p>
            <a:r>
              <a:rPr lang="ja-JP" altLang="en-US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-Web Storage, Web SQL Database…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Real time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Communication</a:t>
            </a:r>
          </a:p>
          <a:p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-Web Socket…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File / Hardware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Access</a:t>
            </a:r>
          </a:p>
          <a:p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-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Geo location, Device Orientation…</a:t>
            </a:r>
            <a:endParaRPr lang="en-US" altLang="ja-JP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Semantics &amp;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Markup</a:t>
            </a:r>
          </a:p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- ex: &lt;div id = “header”&gt;  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⇒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&lt;header&gt; </a:t>
            </a:r>
            <a:endParaRPr lang="en-US" altLang="ja-JP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Graphics / Multimedia</a:t>
            </a: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CSS3</a:t>
            </a: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Nuts &amp; Bolts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835696" y="2636912"/>
            <a:ext cx="5832648" cy="1944216"/>
          </a:xfrm>
          <a:prstGeom prst="roundRect">
            <a:avLst>
              <a:gd name="adj" fmla="val 9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200" dirty="0" smtClean="0"/>
              <a:t>DEMO</a:t>
            </a:r>
            <a:endParaRPr kumimoji="1" lang="ja-JP" alt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416925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/>
              <a:t>What is new </a:t>
            </a:r>
            <a:r>
              <a:rPr lang="en-US" altLang="ja-JP" dirty="0" smtClean="0"/>
              <a:t>feature?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948765"/>
            <a:ext cx="66575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There are many others.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Can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do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this</a:t>
            </a:r>
            <a:r>
              <a:rPr lang="ja-JP" altLang="en-US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much</a:t>
            </a:r>
            <a:r>
              <a:rPr lang="en-US" altLang="ja-JP" sz="28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little problem.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You might take HTML5 out for a spin.</a:t>
            </a: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details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here.</a:t>
            </a:r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u="sng" dirty="0">
                <a:hlinkClick r:id="rId2"/>
              </a:rPr>
              <a:t>http://slides.html5rocks.com/#landing-slide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3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Introduction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7" y="1772816"/>
            <a:ext cx="8748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Can’t you feel difficulty in previous presentation?</a:t>
            </a:r>
          </a:p>
          <a:p>
            <a:endParaRPr kumimoji="1"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 so, let us talk about easier topic in 10 minutes.</a:t>
            </a:r>
          </a:p>
          <a:p>
            <a:endParaRPr kumimoji="1"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Topic on the first attempt is </a:t>
            </a:r>
          </a:p>
          <a:p>
            <a:r>
              <a:rPr kumimoji="1"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kumimoji="1"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“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What’s the difference between HTML5 and </a:t>
            </a:r>
            <a:r>
              <a:rPr lang="en-US" altLang="ja-JP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previous HTML</a:t>
            </a:r>
            <a:r>
              <a:rPr lang="en-US" altLang="ja-JP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”.</a:t>
            </a:r>
            <a:endParaRPr kumimoji="1"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0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8309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is an abbreviation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</a:t>
            </a: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“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yper</a:t>
            </a:r>
            <a:r>
              <a:rPr lang="ja-JP" altLang="en-US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</a:t>
            </a:r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ext 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</a:t>
            </a:r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arkup 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</a:t>
            </a:r>
            <a:r>
              <a:rPr kumimoji="1"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anguage”.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 is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standard markup language 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         used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create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web 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pages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47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7734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Hypertext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is text displayed on a computer display or other electronic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devices.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Instructions of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Markup Language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are expressed directly by tags or "instruction text encapsulated by tags".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69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HTML?</a:t>
            </a:r>
            <a:endParaRPr lang="ja-JP" altLang="en-US" dirty="0"/>
          </a:p>
        </p:txBody>
      </p:sp>
      <p:pic>
        <p:nvPicPr>
          <p:cNvPr id="1026" name="Picture 2" descr="C:\Users\TIS303439.TISNT\Desktop\無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49488"/>
            <a:ext cx="30289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71600" y="2762587"/>
            <a:ext cx="2880320" cy="2031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&lt;html&gt;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&lt;</a:t>
            </a:r>
            <a:r>
              <a:rPr lang="en-US" altLang="ja-JP" dirty="0"/>
              <a:t>head</a:t>
            </a:r>
            <a:r>
              <a:rPr lang="en-US" altLang="ja-JP" dirty="0" smtClean="0"/>
              <a:t>&gt;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&lt;/</a:t>
            </a:r>
            <a:r>
              <a:rPr lang="en-US" altLang="ja-JP" dirty="0"/>
              <a:t>head</a:t>
            </a:r>
            <a:r>
              <a:rPr lang="en-US" altLang="ja-JP" dirty="0" smtClean="0"/>
              <a:t>&gt;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&lt;body&gt;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Hello </a:t>
            </a:r>
            <a:r>
              <a:rPr lang="en-US" altLang="ja-JP" dirty="0"/>
              <a:t>world!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&lt;/</a:t>
            </a:r>
            <a:r>
              <a:rPr lang="en-US" altLang="ja-JP" dirty="0"/>
              <a:t>body&gt;</a:t>
            </a:r>
          </a:p>
          <a:p>
            <a:r>
              <a:rPr lang="en-US" altLang="ja-JP" dirty="0"/>
              <a:t>&lt;/html&gt;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4067944" y="3501008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97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40297" y="2708920"/>
            <a:ext cx="6955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5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Then what is HTML5?</a:t>
            </a:r>
          </a:p>
        </p:txBody>
      </p:sp>
    </p:spTree>
    <p:extLst>
      <p:ext uri="{BB962C8B-B14F-4D97-AF65-F5344CB8AC3E}">
        <p14:creationId xmlns:p14="http://schemas.microsoft.com/office/powerpoint/2010/main" val="30748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HTML5?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584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is 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also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standard markup language 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         used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create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web 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pages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36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HTML5?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989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is also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standard markup language </a:t>
            </a:r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         used 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create</a:t>
            </a:r>
            <a:r>
              <a:rPr lang="en-US" altLang="ja-JP" sz="28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web </a:t>
            </a:r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pages</a:t>
            </a:r>
            <a:r>
              <a:rPr lang="en-US" altLang="ja-JP" sz="2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.</a:t>
            </a: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en-US" altLang="ja-JP" sz="4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However</a:t>
            </a: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91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What is HTML5?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2951" y="1772816"/>
            <a:ext cx="7989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is also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standard markup language 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                           used </a:t>
            </a:r>
            <a:r>
              <a:rPr lang="en-US" altLang="ja-JP" sz="280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create web </a:t>
            </a:r>
            <a:r>
              <a:rPr lang="en-US" altLang="ja-JP" sz="2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pages.</a:t>
            </a:r>
          </a:p>
          <a:p>
            <a:endParaRPr lang="en-US" altLang="ja-JP" sz="2800" dirty="0">
              <a:solidFill>
                <a:schemeClr val="bg1">
                  <a:lumMod val="8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en-US" altLang="ja-JP" sz="4800" dirty="0" smtClean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However</a:t>
            </a:r>
          </a:p>
          <a:p>
            <a:endParaRPr lang="en-US" altLang="ja-JP" sz="28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lang="en-US" altLang="ja-JP" sz="28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HTML5 can accomplish what HTML never did.</a:t>
            </a:r>
          </a:p>
        </p:txBody>
      </p:sp>
    </p:spTree>
    <p:extLst>
      <p:ext uri="{BB962C8B-B14F-4D97-AF65-F5344CB8AC3E}">
        <p14:creationId xmlns:p14="http://schemas.microsoft.com/office/powerpoint/2010/main" val="2214630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kumimoji="1" sz="7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332</TotalTime>
  <Words>408</Words>
  <Application>Microsoft Office PowerPoint</Application>
  <PresentationFormat>画面に合わせる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ウェーブ</vt:lpstr>
      <vt:lpstr>What’s the difference between HTML5 and previous HTML.</vt:lpstr>
      <vt:lpstr>Introduction</vt:lpstr>
      <vt:lpstr>What is HTML?</vt:lpstr>
      <vt:lpstr>What is HTML?</vt:lpstr>
      <vt:lpstr>What is HTML?</vt:lpstr>
      <vt:lpstr>PowerPoint プレゼンテーション</vt:lpstr>
      <vt:lpstr>What is HTML5?</vt:lpstr>
      <vt:lpstr>What is HTML5?</vt:lpstr>
      <vt:lpstr>What is HTML5?</vt:lpstr>
      <vt:lpstr>What is new feature?</vt:lpstr>
      <vt:lpstr>What is new feature?</vt:lpstr>
      <vt:lpstr>What is new feature?</vt:lpstr>
      <vt:lpstr>What is new feature?</vt:lpstr>
    </vt:vector>
  </TitlesOfParts>
  <Company>ＴＩＳ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difference between HTML5 and before.</dc:title>
  <dc:creator>標準ＰＣユーザー</dc:creator>
  <cp:lastModifiedBy>標準ＰＣユーザー</cp:lastModifiedBy>
  <cp:revision>24</cp:revision>
  <dcterms:created xsi:type="dcterms:W3CDTF">2014-08-19T02:22:56Z</dcterms:created>
  <dcterms:modified xsi:type="dcterms:W3CDTF">2014-08-21T08:37:03Z</dcterms:modified>
</cp:coreProperties>
</file>