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k.yamini</a:t>
            </a:r>
            <a:endParaRPr lang="en-US" sz="2400" dirty="0"/>
          </a:p>
          <a:p>
            <a:r>
              <a:rPr lang="en-US" sz="2400" dirty="0"/>
              <a:t>REGISTER NO AND NMID: asunm1301222404474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 </a:t>
            </a:r>
          </a:p>
          <a:p>
            <a:r>
              <a:rPr lang="en-US" sz="2400" dirty="0"/>
              <a:t>COLLEGE:  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49DA9C-EB6F-7F6E-98CD-D998E7222A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62" y="1407975"/>
            <a:ext cx="1620974" cy="4365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D23CB5-DDF4-D981-0429-1477799AA7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11380"/>
            <a:ext cx="2117104" cy="24314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B72138-E6AE-0F8F-C347-381AF2874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235" y="1407975"/>
            <a:ext cx="3040549" cy="27068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A4FAE3-1BFF-835C-EC62-23B0A1C8C7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22" y="1430377"/>
            <a:ext cx="1939507" cy="36607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D3D26-C69E-D405-56E6-FB76E9A4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94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20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2133600"/>
            <a:ext cx="18162999" cy="99851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8086"/>
            <a:ext cx="1218596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618A43-76EB-4D35-B16B-A0BAC74E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3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60C99D-3B2A-36B2-9510-2BED6524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3989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5D26143-8264-9862-15FB-BB1F9B20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72905"/>
            <a:ext cx="92202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13FF9-0D24-136A-0C33-08910B6D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26060"/>
            <a:ext cx="12115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11721-71D0-1323-AFA5-37F2E2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50076"/>
            <a:ext cx="1211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571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24</cp:revision>
  <dcterms:created xsi:type="dcterms:W3CDTF">2024-03-29T15:07:22Z</dcterms:created>
  <dcterms:modified xsi:type="dcterms:W3CDTF">2025-09-12T07:20:10Z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