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3" r:id="rId13"/>
    <p:sldId id="294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60" d="100"/>
          <a:sy n="60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6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7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9/6/2024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8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9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10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5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4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4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4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4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5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7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9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9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b="0" sz="32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9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3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3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5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800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801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0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2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9/6/2024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38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8" y="21600"/>
                </a:lnTo>
                <a:lnTo>
                  <a:pt x="21600" y="10798"/>
                </a:lnTo>
                <a:lnTo>
                  <a:pt x="16938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2554541" y="3314150"/>
            <a:ext cx="8610599" cy="1869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122200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340F0485B8BD2ED9E1C451BFAD10F247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B.Com(cs)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:S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RI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UBRAMANIYASWAMY GOVERNMENT ARTS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TIRUTTANI.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13" name="文本框"/>
          <p:cNvSpPr txBox="1"/>
          <p:nvPr/>
        </p:nvSpPr>
        <p:spPr>
          <a:xfrm rot="21422140">
            <a:off x="1704164" y="2813895"/>
            <a:ext cx="8567772" cy="358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6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7" name="矩形"/>
          <p:cNvSpPr/>
          <p:nvPr/>
        </p:nvSpPr>
        <p:spPr>
          <a:xfrm rot="0">
            <a:off x="739774" y="291147"/>
            <a:ext cx="3303904" cy="73723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4800" i="0" kern="120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4800" i="0" kern="120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120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altLang="zh-CN" baseline="0" b="1" cap="none" sz="4800" i="0" kern="120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4800" i="0" kern="120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120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altLang="en-US" baseline="0" b="0" cap="none" sz="4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8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9" name="文本框"/>
          <p:cNvSpPr txBox="1"/>
          <p:nvPr/>
        </p:nvSpPr>
        <p:spPr>
          <a:xfrm rot="0">
            <a:off x="1488070" y="2805010"/>
            <a:ext cx="9071862" cy="22250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Step 1: Identify the use cases and logical data model.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Step 2: Create a preliminary cost estimation.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Step 3: Identify your data-access patterns.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Step 4: Identify the technical requirements.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Step 5: Create a DynamoDB data model.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Step 6: Create data queries.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Step 7: Validate the data model.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Step 8: Review the cost estimation.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4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5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9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4800" i="0" kern="0" lang="en-US" spc="-4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8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4800" i="0" kern="0" lang="en-US" spc="-40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7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70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1200074" y="1571601"/>
            <a:ext cx="8641095" cy="3945367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42" name="文本框"/>
          <p:cNvSpPr txBox="1"/>
          <p:nvPr/>
        </p:nvSpPr>
        <p:spPr>
          <a:xfrm rot="0">
            <a:off x="5518624" y="2820971"/>
            <a:ext cx="1257280" cy="358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048743" name="文本框"/>
          <p:cNvSpPr txBox="1"/>
          <p:nvPr/>
        </p:nvSpPr>
        <p:spPr>
          <a:xfrm rot="0">
            <a:off x="1200074" y="1266805"/>
            <a:ext cx="9935849" cy="4892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Administrative burden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Accurate employee data can make the HR department's job easier and less stressful.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Performance monitoring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Accurate employee data can help you monitor performance and productivity levels.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Business growth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Accurate employee data can help you determine strengths, weaknesses, and gaps in your organization.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Compliance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Data privacy regulations are becoming more stricter all over the world, and employee data management can help you stay compliant.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Workforce trends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Employee data management can help you spot positive and negative trends within your workforce.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5" name="组合"/>
          <p:cNvGrpSpPr/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1048632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9602878" y="0"/>
              <a:ext cx="25895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936247" y="0"/>
              <a:ext cx="12560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40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1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4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6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47" name="矩形"/>
          <p:cNvSpPr/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altLang="en-US" baseline="0" b="0" cap="none" sz="2800" i="0" kern="1200" lang="zh-CN" spc="0" strike="noStrike" u="none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6"/>
                </a:lnTo>
                <a:lnTo>
                  <a:pt x="21599" y="21596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0" name="组合"/>
          <p:cNvGrpSpPr/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1048652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9602878" y="0"/>
              <a:ext cx="25895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9" name="曲线"/>
            <p:cNvSpPr/>
            <p:nvPr/>
          </p:nvSpPr>
          <p:spPr>
            <a:xfrm rot="0">
              <a:off x="10936247" y="0"/>
              <a:ext cx="12560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60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1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2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3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0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0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4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6" y="1739"/>
                </a:lnTo>
                <a:lnTo>
                  <a:pt x="3711" y="2648"/>
                </a:lnTo>
                <a:lnTo>
                  <a:pt x="2649" y="3713"/>
                </a:lnTo>
                <a:lnTo>
                  <a:pt x="1740" y="4916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1" y="18950"/>
                </a:lnTo>
                <a:lnTo>
                  <a:pt x="4916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2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9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9" y="7680"/>
                </a:lnTo>
                <a:lnTo>
                  <a:pt x="20592" y="6246"/>
                </a:lnTo>
                <a:lnTo>
                  <a:pt x="19858" y="4916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2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1" name="组合"/>
          <p:cNvGrpSpPr/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7" name="矩形"/>
          <p:cNvSpPr/>
          <p:nvPr/>
        </p:nvSpPr>
        <p:spPr>
          <a:xfrm rot="0">
            <a:off x="2509806" y="1041533"/>
            <a:ext cx="5029200" cy="4282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71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2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3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4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76" name="矩形"/>
          <p:cNvSpPr/>
          <p:nvPr/>
        </p:nvSpPr>
        <p:spPr>
          <a:xfrm rot="0">
            <a:off x="5468210" y="2799364"/>
            <a:ext cx="1257279" cy="35814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7" name="矩形"/>
          <p:cNvSpPr/>
          <p:nvPr/>
        </p:nvSpPr>
        <p:spPr>
          <a:xfrm rot="0">
            <a:off x="1056076" y="2804079"/>
            <a:ext cx="8999863" cy="6248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Analysis allows you to uncover patterns, trends, and relationships within data, which can be used to identify opportunities, inform strategic decision making, and improve overall performance.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81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2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3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6" name="矩形"/>
          <p:cNvSpPr/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687" name="文本框"/>
          <p:cNvSpPr txBox="1"/>
          <p:nvPr/>
        </p:nvSpPr>
        <p:spPr>
          <a:xfrm rot="0">
            <a:off x="1123875" y="1990694"/>
            <a:ext cx="7991878" cy="24917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Improved project management: Employee data can help a company manage its projects better.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Improved employee performance management: Employee data can help a company identify high-performing employees and areas for improvement.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Reduced legal liabilities: Employee data can help a company reduce legal liabilities caused by noncompliant benefits plans.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4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3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21564662">
            <a:off x="2381213" y="1629027"/>
            <a:ext cx="6450745" cy="3455947"/>
          </a:xfrm>
          <a:prstGeom prst="rect"/>
          <a:noFill/>
          <a:ln w="12700" cap="flat" cmpd="sng">
            <a:noFill/>
            <a:prstDash val="solid"/>
            <a:miter/>
          </a:ln>
        </p:spPr>
      </p:pic>
      <p:pic>
        <p:nvPicPr>
          <p:cNvPr id="2097164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 rot="0">
            <a:off x="395281" y="1629027"/>
            <a:ext cx="11401251" cy="5255920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9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00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01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02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-3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600" i="0" kern="0" lang="en-US" spc="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6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29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600" i="0" kern="0" lang="en-US" spc="-6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4" name="矩形"/>
          <p:cNvSpPr/>
          <p:nvPr/>
        </p:nvSpPr>
        <p:spPr>
          <a:xfrm rot="0">
            <a:off x="5471469" y="2810111"/>
            <a:ext cx="1257279" cy="35814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5" name="矩形"/>
          <p:cNvSpPr/>
          <p:nvPr/>
        </p:nvSpPr>
        <p:spPr>
          <a:xfrm rot="0">
            <a:off x="3648037" y="2803108"/>
            <a:ext cx="6119907" cy="14249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Conditional formatting -missing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Filter-remove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Formula-performance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Pivot-summay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Graph-data visualiztion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0" name="矩形"/>
          <p:cNvSpPr/>
          <p:nvPr/>
        </p:nvSpPr>
        <p:spPr>
          <a:xfrm rot="0">
            <a:off x="5477472" y="2801441"/>
            <a:ext cx="1257279" cy="35814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1" name="矩形"/>
          <p:cNvSpPr/>
          <p:nvPr/>
        </p:nvSpPr>
        <p:spPr>
          <a:xfrm rot="0">
            <a:off x="1056076" y="2807111"/>
            <a:ext cx="9503856" cy="24917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employee =Kaggle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26-features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9- features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Emp id -num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Name-text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Emp type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Performance level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Gender-male female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Employee rating - num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6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17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18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9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altLang="zh-CN" baseline="0" b="1" cap="none" sz="425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0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1" name="矩形"/>
          <p:cNvSpPr/>
          <p:nvPr/>
        </p:nvSpPr>
        <p:spPr>
          <a:xfrm rot="0">
            <a:off x="2743200" y="2354703"/>
            <a:ext cx="8534019" cy="137731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8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level= IFS (Z8&gt;=5,"VERY HIGH", Z8&gt;=4,"HIGH",  Z8&gt;=3,"MED",TRUE,"LOW")</a:t>
            </a:r>
            <a:endParaRPr altLang="en-US" baseline="0" b="1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dcterms:created xsi:type="dcterms:W3CDTF">2024-03-28T17:07:22Z</dcterms:created>
  <dcterms:modified xsi:type="dcterms:W3CDTF">2024-09-12T06:45:19Z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22057a82a3ae4c8ea40c335cf7a4e62e</vt:lpwstr>
  </property>
</Properties>
</file>