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5143500" type="screen16x9"/>
  <p:notesSz cx="9144000" cy="5143500"/>
  <p:embeddedFontLst>
    <p:embeddedFont>
      <p:font typeface="Calibri" pitchFamily="34" charset="0"/>
      <p:regular r:id="rId10"/>
      <p:bold r:id="rId11"/>
      <p:italic r:id="rId12"/>
      <p:boldItalic r:id="rId13"/>
    </p:embeddedFont>
    <p:embeddedFont>
      <p:font typeface="CHCNIJ+PublicSans-Bold"/>
      <p:regular r:id="rId14"/>
    </p:embeddedFont>
    <p:embeddedFont>
      <p:font typeface="CFJCTS+PublicSans-Bold" charset="0"/>
      <p:regular r:id="rId15"/>
    </p:embeddedFont>
    <p:embeddedFont>
      <p:font typeface="ILIIOR+EBGaramond-Bold" charset="0"/>
      <p:regular r:id="rId16"/>
    </p:embeddedFont>
    <p:embeddedFont>
      <p:font typeface="CFRUAJ+EBGaramond-Medium" charset="0"/>
      <p:regular r:id="rId17"/>
    </p:embeddedFont>
    <p:embeddedFont>
      <p:font typeface="KQGMTU+Arial-BoldMT" charset="0"/>
      <p:regular r:id="rId18"/>
    </p:embeddedFont>
    <p:embeddedFont>
      <p:font typeface="CSBFGQ+EBGaramond-Bold"/>
      <p:regular r:id="rId19"/>
    </p:embeddedFont>
    <p:embeddedFont>
      <p:font typeface="SJNKRS+ArialMT"/>
      <p:regular r:id="rId20"/>
    </p:embeddedFont>
    <p:embeddedFont>
      <p:font typeface="IDNLAK+EBGaramond-Medium"/>
      <p:regular r:id="rId21"/>
    </p:embeddedFont>
    <p:embeddedFont>
      <p:font typeface="LNEEUU+EBGaramond-Regular"/>
      <p:regular r:id="rId22"/>
    </p:embeddedFont>
    <p:embeddedFont>
      <p:font typeface="SLFRMA+PublicSans-BoldItalic"/>
      <p:regular r:id="rId23"/>
    </p:embeddedFont>
    <p:embeddedFont>
      <p:font typeface="RMKPBC+PublicSans-BoldItalic"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822" y="-78"/>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YAMINIBE/NM-SPCET-CSE-GROUP10"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HCNIJ+PublicSans-Bold"/>
                <a:cs typeface="CHCNIJ+PublicSans-Bold"/>
              </a:rPr>
              <a:t>“Your Project Name”</a:t>
            </a: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3"/>
          <p:cNvSpPr txBox="1"/>
          <p:nvPr/>
        </p:nvSpPr>
        <p:spPr>
          <a:xfrm>
            <a:off x="352424" y="2693035"/>
            <a:ext cx="4752975"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US" sz="2400" b="1" dirty="0">
                <a:solidFill>
                  <a:srgbClr val="223669"/>
                </a:solidFill>
                <a:latin typeface="CFJCTS+PublicSans-Bold" panose="02000500000000000000"/>
                <a:cs typeface="CFJCTS+PublicSans-Bold" panose="02000500000000000000"/>
              </a:rPr>
              <a:t>E-Commerce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a:t>
            </a:r>
            <a:r>
              <a:rPr sz="2400" b="1">
                <a:solidFill>
                  <a:srgbClr val="223669"/>
                </a:solidFill>
                <a:latin typeface="CFJCTS+PublicSans-Bold" panose="02000500000000000000"/>
                <a:cs typeface="CFJCTS+PublicSans-Bold" panose="02000500000000000000"/>
              </a:rPr>
              <a:t>- </a:t>
            </a:r>
            <a:r>
              <a:rPr lang="en-US" sz="2400" b="1" dirty="0" smtClean="0">
                <a:solidFill>
                  <a:srgbClr val="223669"/>
                </a:solidFill>
                <a:latin typeface="CFJCTS+PublicSans-Bold" panose="02000500000000000000"/>
                <a:cs typeface="CFJCTS+PublicSans-Bold" panose="02000500000000000000"/>
              </a:rPr>
              <a:t>3</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10"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p>
        </p:txBody>
      </p:sp>
      <p:sp>
        <p:nvSpPr>
          <p:cNvPr id="11"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p>
        </p:txBody>
      </p:sp>
      <p:sp>
        <p:nvSpPr>
          <p:cNvPr id="12"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13"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14"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5"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6" name="Text Box 11"/>
          <p:cNvSpPr txBox="1"/>
          <p:nvPr/>
        </p:nvSpPr>
        <p:spPr>
          <a:xfrm>
            <a:off x="1972945" y="2778125"/>
            <a:ext cx="1623060" cy="337185"/>
          </a:xfrm>
          <a:prstGeom prst="rect">
            <a:avLst/>
          </a:prstGeom>
          <a:noFill/>
        </p:spPr>
        <p:txBody>
          <a:bodyPr wrap="square" rtlCol="0">
            <a:spAutoFit/>
          </a:bodyPr>
          <a:lstStyle/>
          <a:p>
            <a:r>
              <a:rPr lang="en-US" sz="1600" dirty="0" smtClean="0">
                <a:solidFill>
                  <a:schemeClr val="bg1"/>
                </a:solidFill>
              </a:rPr>
              <a:t>ASHLIN REENA.R</a:t>
            </a:r>
            <a:endParaRPr lang="en-US" sz="1600" dirty="0">
              <a:solidFill>
                <a:schemeClr val="bg1"/>
              </a:solidFill>
            </a:endParaRPr>
          </a:p>
        </p:txBody>
      </p:sp>
      <p:sp>
        <p:nvSpPr>
          <p:cNvPr id="17" name="Text Box 13"/>
          <p:cNvSpPr txBox="1"/>
          <p:nvPr/>
        </p:nvSpPr>
        <p:spPr>
          <a:xfrm>
            <a:off x="1982470" y="3147695"/>
            <a:ext cx="1623060" cy="337185"/>
          </a:xfrm>
          <a:prstGeom prst="rect">
            <a:avLst/>
          </a:prstGeom>
          <a:noFill/>
        </p:spPr>
        <p:txBody>
          <a:bodyPr wrap="square" rtlCol="0">
            <a:spAutoFit/>
          </a:bodyPr>
          <a:lstStyle/>
          <a:p>
            <a:r>
              <a:rPr lang="en-US" sz="1600" dirty="0" smtClean="0">
                <a:solidFill>
                  <a:schemeClr val="bg1"/>
                </a:solidFill>
              </a:rPr>
              <a:t>YAMINI.M</a:t>
            </a:r>
            <a:endParaRPr lang="en-US" sz="1600" dirty="0">
              <a:solidFill>
                <a:schemeClr val="bg1"/>
              </a:solidFill>
            </a:endParaRPr>
          </a:p>
        </p:txBody>
      </p:sp>
      <p:sp>
        <p:nvSpPr>
          <p:cNvPr id="18" name="Text Box 14"/>
          <p:cNvSpPr txBox="1"/>
          <p:nvPr/>
        </p:nvSpPr>
        <p:spPr>
          <a:xfrm>
            <a:off x="1982470" y="3580130"/>
            <a:ext cx="1623060" cy="337185"/>
          </a:xfrm>
          <a:prstGeom prst="rect">
            <a:avLst/>
          </a:prstGeom>
          <a:noFill/>
        </p:spPr>
        <p:txBody>
          <a:bodyPr wrap="square" rtlCol="0">
            <a:spAutoFit/>
          </a:bodyPr>
          <a:lstStyle/>
          <a:p>
            <a:r>
              <a:rPr lang="en-US" sz="1600" dirty="0" smtClean="0">
                <a:solidFill>
                  <a:schemeClr val="bg1"/>
                </a:solidFill>
              </a:rPr>
              <a:t>AMRUTHA.N</a:t>
            </a:r>
            <a:endParaRPr lang="en-US" sz="1600" dirty="0">
              <a:solidFill>
                <a:schemeClr val="bg1"/>
              </a:solidFill>
            </a:endParaRPr>
          </a:p>
        </p:txBody>
      </p:sp>
      <p:sp>
        <p:nvSpPr>
          <p:cNvPr id="19" name="Text Box 15"/>
          <p:cNvSpPr txBox="1"/>
          <p:nvPr/>
        </p:nvSpPr>
        <p:spPr>
          <a:xfrm>
            <a:off x="1972945" y="3947160"/>
            <a:ext cx="1623060" cy="337185"/>
          </a:xfrm>
          <a:prstGeom prst="rect">
            <a:avLst/>
          </a:prstGeom>
          <a:noFill/>
        </p:spPr>
        <p:txBody>
          <a:bodyPr wrap="square" rtlCol="0">
            <a:spAutoFit/>
          </a:bodyPr>
          <a:lstStyle/>
          <a:p>
            <a:r>
              <a:rPr lang="en-US" sz="1600" dirty="0" smtClean="0">
                <a:solidFill>
                  <a:schemeClr val="bg1"/>
                </a:solidFill>
              </a:rPr>
              <a:t>VARSHINI.R</a:t>
            </a:r>
            <a:endParaRPr lang="en-US" sz="1600" dirty="0">
              <a:solidFill>
                <a:schemeClr val="bg1"/>
              </a:solidFill>
            </a:endParaRPr>
          </a:p>
        </p:txBody>
      </p:sp>
      <p:sp>
        <p:nvSpPr>
          <p:cNvPr id="20" name="Text Box 16"/>
          <p:cNvSpPr txBox="1"/>
          <p:nvPr/>
        </p:nvSpPr>
        <p:spPr>
          <a:xfrm>
            <a:off x="3794760" y="2787650"/>
            <a:ext cx="430530" cy="337185"/>
          </a:xfrm>
          <a:prstGeom prst="rect">
            <a:avLst/>
          </a:prstGeom>
          <a:noFill/>
        </p:spPr>
        <p:txBody>
          <a:bodyPr wrap="square" rtlCol="0">
            <a:spAutoFit/>
          </a:bodyPr>
          <a:lstStyle/>
          <a:p>
            <a:r>
              <a:rPr lang="en-US" sz="1600" dirty="0" smtClean="0">
                <a:solidFill>
                  <a:schemeClr val="bg1"/>
                </a:solidFill>
              </a:rPr>
              <a:t>10</a:t>
            </a:r>
            <a:endParaRPr lang="en-US" sz="1600" dirty="0">
              <a:solidFill>
                <a:schemeClr val="bg1"/>
              </a:solidFill>
            </a:endParaRPr>
          </a:p>
        </p:txBody>
      </p:sp>
      <p:sp>
        <p:nvSpPr>
          <p:cNvPr id="21" name="Text Box 17"/>
          <p:cNvSpPr txBox="1"/>
          <p:nvPr/>
        </p:nvSpPr>
        <p:spPr>
          <a:xfrm>
            <a:off x="3780155" y="3182620"/>
            <a:ext cx="430530" cy="337185"/>
          </a:xfrm>
          <a:prstGeom prst="rect">
            <a:avLst/>
          </a:prstGeom>
          <a:noFill/>
        </p:spPr>
        <p:txBody>
          <a:bodyPr wrap="square" rtlCol="0">
            <a:spAutoFit/>
          </a:bodyPr>
          <a:lstStyle/>
          <a:p>
            <a:r>
              <a:rPr lang="en-US" sz="1600" dirty="0" smtClean="0">
                <a:solidFill>
                  <a:schemeClr val="bg1"/>
                </a:solidFill>
              </a:rPr>
              <a:t>10</a:t>
            </a:r>
            <a:endParaRPr lang="en-US" sz="1600" dirty="0">
              <a:solidFill>
                <a:schemeClr val="bg1"/>
              </a:solidFill>
            </a:endParaRPr>
          </a:p>
        </p:txBody>
      </p:sp>
      <p:sp>
        <p:nvSpPr>
          <p:cNvPr id="22" name="Text Box 20"/>
          <p:cNvSpPr txBox="1"/>
          <p:nvPr/>
        </p:nvSpPr>
        <p:spPr>
          <a:xfrm>
            <a:off x="3785870" y="3545205"/>
            <a:ext cx="430530" cy="337185"/>
          </a:xfrm>
          <a:prstGeom prst="rect">
            <a:avLst/>
          </a:prstGeom>
          <a:noFill/>
        </p:spPr>
        <p:txBody>
          <a:bodyPr wrap="square" rtlCol="0">
            <a:spAutoFit/>
          </a:bodyPr>
          <a:lstStyle/>
          <a:p>
            <a:r>
              <a:rPr lang="en-US" sz="1600" dirty="0" smtClean="0">
                <a:solidFill>
                  <a:schemeClr val="bg1"/>
                </a:solidFill>
              </a:rPr>
              <a:t>10</a:t>
            </a:r>
            <a:endParaRPr lang="en-US" sz="1600" dirty="0">
              <a:solidFill>
                <a:schemeClr val="bg1"/>
              </a:solidFill>
            </a:endParaRPr>
          </a:p>
        </p:txBody>
      </p:sp>
      <p:sp>
        <p:nvSpPr>
          <p:cNvPr id="23" name="Text Box 21"/>
          <p:cNvSpPr txBox="1"/>
          <p:nvPr/>
        </p:nvSpPr>
        <p:spPr>
          <a:xfrm>
            <a:off x="3771265" y="3940175"/>
            <a:ext cx="430530" cy="337185"/>
          </a:xfrm>
          <a:prstGeom prst="rect">
            <a:avLst/>
          </a:prstGeom>
          <a:noFill/>
        </p:spPr>
        <p:txBody>
          <a:bodyPr wrap="square" rtlCol="0">
            <a:spAutoFit/>
          </a:bodyPr>
          <a:lstStyle/>
          <a:p>
            <a:r>
              <a:rPr lang="en-US" sz="1600" dirty="0" smtClean="0">
                <a:solidFill>
                  <a:schemeClr val="bg1"/>
                </a:solidFill>
              </a:rPr>
              <a:t>10</a:t>
            </a:r>
            <a:endParaRPr lang="en-US" sz="1600" dirty="0">
              <a:solidFill>
                <a:schemeClr val="bg1"/>
              </a:solidFill>
            </a:endParaRPr>
          </a:p>
        </p:txBody>
      </p:sp>
      <p:sp>
        <p:nvSpPr>
          <p:cNvPr id="25" name="TextBox 24"/>
          <p:cNvSpPr txBox="1"/>
          <p:nvPr/>
        </p:nvSpPr>
        <p:spPr>
          <a:xfrm>
            <a:off x="228600" y="2800350"/>
            <a:ext cx="1828800" cy="369332"/>
          </a:xfrm>
          <a:prstGeom prst="rect">
            <a:avLst/>
          </a:prstGeom>
          <a:noFill/>
        </p:spPr>
        <p:txBody>
          <a:bodyPr wrap="square" rtlCol="0">
            <a:spAutoFit/>
          </a:bodyPr>
          <a:lstStyle/>
          <a:p>
            <a:r>
              <a:rPr lang="en-US" dirty="0" smtClean="0">
                <a:solidFill>
                  <a:schemeClr val="bg1"/>
                </a:solidFill>
              </a:rPr>
              <a:t>112720104007</a:t>
            </a:r>
            <a:endParaRPr lang="en-US" dirty="0">
              <a:solidFill>
                <a:schemeClr val="bg1"/>
              </a:solidFill>
            </a:endParaRPr>
          </a:p>
        </p:txBody>
      </p:sp>
      <p:sp>
        <p:nvSpPr>
          <p:cNvPr id="26" name="TextBox 25"/>
          <p:cNvSpPr txBox="1"/>
          <p:nvPr/>
        </p:nvSpPr>
        <p:spPr>
          <a:xfrm>
            <a:off x="228600" y="3105150"/>
            <a:ext cx="1828800" cy="369332"/>
          </a:xfrm>
          <a:prstGeom prst="rect">
            <a:avLst/>
          </a:prstGeom>
          <a:noFill/>
        </p:spPr>
        <p:txBody>
          <a:bodyPr wrap="square" rtlCol="0">
            <a:spAutoFit/>
          </a:bodyPr>
          <a:lstStyle/>
          <a:p>
            <a:r>
              <a:rPr lang="en-US" dirty="0" smtClean="0">
                <a:solidFill>
                  <a:schemeClr val="bg1"/>
                </a:solidFill>
              </a:rPr>
              <a:t>112720104044</a:t>
            </a:r>
            <a:endParaRPr lang="en-US" dirty="0">
              <a:solidFill>
                <a:schemeClr val="bg1"/>
              </a:solidFill>
            </a:endParaRPr>
          </a:p>
        </p:txBody>
      </p:sp>
      <p:sp>
        <p:nvSpPr>
          <p:cNvPr id="27" name="TextBox 26"/>
          <p:cNvSpPr txBox="1"/>
          <p:nvPr/>
        </p:nvSpPr>
        <p:spPr>
          <a:xfrm>
            <a:off x="228600" y="3562350"/>
            <a:ext cx="1828800" cy="369332"/>
          </a:xfrm>
          <a:prstGeom prst="rect">
            <a:avLst/>
          </a:prstGeom>
          <a:noFill/>
        </p:spPr>
        <p:txBody>
          <a:bodyPr wrap="square" rtlCol="0">
            <a:spAutoFit/>
          </a:bodyPr>
          <a:lstStyle/>
          <a:p>
            <a:r>
              <a:rPr lang="en-US" dirty="0" smtClean="0">
                <a:solidFill>
                  <a:schemeClr val="bg1"/>
                </a:solidFill>
              </a:rPr>
              <a:t>112720104005</a:t>
            </a:r>
            <a:endParaRPr lang="en-US" dirty="0">
              <a:solidFill>
                <a:schemeClr val="bg1"/>
              </a:solidFill>
            </a:endParaRPr>
          </a:p>
        </p:txBody>
      </p:sp>
      <p:sp>
        <p:nvSpPr>
          <p:cNvPr id="28" name="TextBox 27"/>
          <p:cNvSpPr txBox="1"/>
          <p:nvPr/>
        </p:nvSpPr>
        <p:spPr>
          <a:xfrm>
            <a:off x="228600" y="3955018"/>
            <a:ext cx="1828800" cy="369332"/>
          </a:xfrm>
          <a:prstGeom prst="rect">
            <a:avLst/>
          </a:prstGeom>
          <a:noFill/>
        </p:spPr>
        <p:txBody>
          <a:bodyPr wrap="square" rtlCol="0">
            <a:spAutoFit/>
          </a:bodyPr>
          <a:lstStyle/>
          <a:p>
            <a:r>
              <a:rPr lang="en-US" dirty="0" smtClean="0">
                <a:solidFill>
                  <a:schemeClr val="bg1"/>
                </a:solidFill>
              </a:rPr>
              <a:t>112720104041</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94953"/>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a:t>
            </a:r>
            <a:r>
              <a:rPr sz="1800" b="1" spc="-23">
                <a:solidFill>
                  <a:srgbClr val="223669"/>
                </a:solidFill>
                <a:latin typeface="CSBFGQ+EBGaramond-Bold"/>
                <a:cs typeface="CSBFGQ+EBGaramond-Bold"/>
              </a:rPr>
              <a:t>-</a:t>
            </a:r>
            <a:r>
              <a:rPr sz="1800" b="1" spc="-23" smtClean="0">
                <a:solidFill>
                  <a:srgbClr val="223669"/>
                </a:solidFill>
                <a:latin typeface="CSBFGQ+EBGaramond-Bold"/>
                <a:cs typeface="CSBFGQ+EBGaramond-Bold"/>
              </a:rPr>
              <a:t>ꢀ</a:t>
            </a:r>
            <a:r>
              <a:rPr lang="en-US" sz="1800" b="1" spc="-23" dirty="0" smtClean="0">
                <a:solidFill>
                  <a:srgbClr val="223669"/>
                </a:solidFill>
                <a:latin typeface="CSBFGQ+EBGaramond-Bold"/>
                <a:cs typeface="CSBFGQ+EBGaramond-Bold"/>
              </a:rPr>
              <a:t>3</a:t>
            </a:r>
            <a:endParaRPr sz="1800" b="1" spc="-23" dirty="0">
              <a:solidFill>
                <a:srgbClr val="223669"/>
              </a:solidFill>
              <a:latin typeface="CSBFGQ+EBGaramond-Bold"/>
              <a:cs typeface="CSBFGQ+EBGaramond-Bold"/>
            </a:endParaRP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5" name="TextBox 4"/>
          <p:cNvSpPr txBox="1"/>
          <p:nvPr/>
        </p:nvSpPr>
        <p:spPr>
          <a:xfrm>
            <a:off x="609600" y="819150"/>
            <a:ext cx="6324600" cy="3416320"/>
          </a:xfrm>
          <a:prstGeom prst="rect">
            <a:avLst/>
          </a:prstGeom>
          <a:noFill/>
        </p:spPr>
        <p:txBody>
          <a:bodyPr wrap="square" rtlCol="0">
            <a:spAutoFit/>
          </a:bodyPr>
          <a:lstStyle/>
          <a:p>
            <a:pPr marL="342900" indent="-342900">
              <a:buFont typeface="+mj-lt"/>
              <a:buAutoNum type="arabicPeriod"/>
            </a:pPr>
            <a:r>
              <a:rPr lang="en-US" dirty="0" smtClean="0"/>
              <a:t>Setup React Project</a:t>
            </a:r>
          </a:p>
          <a:p>
            <a:pPr marL="342900" indent="-342900">
              <a:buFont typeface="+mj-lt"/>
              <a:buAutoNum type="arabicPeriod"/>
            </a:pPr>
            <a:r>
              <a:rPr lang="en-US" dirty="0" smtClean="0"/>
              <a:t>Create Component Structure</a:t>
            </a:r>
          </a:p>
          <a:p>
            <a:pPr marL="342900" indent="-342900">
              <a:buFont typeface="+mj-lt"/>
              <a:buAutoNum type="arabicPeriod"/>
            </a:pPr>
            <a:r>
              <a:rPr lang="en-US" dirty="0" smtClean="0"/>
              <a:t>Create Base Components</a:t>
            </a:r>
          </a:p>
          <a:p>
            <a:pPr marL="342900" indent="-342900">
              <a:buFont typeface="+mj-lt"/>
              <a:buAutoNum type="arabicPeriod"/>
            </a:pPr>
            <a:r>
              <a:rPr lang="en-US" dirty="0" smtClean="0"/>
              <a:t>Higher Order Components (HOCs)</a:t>
            </a:r>
          </a:p>
          <a:p>
            <a:pPr marL="342900" indent="-342900">
              <a:buFont typeface="+mj-lt"/>
              <a:buAutoNum type="arabicPeriod"/>
            </a:pPr>
            <a:r>
              <a:rPr lang="en-US" dirty="0" smtClean="0"/>
              <a:t>Define Component Structure</a:t>
            </a:r>
          </a:p>
          <a:p>
            <a:pPr marL="342900" indent="-342900">
              <a:buFont typeface="+mj-lt"/>
              <a:buAutoNum type="arabicPeriod"/>
            </a:pPr>
            <a:r>
              <a:rPr lang="en-US" dirty="0" smtClean="0"/>
              <a:t>Set Up Routing </a:t>
            </a:r>
          </a:p>
          <a:p>
            <a:pPr marL="342900" indent="-342900">
              <a:buFont typeface="+mj-lt"/>
              <a:buAutoNum type="arabicPeriod"/>
            </a:pPr>
            <a:r>
              <a:rPr lang="en-US" dirty="0" smtClean="0"/>
              <a:t>Implement UI Components</a:t>
            </a:r>
          </a:p>
          <a:p>
            <a:pPr marL="342900" indent="-342900">
              <a:buFont typeface="+mj-lt"/>
              <a:buAutoNum type="arabicPeriod"/>
            </a:pPr>
            <a:r>
              <a:rPr lang="en-US" dirty="0" smtClean="0"/>
              <a:t>Dummy Data Integration</a:t>
            </a:r>
          </a:p>
          <a:p>
            <a:pPr marL="342900" indent="-342900">
              <a:buFont typeface="+mj-lt"/>
              <a:buAutoNum type="arabicPeriod"/>
            </a:pPr>
            <a:r>
              <a:rPr lang="en-US" dirty="0" smtClean="0"/>
              <a:t>Test and Debug</a:t>
            </a:r>
          </a:p>
          <a:p>
            <a:pPr marL="342900" indent="-342900">
              <a:buFont typeface="+mj-lt"/>
              <a:buAutoNum type="arabicPeriod"/>
            </a:pPr>
            <a:r>
              <a:rPr lang="en-US" dirty="0" smtClean="0"/>
              <a:t>Refine and Optimize</a:t>
            </a:r>
          </a:p>
          <a:p>
            <a:pPr marL="342900" indent="-342900">
              <a:buFont typeface="+mj-lt"/>
              <a:buAutoNum type="arabicPeriod"/>
            </a:pPr>
            <a:r>
              <a:rPr lang="en-US" dirty="0" smtClean="0"/>
              <a:t>Documentation</a:t>
            </a:r>
          </a:p>
          <a:p>
            <a:pPr marL="342900" indent="-342900">
              <a:buFont typeface="+mj-lt"/>
              <a:buAutoNum type="arabicPeriod"/>
            </a:pPr>
            <a:r>
              <a:rPr lang="en-US" dirty="0" smtClean="0"/>
              <a:t>Version Control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smtClean="0">
                <a:solidFill>
                  <a:srgbClr val="223669"/>
                </a:solidFill>
                <a:latin typeface="CSBFGQ+EBGaramond-Bold"/>
                <a:cs typeface="CSBFGQ+EBGaramond-Bold"/>
              </a:rPr>
              <a:t>Summary of the Task</a:t>
            </a:r>
            <a:endParaRPr sz="1800" b="1" dirty="0">
              <a:solidFill>
                <a:srgbClr val="223669"/>
              </a:solidFill>
              <a:latin typeface="CSBFGQ+EBGaramond-Bold"/>
              <a:cs typeface="CSBFGQ+EBGaramond-Bold"/>
            </a:endParaRPr>
          </a:p>
        </p:txBody>
      </p:sp>
      <p:sp>
        <p:nvSpPr>
          <p:cNvPr id="5" name="TextBox 4"/>
          <p:cNvSpPr txBox="1"/>
          <p:nvPr/>
        </p:nvSpPr>
        <p:spPr>
          <a:xfrm>
            <a:off x="609600" y="819150"/>
            <a:ext cx="7543800" cy="2031325"/>
          </a:xfrm>
          <a:prstGeom prst="rect">
            <a:avLst/>
          </a:prstGeom>
          <a:noFill/>
        </p:spPr>
        <p:txBody>
          <a:bodyPr wrap="square" rtlCol="0">
            <a:spAutoFit/>
          </a:bodyPr>
          <a:lstStyle/>
          <a:p>
            <a:pPr marL="342900" indent="-342900" algn="just"/>
            <a:r>
              <a:rPr lang="en-US" dirty="0" smtClean="0"/>
              <a:t>		The task involves setting up a React project by creating a well defined component structure, including base components and Higher Order Components (HOCs). It requires defining the overall component structure, implementing routing, designing UI components, integrating dummy data, testing and debugging the application, refining and optimizing the code, and documenting the project. Additionally, version control is essential to manage changes effectively throughout the development process.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038600" y="2190750"/>
            <a:ext cx="2819400" cy="615553"/>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RMKPBC+PublicSans-BoldItalic" panose="02000500000000000000"/>
                <a:cs typeface="RMKPBC+PublicSans-BoldItalic" panose="02000500000000000000"/>
                <a:hlinkClick r:id="rId3"/>
              </a:rPr>
              <a:t>https://github.com/YAMINIBE/NM-SPCET-CSE-GROUP10</a:t>
            </a:r>
            <a:endParaRPr lang="en-US" sz="1400" b="1" dirty="0" smtClean="0">
              <a:solidFill>
                <a:srgbClr val="BD8738"/>
              </a:solidFill>
              <a:latin typeface="RMKPBC+PublicSans-BoldItalic" panose="02000500000000000000"/>
              <a:cs typeface="RMKPBC+PublicSans-BoldItalic" panose="02000500000000000000"/>
            </a:endParaRPr>
          </a:p>
          <a:p>
            <a:pPr>
              <a:lnSpc>
                <a:spcPts val="1645"/>
              </a:lnSpc>
            </a:pPr>
            <a:endParaRPr lang="en-US" sz="14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454</Words>
  <PresentationFormat>On-screen Show (16:9)</PresentationFormat>
  <Paragraphs>85</Paragraphs>
  <Slides>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Arial</vt:lpstr>
      <vt:lpstr>Calibri</vt:lpstr>
      <vt:lpstr>CHCNIJ+PublicSans-Bold</vt:lpstr>
      <vt:lpstr>CFJCTS+PublicSans-Bold</vt:lpstr>
      <vt:lpstr>ILIIOR+EBGaramond-Bold</vt:lpstr>
      <vt:lpstr>CFRUAJ+EBGaramond-Medium</vt:lpstr>
      <vt:lpstr>KQGMTU+Arial-BoldMT</vt:lpstr>
      <vt:lpstr>CSBFGQ+EBGaramond-Bold</vt:lpstr>
      <vt:lpstr>SJNKRS+ArialMT</vt:lpstr>
      <vt:lpstr>IDNLAK+EBGaramond-Medium</vt:lpstr>
      <vt:lpstr>Times New Roman</vt:lpstr>
      <vt:lpstr>LNEEUU+EBGaramond-Regular</vt:lpstr>
      <vt:lpstr>SLFRMA+PublicSans-BoldItalic</vt:lpstr>
      <vt:lpstr>RMKPBC+PublicSans-BoldItalic</vt:lpstr>
      <vt:lpstr>Theme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Yamini</cp:lastModifiedBy>
  <cp:revision>8</cp:revision>
  <dcterms:modified xsi:type="dcterms:W3CDTF">2023-11-17T13:18:18Z</dcterms:modified>
</cp:coreProperties>
</file>