
<file path=[Content_Types].xml><?xml version="1.0" encoding="utf-8"?>
<Types xmlns="http://schemas.openxmlformats.org/package/2006/content-types"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3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3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Default Extension="jpeg" ContentType="image/jpeg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3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Default Extension="fntdata" ContentType="application/x-fontdata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32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Public Sans" charset="0"/>
      <p:regular r:id="rId12"/>
      <p:bold r:id="rId13"/>
      <p:italic r:id="rId14"/>
      <p:boldItalic r:id="rId15"/>
    </p:embeddedFont>
    <p:embeddedFont>
      <p:font typeface="CFJCTS+PublicSans-Bold" charset="0"/>
      <p:regular r:id="rId16"/>
    </p:embeddedFont>
    <p:embeddedFont>
      <p:font typeface="EB Garamond" charset="0"/>
      <p:regular r:id="rId17"/>
      <p:bold r:id="rId18"/>
      <p:italic r:id="rId19"/>
      <p:boldItalic r:id="rId20"/>
    </p:embeddedFont>
    <p:embeddedFont>
      <p:font typeface="EB Garamond Medium" charset="0"/>
      <p:regular r:id="rId21"/>
      <p:bold r:id="rId22"/>
      <p:italic r:id="rId23"/>
      <p:boldItalic r:id="rId24"/>
    </p:embeddedFont>
    <p:embeddedFont>
      <p:font typeface="ILIIOR+EBGaramond-Bold" charset="0"/>
      <p:regular r:id="rId25"/>
    </p:embeddedFont>
    <p:embeddedFont>
      <p:font typeface="CFRUAJ+EBGaramond-Medium" charset="0"/>
      <p:regular r:id="rId26"/>
    </p:embeddedFont>
    <p:embeddedFont>
      <p:font typeface="KQGMTU+Arial-BoldMT" charset="0"/>
      <p:regular r:id="rId27"/>
    </p:embeddedFont>
    <p:embeddedFont>
      <p:font typeface="EB Garamond ExtraBold" charset="0"/>
      <p:bold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822" y="-78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32;p209"/>
          <p:cNvSpPr txBox="1">
            <a:spLocks/>
          </p:cNvSpPr>
          <p:nvPr/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“Your Project Name”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Google Shape;1833;p209"/>
          <p:cNvSpPr txBox="1">
            <a:spLocks/>
          </p:cNvSpPr>
          <p:nvPr/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Public Sans"/>
                <a:ea typeface="Public Sans"/>
                <a:cs typeface="Public Sans"/>
                <a:sym typeface="Public Sans"/>
              </a:rPr>
              <a:t>Task - 3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7" name="Google Shape;1834;p209"/>
          <p:cNvPicPr preferRelativeResize="0"/>
          <p:nvPr/>
        </p:nvPicPr>
        <p:blipFill rotWithShape="1">
          <a:blip r:embed="rId4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D405776-B2AF-58AF-4A18-998A46C3C37B}"/>
              </a:ext>
            </a:extLst>
          </p:cNvPr>
          <p:cNvSpPr txBox="1"/>
          <p:nvPr/>
        </p:nvSpPr>
        <p:spPr>
          <a:xfrm>
            <a:off x="999640" y="1472061"/>
            <a:ext cx="2533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</a:p>
        </p:txBody>
      </p:sp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“Your Project Name”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352424" y="2693035"/>
            <a:ext cx="4752975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2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E-Commerce Website</a:t>
            </a: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”</a:t>
            </a:r>
          </a:p>
          <a:p>
            <a:pPr marL="0" marR="0">
              <a:lnSpc>
                <a:spcPts val="2820"/>
              </a:lnSpc>
              <a:spcBef>
                <a:spcPts val="285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Task </a:t>
            </a:r>
            <a:r>
              <a:rPr sz="2400" b="1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- </a:t>
            </a:r>
            <a:r>
              <a:rPr lang="en-US" sz="2400" b="1" dirty="0" smtClean="0">
                <a:solidFill>
                  <a:srgbClr val="223669"/>
                </a:solidFill>
                <a:latin typeface="CFJCTS+PublicSans-Bold" panose="02000500000000000000"/>
                <a:cs typeface="CFJCTS+PublicSans-Bold" panose="02000500000000000000"/>
              </a:rPr>
              <a:t>5</a:t>
            </a:r>
            <a:endParaRPr sz="2400" b="1" dirty="0">
              <a:solidFill>
                <a:srgbClr val="223669"/>
              </a:solidFill>
              <a:latin typeface="CFJCTS+PublicSans-Bold" panose="02000500000000000000"/>
              <a:cs typeface="CFJCTS+PublicSans-Bold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1839;p210"/>
          <p:cNvSpPr txBox="1">
            <a:spLocks/>
          </p:cNvSpPr>
          <p:nvPr/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tabLst/>
              <a:defRPr/>
            </a:pPr>
            <a:r>
              <a:rPr kumimoji="0" lang="en-US" sz="1829" b="1" i="0" u="none" strike="noStrike" kern="0" cap="none" spc="0" normalizeH="0" baseline="0" noProof="0" smtClean="0">
                <a:ln>
                  <a:noFill/>
                </a:ln>
                <a:solidFill>
                  <a:schemeClr val="lt2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E-COMMERCE WEBSITE</a:t>
            </a:r>
            <a:endParaRPr kumimoji="0" lang="en-US" sz="1829" b="1" i="0" u="none" strike="noStrike" kern="0" cap="none" spc="0" normalizeH="0" baseline="0" noProof="0" dirty="0">
              <a:ln>
                <a:noFill/>
              </a:ln>
              <a:solidFill>
                <a:schemeClr val="lt2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" name="Google Shape;1840;p210"/>
          <p:cNvSpPr txBox="1">
            <a:spLocks/>
          </p:cNvSpPr>
          <p:nvPr/>
        </p:nvSpPr>
        <p:spPr>
          <a:xfrm>
            <a:off x="64597" y="1086432"/>
            <a:ext cx="4427290" cy="99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"</a:t>
            </a: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Public Sans"/>
              </a:rPr>
              <a:t>Revolutionize your mobile shopping experience with our cutting-edge E-commerce website, seamlessly combining intuitive design and advanced features to bring you a tailored and convenient platform for all your online retail needs."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10" name="Google Shape;1842;p210"/>
          <p:cNvGraphicFramePr/>
          <p:nvPr>
            <p:extLst>
              <p:ext uri="{D42A27DB-BD31-4B8C-83A1-F6EECF244321}">
                <p14:modId xmlns="" xmlns:p14="http://schemas.microsoft.com/office/powerpoint/2010/main" val="2051341420"/>
              </p:ext>
            </p:extLst>
          </p:nvPr>
        </p:nvGraphicFramePr>
        <p:xfrm>
          <a:off x="144711" y="2353822"/>
          <a:ext cx="442729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94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53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24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0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9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ashlin2002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ASHLIN REENA.R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234950" y="824865"/>
            <a:ext cx="315722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5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ILIIOR+EBGaramond-Bold" panose="02000500000000000000"/>
                <a:cs typeface="ILIIOR+EBGaramond-Bold" panose="02000500000000000000"/>
              </a:rPr>
              <a:t>E-Commerce Search and Filtering System</a:t>
            </a:r>
          </a:p>
        </p:txBody>
      </p:sp>
      <p:sp>
        <p:nvSpPr>
          <p:cNvPr id="13" name="object 5"/>
          <p:cNvSpPr txBox="1"/>
          <p:nvPr/>
        </p:nvSpPr>
        <p:spPr>
          <a:xfrm>
            <a:off x="528320" y="1402080"/>
            <a:ext cx="404368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FRUAJ+EBGaramond-Medium" panose="02000500000000000000"/>
                <a:cs typeface="CFRUAJ+EBGaramond-Medium" panose="02000500000000000000"/>
              </a:rPr>
              <a:t>E-commerce (electronic commerce) is the buying and selling of goods and services, or the transmitting of funds or data, over an electronic network, primarily the internet.</a:t>
            </a:r>
          </a:p>
        </p:txBody>
      </p:sp>
      <p:sp>
        <p:nvSpPr>
          <p:cNvPr id="14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LMS Username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Name</a:t>
            </a:r>
          </a:p>
        </p:txBody>
      </p:sp>
      <p:sp>
        <p:nvSpPr>
          <p:cNvPr id="16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 panose="02000500000000000000"/>
                <a:cs typeface="KQGMTU+Arial-BoldMT" panose="02000500000000000000"/>
              </a:rPr>
              <a:t>Batch</a:t>
            </a:r>
          </a:p>
        </p:txBody>
      </p:sp>
      <p:sp>
        <p:nvSpPr>
          <p:cNvPr id="17" name="Text Box 10"/>
          <p:cNvSpPr txBox="1"/>
          <p:nvPr/>
        </p:nvSpPr>
        <p:spPr>
          <a:xfrm>
            <a:off x="1982470" y="28930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 Box 11"/>
          <p:cNvSpPr txBox="1"/>
          <p:nvPr/>
        </p:nvSpPr>
        <p:spPr>
          <a:xfrm>
            <a:off x="1972944" y="2778125"/>
            <a:ext cx="170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ASHLIN REENA.R</a:t>
            </a:r>
            <a:endParaRPr lang="en-US" dirty="0">
              <a:solidFill>
                <a:schemeClr val="bg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9" name="Text Box 13"/>
          <p:cNvSpPr txBox="1"/>
          <p:nvPr/>
        </p:nvSpPr>
        <p:spPr>
          <a:xfrm>
            <a:off x="1982470" y="3147695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YAMINI.M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 Box 14"/>
          <p:cNvSpPr txBox="1"/>
          <p:nvPr/>
        </p:nvSpPr>
        <p:spPr>
          <a:xfrm>
            <a:off x="1982470" y="358013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AMRUTHA.N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 Box 15"/>
          <p:cNvSpPr txBox="1"/>
          <p:nvPr/>
        </p:nvSpPr>
        <p:spPr>
          <a:xfrm>
            <a:off x="1972945" y="3947160"/>
            <a:ext cx="1623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VARSHINI.R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 Box 16"/>
          <p:cNvSpPr txBox="1"/>
          <p:nvPr/>
        </p:nvSpPr>
        <p:spPr>
          <a:xfrm>
            <a:off x="3794760" y="278765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 Box 17"/>
          <p:cNvSpPr txBox="1"/>
          <p:nvPr/>
        </p:nvSpPr>
        <p:spPr>
          <a:xfrm>
            <a:off x="3780155" y="3182620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 Box 20"/>
          <p:cNvSpPr txBox="1"/>
          <p:nvPr/>
        </p:nvSpPr>
        <p:spPr>
          <a:xfrm>
            <a:off x="3785870" y="354520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 Box 21"/>
          <p:cNvSpPr txBox="1"/>
          <p:nvPr/>
        </p:nvSpPr>
        <p:spPr>
          <a:xfrm>
            <a:off x="3771265" y="3940175"/>
            <a:ext cx="430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600" y="28003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112720104007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31051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356235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39550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112720104041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Choose a Hosting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Up AWS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Backend on 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Security Group Configuration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Database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Database Migration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React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Host React App 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Configure Backend URL in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Frontend and </a:t>
            </a:r>
            <a:r>
              <a:rPr lang="en-US" dirty="0" smtClean="0"/>
              <a:t>Backend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Monitor and Scale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36029" y="220717"/>
            <a:ext cx="2396359" cy="515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36293" y="29883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055" y="966952"/>
            <a:ext cx="7241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website globally on AWS, establish a secure backend environment with </a:t>
            </a:r>
            <a:r>
              <a:rPr lang="en-US" dirty="0" err="1" smtClean="0"/>
              <a:t>whitelisted</a:t>
            </a:r>
            <a:r>
              <a:rPr lang="en-US" dirty="0" smtClean="0"/>
              <a:t> API ports and hosts in the database. Migrate the database to </a:t>
            </a:r>
            <a:r>
              <a:rPr lang="en-US" dirty="0" err="1" smtClean="0"/>
              <a:t>MongoDB</a:t>
            </a:r>
            <a:r>
              <a:rPr lang="en-US" dirty="0" smtClean="0"/>
              <a:t> Atlas for scalability.</a:t>
            </a:r>
          </a:p>
          <a:p>
            <a:endParaRPr lang="en-US" dirty="0" smtClean="0"/>
          </a:p>
          <a:p>
            <a:r>
              <a:rPr lang="en-US" dirty="0" smtClean="0"/>
              <a:t>Develop a responsive React app, integrate backend URL for seamless communication. Test frontend for UI, interactions, and user experience across devices and browsers. Ensure optimal performance, addressing issues promptly for a reliable website.</a:t>
            </a:r>
          </a:p>
          <a:p>
            <a:endParaRPr lang="en-US" dirty="0" smtClean="0"/>
          </a:p>
          <a:p>
            <a:r>
              <a:rPr lang="en-US" dirty="0" smtClean="0"/>
              <a:t>Backend testing validates API functionality, secure request handling, and accurate responses. Performance testing assesses responsiveness under various conditions, ensuring stability during peak usage. Iterative testing and refinement are crucial for a high-quality, accessible website.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Submission </a:t>
            </a:r>
            <a:r>
              <a:rPr lang="en-US" dirty="0" err="1"/>
              <a:t>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88828" y="2157047"/>
            <a:ext cx="2880661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l"/>
            <a:r>
              <a:rPr lang="en-US" i="0" dirty="0" smtClean="0">
                <a:latin typeface="Times New Roman" pitchFamily="18" charset="0"/>
                <a:cs typeface="Times New Roman" pitchFamily="18" charset="0"/>
              </a:rPr>
              <a:t>https://github.com/YAMINIBE/NM-SPCET-CSE-GROUP10</a:t>
            </a:r>
          </a:p>
          <a:p>
            <a:pPr algn="l"/>
            <a:endParaRPr lang="en-US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442</Words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Public Sans</vt:lpstr>
      <vt:lpstr>Times New Roman</vt:lpstr>
      <vt:lpstr>CHCNIJ+PublicSans-Bold</vt:lpstr>
      <vt:lpstr>CFJCTS+PublicSans-Bold</vt:lpstr>
      <vt:lpstr>Noto Sans Symbols</vt:lpstr>
      <vt:lpstr>EB Garamond</vt:lpstr>
      <vt:lpstr>EB Garamond Medium</vt:lpstr>
      <vt:lpstr>ILIIOR+EBGaramond-Bold</vt:lpstr>
      <vt:lpstr>CFRUAJ+EBGaramond-Medium</vt:lpstr>
      <vt:lpstr>KQGMTU+Arial-BoldMT</vt:lpstr>
      <vt:lpstr>EB Garamond ExtraBold</vt:lpstr>
      <vt:lpstr>Calibri</vt:lpstr>
      <vt:lpstr>Simple Light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Yamini</cp:lastModifiedBy>
  <cp:revision>3</cp:revision>
  <dcterms:created xsi:type="dcterms:W3CDTF">2020-08-13T11:21:46Z</dcterms:created>
  <dcterms:modified xsi:type="dcterms:W3CDTF">2023-11-17T10:21:32Z</dcterms:modified>
</cp:coreProperties>
</file>