
<file path=[Content_Types].xml><?xml version="1.0" encoding="utf-8"?>
<Types xmlns="http://schemas.openxmlformats.org/package/2006/content-types"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78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65329" y="2071804"/>
            <a:ext cx="3342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 COMMERCE WEBSITE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540" y="2710149"/>
            <a:ext cx="3084723" cy="385591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734610"/>
            <a:ext cx="448171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 smtClean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E COMMERCE-MOBILE SHOPPING WEBSITE 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88252" y="1175915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None/>
            </a:pPr>
            <a:r>
              <a:rPr lang="en-US" dirty="0" smtClean="0">
                <a:latin typeface="Times New Roman" pitchFamily="18" charset="0"/>
                <a:ea typeface="EB Garamond Medium"/>
                <a:cs typeface="Times New Roman" pitchFamily="18" charset="0"/>
                <a:sym typeface="EB Garamond Medium"/>
              </a:rPr>
              <a:t>      Introducing our cutting-edge e-commerce mobile website, where seamless functionality meets dynamic user experience. Harnessing the power of API integration, we've optimized the platform in five key ways: Firstly, we've seamlessly linked our APIs to the server's base URL, ensuring efficient communication. Next, meticulously designed API calls cater to each website element, providing a tailored and responsive interface. Our commitment to user satisfaction extends to error handling, guaranteeing a smooth browsing experience. Through expertly rendering API outputs to various low-level components, we elevate the overall design and usability. Finally, rest assured that our post-API content is secure, prioritizing the confidentiality and integrity of user interactions. Welcome to a new era of online shopping convenience.</a:t>
            </a:r>
            <a:endParaRPr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the severs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url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41" y="798786"/>
            <a:ext cx="7493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API Base URL Integration:</a:t>
            </a:r>
          </a:p>
          <a:p>
            <a:endParaRPr lang="en-US" dirty="0" smtClean="0"/>
          </a:p>
          <a:p>
            <a:r>
              <a:rPr lang="en-US" dirty="0" smtClean="0"/>
              <a:t>2. Element-Specific API Calls: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3. Error Handling Implementation:</a:t>
            </a:r>
          </a:p>
          <a:p>
            <a:endParaRPr lang="en-US" dirty="0" smtClean="0"/>
          </a:p>
          <a:p>
            <a:r>
              <a:rPr lang="en-US" dirty="0" smtClean="0"/>
              <a:t>4. Dynamic Rendering to Low-Level Components:</a:t>
            </a:r>
          </a:p>
          <a:p>
            <a:endParaRPr lang="en-US" dirty="0" smtClean="0"/>
          </a:p>
          <a:p>
            <a:r>
              <a:rPr lang="en-US" dirty="0" smtClean="0"/>
              <a:t>5. Post-API Content Security: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4" y="3774289"/>
            <a:ext cx="774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task involved creating a comprehensive introduction and step-wise description for integrating APIs into the frontend of an e-commerce mobile website to ensure dynamic features. The introduction highlights the platform's cutting-edge nature, emphasizing the use of API integration for optimal functionality. The step-wise description details key aspects, from linking APIs to the server's base URL and designing element-specific calls to implementing error handling, dynamic rendering, and ensuring post-API content security. Together, these measures aim to provide users with a seamless, responsive, and secure online shopping experience.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57399"/>
            <a:ext cx="4016956" cy="57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>
              <a:lnSpc>
                <a:spcPts val="2115"/>
              </a:lnSpc>
            </a:pPr>
            <a:r>
              <a:rPr lang="en-US" dirty="0" smtClean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lang="en-US" spc="-45" dirty="0" smtClean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lang="en-US" smtClean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  <a:endParaRPr lang="en-US" dirty="0">
              <a:solidFill>
                <a:srgbClr val="FFFFFF"/>
              </a:solidFill>
              <a:latin typeface="SLFRMA+PublicSans-BoldItalic"/>
              <a:cs typeface="SLFRMA+PublicSans-BoldItalic"/>
            </a:endParaRP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933022" y="1778802"/>
            <a:ext cx="292105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algn="l"/>
            <a:r>
              <a:rPr lang="en-US" i="0" dirty="0" smtClean="0">
                <a:latin typeface="Times New Roman" pitchFamily="18" charset="0"/>
                <a:cs typeface="Times New Roman" pitchFamily="18" charset="0"/>
              </a:rPr>
              <a:t>https://github.com/YAMINIBE/NM-SPCET-CSE-GROUP10</a:t>
            </a:r>
          </a:p>
          <a:p>
            <a:pPr algn="l"/>
            <a:endParaRPr lang="en-US" i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PresentationFormat>On-screen Show (16:9)</PresentationFormat>
  <Paragraphs>44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Simple Light</vt:lpstr>
      <vt:lpstr>Slide 1</vt:lpstr>
      <vt:lpstr>E COMMERCE-MOBILE SHOPPING WEBSITE 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Yamini</cp:lastModifiedBy>
  <cp:revision>3</cp:revision>
  <dcterms:modified xsi:type="dcterms:W3CDTF">2023-11-17T10:22:48Z</dcterms:modified>
</cp:coreProperties>
</file>