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MMYY10/NLP_Assign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2DD4-45CC-82EB-B542-44B423D7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4" y="802298"/>
            <a:ext cx="12058995" cy="2920713"/>
          </a:xfrm>
        </p:spPr>
        <p:txBody>
          <a:bodyPr/>
          <a:lstStyle/>
          <a:p>
            <a:r>
              <a:rPr lang="en-IN" dirty="0"/>
              <a:t>Sentiment Polarity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D15E-721D-FE0F-0731-1E7D0D1B6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2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3F6E-7A45-059D-0549-77831E91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&amp; Libraries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0C71-FBE0-BFFD-98E1-218DFCC27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7749"/>
          </a:xfrm>
        </p:spPr>
        <p:txBody>
          <a:bodyPr>
            <a:normAutofit/>
          </a:bodyPr>
          <a:lstStyle/>
          <a:p>
            <a:r>
              <a:rPr lang="en-IN" dirty="0"/>
              <a:t>Language: Python</a:t>
            </a:r>
          </a:p>
          <a:p>
            <a:r>
              <a:rPr lang="en-IN" dirty="0"/>
              <a:t>Libraries :</a:t>
            </a:r>
          </a:p>
          <a:p>
            <a:pPr lvl="1"/>
            <a:r>
              <a:rPr lang="en-IN" dirty="0" err="1"/>
              <a:t>jupyter_client</a:t>
            </a:r>
            <a:r>
              <a:rPr lang="en-IN" dirty="0"/>
              <a:t> </a:t>
            </a:r>
          </a:p>
          <a:p>
            <a:pPr lvl="1"/>
            <a:r>
              <a:rPr lang="en-IN" dirty="0" err="1"/>
              <a:t>jupyter_core</a:t>
            </a:r>
            <a:endParaRPr lang="en-IN" dirty="0"/>
          </a:p>
          <a:p>
            <a:pPr lvl="1"/>
            <a:r>
              <a:rPr lang="en-IN" dirty="0" err="1"/>
              <a:t>numpy</a:t>
            </a:r>
            <a:r>
              <a:rPr lang="en-IN" dirty="0"/>
              <a:t> === 1.24.1</a:t>
            </a:r>
          </a:p>
          <a:p>
            <a:pPr lvl="1"/>
            <a:r>
              <a:rPr lang="en-IN" dirty="0"/>
              <a:t>pandas === 1.5.3</a:t>
            </a:r>
          </a:p>
          <a:p>
            <a:pPr lvl="1"/>
            <a:r>
              <a:rPr lang="en-IN" dirty="0"/>
              <a:t>scikit-learn === 1.3.0</a:t>
            </a:r>
          </a:p>
          <a:p>
            <a:pPr lvl="1"/>
            <a:r>
              <a:rPr lang="en-IN" dirty="0" err="1"/>
              <a:t>Tensorflow</a:t>
            </a:r>
            <a:r>
              <a:rPr lang="en-IN" dirty="0"/>
              <a:t> === 2.17.0</a:t>
            </a:r>
          </a:p>
          <a:p>
            <a:pPr lvl="1"/>
            <a:r>
              <a:rPr lang="en-IN" dirty="0" err="1"/>
              <a:t>nltk</a:t>
            </a:r>
            <a:r>
              <a:rPr lang="en-IN" dirty="0"/>
              <a:t> === 3.9.1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76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7E53-7462-E8ED-4D63-1DD12208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0390-3854-A101-4ADE-E874644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Read text from files</a:t>
            </a:r>
          </a:p>
          <a:p>
            <a:r>
              <a:rPr lang="en-IN" dirty="0"/>
              <a:t>Store positive and negative sentences separately</a:t>
            </a:r>
          </a:p>
          <a:p>
            <a:r>
              <a:rPr lang="en-IN" dirty="0"/>
              <a:t>Preprocess the data:</a:t>
            </a:r>
          </a:p>
          <a:p>
            <a:pPr lvl="1"/>
            <a:r>
              <a:rPr lang="en-IN" dirty="0"/>
              <a:t>Tokenization</a:t>
            </a:r>
          </a:p>
          <a:p>
            <a:pPr lvl="1"/>
            <a:r>
              <a:rPr lang="en-IN" dirty="0"/>
              <a:t>Lower casing all the tokens</a:t>
            </a:r>
          </a:p>
          <a:p>
            <a:pPr lvl="1"/>
            <a:r>
              <a:rPr lang="en-IN" dirty="0"/>
              <a:t>Removal of stop words</a:t>
            </a:r>
          </a:p>
          <a:p>
            <a:r>
              <a:rPr lang="en-IN" dirty="0"/>
              <a:t>Splitting the dataset into training, validation, and, testing dataset</a:t>
            </a:r>
          </a:p>
          <a:p>
            <a:r>
              <a:rPr lang="en-IN" dirty="0"/>
              <a:t>Labelling and Shuffling the new generated datasets</a:t>
            </a:r>
          </a:p>
          <a:p>
            <a:r>
              <a:rPr lang="en-IN" dirty="0"/>
              <a:t>Vectorization using TF-IDF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92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7BBB-6165-EAFE-E9A6-AA03806A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41AF-5C9F-CD1C-FEFC-294855EA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12036829" cy="4842268"/>
          </a:xfrm>
        </p:spPr>
        <p:txBody>
          <a:bodyPr>
            <a:normAutofit/>
          </a:bodyPr>
          <a:lstStyle/>
          <a:p>
            <a:r>
              <a:rPr lang="en-IN" dirty="0"/>
              <a:t>Naïve Bayes </a:t>
            </a:r>
            <a:r>
              <a:rPr lang="en-IN" dirty="0" err="1"/>
              <a:t>Classififer</a:t>
            </a:r>
            <a:endParaRPr lang="en-IN" dirty="0"/>
          </a:p>
          <a:p>
            <a:pPr lvl="1"/>
            <a:r>
              <a:rPr lang="en-US" dirty="0"/>
              <a:t>To predict sentiment (positive or negative) based on text data by leveraging the probabilistic relationship between words and sentiment labels.</a:t>
            </a:r>
            <a:endParaRPr lang="en-IN" dirty="0"/>
          </a:p>
          <a:p>
            <a:r>
              <a:rPr lang="en-IN" dirty="0"/>
              <a:t>Logistic Regression</a:t>
            </a:r>
          </a:p>
          <a:p>
            <a:pPr lvl="1"/>
            <a:r>
              <a:rPr lang="en-US" dirty="0"/>
              <a:t>estimates probabilities using a logistic function, often used for binary classification tasks.</a:t>
            </a:r>
            <a:endParaRPr lang="en-IN" dirty="0"/>
          </a:p>
          <a:p>
            <a:r>
              <a:rPr lang="en-IN" dirty="0"/>
              <a:t>Support Vector Machine (SVM)</a:t>
            </a:r>
          </a:p>
          <a:p>
            <a:pPr lvl="1"/>
            <a:r>
              <a:rPr lang="en-IN" dirty="0"/>
              <a:t>f</a:t>
            </a:r>
            <a:r>
              <a:rPr lang="en-US" dirty="0" err="1"/>
              <a:t>ind</a:t>
            </a:r>
            <a:r>
              <a:rPr lang="en-US" dirty="0"/>
              <a:t> the optimal hyperplane to separate data points from different classes, effective for high-dimensional spaces.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5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0D22-F8DB-9A7C-569B-5B7EDF3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Model Performance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78B903-778A-E52C-A7A2-30F38C24F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649864"/>
              </p:ext>
            </p:extLst>
          </p:nvPr>
        </p:nvGraphicFramePr>
        <p:xfrm>
          <a:off x="548640" y="2016125"/>
          <a:ext cx="1104213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624">
                  <a:extLst>
                    <a:ext uri="{9D8B030D-6E8A-4147-A177-3AD203B41FA5}">
                      <a16:colId xmlns:a16="http://schemas.microsoft.com/office/drawing/2014/main" val="1261892761"/>
                    </a:ext>
                  </a:extLst>
                </a:gridCol>
                <a:gridCol w="2581102">
                  <a:extLst>
                    <a:ext uri="{9D8B030D-6E8A-4147-A177-3AD203B41FA5}">
                      <a16:colId xmlns:a16="http://schemas.microsoft.com/office/drawing/2014/main" val="1350715823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3232667802"/>
                    </a:ext>
                  </a:extLst>
                </a:gridCol>
                <a:gridCol w="2822171">
                  <a:extLst>
                    <a:ext uri="{9D8B030D-6E8A-4147-A177-3AD203B41FA5}">
                      <a16:colId xmlns:a16="http://schemas.microsoft.com/office/drawing/2014/main" val="428028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8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8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 Negative (TN)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0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1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Precision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Recall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2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0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 Score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87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8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F213-58FF-4578-FF8E-2616ECD4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1B2D-4CD9-D646-4824-C3945252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https://github.com/YAMMYY10/NLP_Assignment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78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2BC3-6FE6-AB2E-21CA-85EBDF0C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0F90-9D74-7D4B-C627-A3CD6D74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Name: Yamini Sisodia</a:t>
            </a:r>
          </a:p>
          <a:p>
            <a:r>
              <a:rPr lang="en-IN" sz="4800" dirty="0"/>
              <a:t>Roll Number: 2101230</a:t>
            </a:r>
          </a:p>
        </p:txBody>
      </p:sp>
    </p:spTree>
    <p:extLst>
      <p:ext uri="{BB962C8B-B14F-4D97-AF65-F5344CB8AC3E}">
        <p14:creationId xmlns:p14="http://schemas.microsoft.com/office/powerpoint/2010/main" val="1109891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237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Sentiment Polarity Classifier</vt:lpstr>
      <vt:lpstr>Software &amp; Libraries Requirement</vt:lpstr>
      <vt:lpstr>Data Preparation</vt:lpstr>
      <vt:lpstr>Model Selection</vt:lpstr>
      <vt:lpstr>Best Model Performance</vt:lpstr>
      <vt:lpstr>Repository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Yamini Sisodia</dc:creator>
  <cp:lastModifiedBy>Yamini Sisodia</cp:lastModifiedBy>
  <cp:revision>3</cp:revision>
  <dcterms:created xsi:type="dcterms:W3CDTF">2024-09-30T05:50:15Z</dcterms:created>
  <dcterms:modified xsi:type="dcterms:W3CDTF">2024-09-30T07:51:24Z</dcterms:modified>
</cp:coreProperties>
</file>