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85" r:id="rId3"/>
  </p:sldMasterIdLst>
  <p:sldIdLst>
    <p:sldId id="257" r:id="rId4"/>
    <p:sldId id="272" r:id="rId5"/>
    <p:sldId id="267" r:id="rId6"/>
    <p:sldId id="258" r:id="rId7"/>
    <p:sldId id="261" r:id="rId8"/>
    <p:sldId id="280" r:id="rId9"/>
    <p:sldId id="265" r:id="rId10"/>
    <p:sldId id="281" r:id="rId11"/>
    <p:sldId id="282" r:id="rId12"/>
    <p:sldId id="268" r:id="rId13"/>
    <p:sldId id="269" r:id="rId14"/>
    <p:sldId id="270" r:id="rId15"/>
    <p:sldId id="274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03551"/>
    <a:srgbClr val="6C6479"/>
    <a:srgbClr val="F3A950"/>
    <a:srgbClr val="FCF6F5"/>
    <a:srgbClr val="161B21"/>
    <a:srgbClr val="7B9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8622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8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61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8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52674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47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34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1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0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65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92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53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7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9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70637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15478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58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107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58B72A-24BE-4CD3-BC31-C38D0C869CEE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2A20DC-C032-4589-9599-55688F7CF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6899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r" defTabSz="914354" rtl="0" eaLnBrk="1" latinLnBrk="1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42911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194" y="2973936"/>
            <a:ext cx="5552182" cy="1759454"/>
          </a:xfrm>
        </p:spPr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Selfit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0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9" y="1502834"/>
            <a:ext cx="8913881" cy="4974165"/>
          </a:xfrm>
          <a:prstGeom prst="rect">
            <a:avLst/>
          </a:prstGeom>
        </p:spPr>
      </p:pic>
      <p:sp>
        <p:nvSpPr>
          <p:cNvPr id="1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과정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58" y="1268760"/>
            <a:ext cx="7076885" cy="5299150"/>
          </a:xfrm>
          <a:prstGeom prst="rect">
            <a:avLst/>
          </a:prstGeom>
        </p:spPr>
      </p:pic>
      <p:sp>
        <p:nvSpPr>
          <p:cNvPr id="1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과정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grpSp>
        <p:nvGrpSpPr>
          <p:cNvPr id="5" name="Group 2"/>
          <p:cNvGrpSpPr/>
          <p:nvPr/>
        </p:nvGrpSpPr>
        <p:grpSpPr>
          <a:xfrm>
            <a:off x="3035300" y="2400300"/>
            <a:ext cx="5455155" cy="1559574"/>
            <a:chOff x="7928422" y="3144979"/>
            <a:chExt cx="1847494" cy="528180"/>
          </a:xfrm>
        </p:grpSpPr>
        <p:sp>
          <p:nvSpPr>
            <p:cNvPr id="6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과정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9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홈</a:t>
            </a:r>
            <a:r>
              <a:rPr lang="en-US" altLang="ko-KR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en-US" altLang="ko-KR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About Us</a:t>
            </a:r>
            <a:endParaRPr lang="ko-KR" altLang="en-US" dirty="0">
              <a:solidFill>
                <a:srgbClr val="FCF6F5"/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4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9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로그인</a:t>
            </a:r>
            <a:r>
              <a:rPr lang="en-US" altLang="ko-KR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회원가입</a:t>
            </a:r>
            <a:endParaRPr lang="ko-KR" altLang="en-US" dirty="0">
              <a:solidFill>
                <a:srgbClr val="FCF6F5"/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3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9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영상 검색</a:t>
            </a:r>
            <a:r>
              <a:rPr lang="en-US" altLang="ko-KR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, </a:t>
            </a:r>
            <a:r>
              <a:rPr lang="ko-KR" altLang="en-US" dirty="0" err="1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찜하기</a:t>
            </a:r>
            <a:endParaRPr lang="ko-KR" altLang="en-US" dirty="0">
              <a:solidFill>
                <a:srgbClr val="FCF6F5"/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6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9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요일별</a:t>
            </a:r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 </a:t>
            </a:r>
            <a:r>
              <a:rPr lang="ko-KR" altLang="en-US" dirty="0" err="1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루틴보기</a:t>
            </a:r>
            <a:endParaRPr lang="ko-KR" altLang="en-US" dirty="0">
              <a:solidFill>
                <a:srgbClr val="FCF6F5"/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9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개인화 루틴 </a:t>
            </a:r>
            <a:r>
              <a:rPr lang="en-US" altLang="ko-KR" dirty="0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- </a:t>
            </a:r>
            <a:r>
              <a:rPr lang="ko-KR" altLang="en-US" dirty="0" err="1" smtClean="0">
                <a:solidFill>
                  <a:srgbClr val="FCF6F5"/>
                </a:solidFill>
                <a:latin typeface="국민연금체 Regular" pitchFamily="2" charset="-127"/>
                <a:ea typeface="국민연금체 Regular" pitchFamily="2" charset="-127"/>
              </a:rPr>
              <a:t>연속재생</a:t>
            </a:r>
            <a:endParaRPr lang="ko-KR" altLang="en-US" dirty="0">
              <a:solidFill>
                <a:srgbClr val="FCF6F5"/>
              </a:solidFill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9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A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61B21"/>
                </a:solidFill>
              </a:rPr>
              <a:t>아쉬운 점</a:t>
            </a:r>
            <a:endParaRPr lang="ko-KR" altLang="en-US" dirty="0">
              <a:solidFill>
                <a:srgbClr val="161B2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649953" y="141289"/>
            <a:ext cx="1163046" cy="112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5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3698" y="594176"/>
            <a:ext cx="10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마무리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5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A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161B21"/>
                </a:solidFill>
              </a:rPr>
              <a:t>느낀 점</a:t>
            </a:r>
            <a:endParaRPr lang="ko-KR" altLang="en-US" dirty="0">
              <a:solidFill>
                <a:srgbClr val="161B2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649953" y="141289"/>
            <a:ext cx="1163046" cy="112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5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3698" y="594176"/>
            <a:ext cx="10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마무리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1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2660" y="293375"/>
            <a:ext cx="3686681" cy="1132235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orbit" pitchFamily="2" charset="-127"/>
                <a:ea typeface="orbit" pitchFamily="2" charset="-127"/>
              </a:rPr>
              <a:t>팀원 소개</a:t>
            </a:r>
            <a:endParaRPr lang="ko-KR" altLang="en-US" dirty="0">
              <a:latin typeface="orbit" pitchFamily="2" charset="-127"/>
              <a:ea typeface="orbit" pitchFamily="2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8007" y="185573"/>
            <a:ext cx="4219170" cy="1430814"/>
            <a:chOff x="4087443" y="-607368"/>
            <a:chExt cx="1767546" cy="599414"/>
          </a:xfrm>
        </p:grpSpPr>
        <p:sp>
          <p:nvSpPr>
            <p:cNvPr id="5" name="Freeform 1255"/>
            <p:cNvSpPr>
              <a:spLocks/>
            </p:cNvSpPr>
            <p:nvPr/>
          </p:nvSpPr>
          <p:spPr bwMode="auto">
            <a:xfrm flipH="1">
              <a:off x="5733329" y="-556983"/>
              <a:ext cx="121660" cy="97296"/>
            </a:xfrm>
            <a:custGeom>
              <a:avLst/>
              <a:gdLst>
                <a:gd name="T0" fmla="*/ 406 w 417"/>
                <a:gd name="T1" fmla="*/ 389 h 389"/>
                <a:gd name="T2" fmla="*/ 406 w 417"/>
                <a:gd name="T3" fmla="*/ 389 h 389"/>
                <a:gd name="T4" fmla="*/ 410 w 417"/>
                <a:gd name="T5" fmla="*/ 388 h 389"/>
                <a:gd name="T6" fmla="*/ 414 w 417"/>
                <a:gd name="T7" fmla="*/ 385 h 389"/>
                <a:gd name="T8" fmla="*/ 414 w 417"/>
                <a:gd name="T9" fmla="*/ 385 h 389"/>
                <a:gd name="T10" fmla="*/ 416 w 417"/>
                <a:gd name="T11" fmla="*/ 381 h 389"/>
                <a:gd name="T12" fmla="*/ 417 w 417"/>
                <a:gd name="T13" fmla="*/ 377 h 389"/>
                <a:gd name="T14" fmla="*/ 416 w 417"/>
                <a:gd name="T15" fmla="*/ 373 h 389"/>
                <a:gd name="T16" fmla="*/ 413 w 417"/>
                <a:gd name="T17" fmla="*/ 370 h 389"/>
                <a:gd name="T18" fmla="*/ 413 w 417"/>
                <a:gd name="T19" fmla="*/ 370 h 389"/>
                <a:gd name="T20" fmla="*/ 362 w 417"/>
                <a:gd name="T21" fmla="*/ 326 h 389"/>
                <a:gd name="T22" fmla="*/ 311 w 417"/>
                <a:gd name="T23" fmla="*/ 282 h 389"/>
                <a:gd name="T24" fmla="*/ 261 w 417"/>
                <a:gd name="T25" fmla="*/ 237 h 389"/>
                <a:gd name="T26" fmla="*/ 212 w 417"/>
                <a:gd name="T27" fmla="*/ 191 h 389"/>
                <a:gd name="T28" fmla="*/ 162 w 417"/>
                <a:gd name="T29" fmla="*/ 146 h 389"/>
                <a:gd name="T30" fmla="*/ 114 w 417"/>
                <a:gd name="T31" fmla="*/ 99 h 389"/>
                <a:gd name="T32" fmla="*/ 66 w 417"/>
                <a:gd name="T33" fmla="*/ 52 h 389"/>
                <a:gd name="T34" fmla="*/ 20 w 417"/>
                <a:gd name="T35" fmla="*/ 5 h 389"/>
                <a:gd name="T36" fmla="*/ 20 w 417"/>
                <a:gd name="T37" fmla="*/ 5 h 389"/>
                <a:gd name="T38" fmla="*/ 15 w 417"/>
                <a:gd name="T39" fmla="*/ 1 h 389"/>
                <a:gd name="T40" fmla="*/ 12 w 417"/>
                <a:gd name="T41" fmla="*/ 0 h 389"/>
                <a:gd name="T42" fmla="*/ 8 w 417"/>
                <a:gd name="T43" fmla="*/ 1 h 389"/>
                <a:gd name="T44" fmla="*/ 3 w 417"/>
                <a:gd name="T45" fmla="*/ 4 h 389"/>
                <a:gd name="T46" fmla="*/ 3 w 417"/>
                <a:gd name="T47" fmla="*/ 4 h 389"/>
                <a:gd name="T48" fmla="*/ 1 w 417"/>
                <a:gd name="T49" fmla="*/ 7 h 389"/>
                <a:gd name="T50" fmla="*/ 0 w 417"/>
                <a:gd name="T51" fmla="*/ 11 h 389"/>
                <a:gd name="T52" fmla="*/ 1 w 417"/>
                <a:gd name="T53" fmla="*/ 15 h 389"/>
                <a:gd name="T54" fmla="*/ 3 w 417"/>
                <a:gd name="T55" fmla="*/ 19 h 389"/>
                <a:gd name="T56" fmla="*/ 3 w 417"/>
                <a:gd name="T57" fmla="*/ 19 h 389"/>
                <a:gd name="T58" fmla="*/ 50 w 417"/>
                <a:gd name="T59" fmla="*/ 67 h 389"/>
                <a:gd name="T60" fmla="*/ 97 w 417"/>
                <a:gd name="T61" fmla="*/ 115 h 389"/>
                <a:gd name="T62" fmla="*/ 147 w 417"/>
                <a:gd name="T63" fmla="*/ 161 h 389"/>
                <a:gd name="T64" fmla="*/ 195 w 417"/>
                <a:gd name="T65" fmla="*/ 208 h 389"/>
                <a:gd name="T66" fmla="*/ 245 w 417"/>
                <a:gd name="T67" fmla="*/ 253 h 389"/>
                <a:gd name="T68" fmla="*/ 296 w 417"/>
                <a:gd name="T69" fmla="*/ 298 h 389"/>
                <a:gd name="T70" fmla="*/ 346 w 417"/>
                <a:gd name="T71" fmla="*/ 343 h 389"/>
                <a:gd name="T72" fmla="*/ 398 w 417"/>
                <a:gd name="T73" fmla="*/ 386 h 389"/>
                <a:gd name="T74" fmla="*/ 398 w 417"/>
                <a:gd name="T75" fmla="*/ 386 h 389"/>
                <a:gd name="T76" fmla="*/ 401 w 417"/>
                <a:gd name="T77" fmla="*/ 388 h 389"/>
                <a:gd name="T78" fmla="*/ 406 w 417"/>
                <a:gd name="T79" fmla="*/ 389 h 389"/>
                <a:gd name="T80" fmla="*/ 406 w 417"/>
                <a:gd name="T81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7" h="389">
                  <a:moveTo>
                    <a:pt x="406" y="389"/>
                  </a:moveTo>
                  <a:lnTo>
                    <a:pt x="406" y="389"/>
                  </a:lnTo>
                  <a:lnTo>
                    <a:pt x="410" y="388"/>
                  </a:lnTo>
                  <a:lnTo>
                    <a:pt x="414" y="385"/>
                  </a:lnTo>
                  <a:lnTo>
                    <a:pt x="414" y="385"/>
                  </a:lnTo>
                  <a:lnTo>
                    <a:pt x="416" y="381"/>
                  </a:lnTo>
                  <a:lnTo>
                    <a:pt x="417" y="377"/>
                  </a:lnTo>
                  <a:lnTo>
                    <a:pt x="416" y="373"/>
                  </a:lnTo>
                  <a:lnTo>
                    <a:pt x="413" y="370"/>
                  </a:lnTo>
                  <a:lnTo>
                    <a:pt x="413" y="370"/>
                  </a:lnTo>
                  <a:lnTo>
                    <a:pt x="362" y="326"/>
                  </a:lnTo>
                  <a:lnTo>
                    <a:pt x="311" y="282"/>
                  </a:lnTo>
                  <a:lnTo>
                    <a:pt x="261" y="237"/>
                  </a:lnTo>
                  <a:lnTo>
                    <a:pt x="212" y="191"/>
                  </a:lnTo>
                  <a:lnTo>
                    <a:pt x="162" y="146"/>
                  </a:lnTo>
                  <a:lnTo>
                    <a:pt x="114" y="99"/>
                  </a:lnTo>
                  <a:lnTo>
                    <a:pt x="66" y="5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0" y="67"/>
                  </a:lnTo>
                  <a:lnTo>
                    <a:pt x="97" y="115"/>
                  </a:lnTo>
                  <a:lnTo>
                    <a:pt x="147" y="161"/>
                  </a:lnTo>
                  <a:lnTo>
                    <a:pt x="195" y="208"/>
                  </a:lnTo>
                  <a:lnTo>
                    <a:pt x="245" y="253"/>
                  </a:lnTo>
                  <a:lnTo>
                    <a:pt x="296" y="298"/>
                  </a:lnTo>
                  <a:lnTo>
                    <a:pt x="346" y="343"/>
                  </a:lnTo>
                  <a:lnTo>
                    <a:pt x="398" y="386"/>
                  </a:lnTo>
                  <a:lnTo>
                    <a:pt x="398" y="386"/>
                  </a:lnTo>
                  <a:lnTo>
                    <a:pt x="401" y="388"/>
                  </a:lnTo>
                  <a:lnTo>
                    <a:pt x="406" y="389"/>
                  </a:lnTo>
                  <a:lnTo>
                    <a:pt x="406" y="389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256"/>
            <p:cNvSpPr>
              <a:spLocks/>
            </p:cNvSpPr>
            <p:nvPr/>
          </p:nvSpPr>
          <p:spPr bwMode="auto">
            <a:xfrm flipH="1">
              <a:off x="5505651" y="-360653"/>
              <a:ext cx="67782" cy="36486"/>
            </a:xfrm>
            <a:custGeom>
              <a:avLst/>
              <a:gdLst>
                <a:gd name="T0" fmla="*/ 222 w 233"/>
                <a:gd name="T1" fmla="*/ 148 h 148"/>
                <a:gd name="T2" fmla="*/ 222 w 233"/>
                <a:gd name="T3" fmla="*/ 148 h 148"/>
                <a:gd name="T4" fmla="*/ 224 w 233"/>
                <a:gd name="T5" fmla="*/ 147 h 148"/>
                <a:gd name="T6" fmla="*/ 227 w 233"/>
                <a:gd name="T7" fmla="*/ 145 h 148"/>
                <a:gd name="T8" fmla="*/ 230 w 233"/>
                <a:gd name="T9" fmla="*/ 144 h 148"/>
                <a:gd name="T10" fmla="*/ 231 w 233"/>
                <a:gd name="T11" fmla="*/ 142 h 148"/>
                <a:gd name="T12" fmla="*/ 231 w 233"/>
                <a:gd name="T13" fmla="*/ 142 h 148"/>
                <a:gd name="T14" fmla="*/ 233 w 233"/>
                <a:gd name="T15" fmla="*/ 138 h 148"/>
                <a:gd name="T16" fmla="*/ 233 w 233"/>
                <a:gd name="T17" fmla="*/ 134 h 148"/>
                <a:gd name="T18" fmla="*/ 231 w 233"/>
                <a:gd name="T19" fmla="*/ 129 h 148"/>
                <a:gd name="T20" fmla="*/ 227 w 233"/>
                <a:gd name="T21" fmla="*/ 127 h 148"/>
                <a:gd name="T22" fmla="*/ 227 w 233"/>
                <a:gd name="T23" fmla="*/ 127 h 148"/>
                <a:gd name="T24" fmla="*/ 173 w 233"/>
                <a:gd name="T25" fmla="*/ 96 h 148"/>
                <a:gd name="T26" fmla="*/ 121 w 233"/>
                <a:gd name="T27" fmla="*/ 66 h 148"/>
                <a:gd name="T28" fmla="*/ 69 w 233"/>
                <a:gd name="T29" fmla="*/ 33 h 148"/>
                <a:gd name="T30" fmla="*/ 18 w 233"/>
                <a:gd name="T31" fmla="*/ 2 h 148"/>
                <a:gd name="T32" fmla="*/ 18 w 233"/>
                <a:gd name="T33" fmla="*/ 2 h 148"/>
                <a:gd name="T34" fmla="*/ 13 w 233"/>
                <a:gd name="T35" fmla="*/ 0 h 148"/>
                <a:gd name="T36" fmla="*/ 9 w 233"/>
                <a:gd name="T37" fmla="*/ 1 h 148"/>
                <a:gd name="T38" fmla="*/ 5 w 233"/>
                <a:gd name="T39" fmla="*/ 2 h 148"/>
                <a:gd name="T40" fmla="*/ 2 w 233"/>
                <a:gd name="T41" fmla="*/ 5 h 148"/>
                <a:gd name="T42" fmla="*/ 2 w 233"/>
                <a:gd name="T43" fmla="*/ 5 h 148"/>
                <a:gd name="T44" fmla="*/ 0 w 233"/>
                <a:gd name="T45" fmla="*/ 9 h 148"/>
                <a:gd name="T46" fmla="*/ 1 w 233"/>
                <a:gd name="T47" fmla="*/ 13 h 148"/>
                <a:gd name="T48" fmla="*/ 2 w 233"/>
                <a:gd name="T49" fmla="*/ 17 h 148"/>
                <a:gd name="T50" fmla="*/ 5 w 233"/>
                <a:gd name="T51" fmla="*/ 20 h 148"/>
                <a:gd name="T52" fmla="*/ 5 w 233"/>
                <a:gd name="T53" fmla="*/ 20 h 148"/>
                <a:gd name="T54" fmla="*/ 57 w 233"/>
                <a:gd name="T55" fmla="*/ 52 h 148"/>
                <a:gd name="T56" fmla="*/ 108 w 233"/>
                <a:gd name="T57" fmla="*/ 84 h 148"/>
                <a:gd name="T58" fmla="*/ 162 w 233"/>
                <a:gd name="T59" fmla="*/ 115 h 148"/>
                <a:gd name="T60" fmla="*/ 216 w 233"/>
                <a:gd name="T61" fmla="*/ 145 h 148"/>
                <a:gd name="T62" fmla="*/ 216 w 233"/>
                <a:gd name="T63" fmla="*/ 145 h 148"/>
                <a:gd name="T64" fmla="*/ 218 w 233"/>
                <a:gd name="T65" fmla="*/ 147 h 148"/>
                <a:gd name="T66" fmla="*/ 222 w 233"/>
                <a:gd name="T67" fmla="*/ 148 h 148"/>
                <a:gd name="T68" fmla="*/ 222 w 233"/>
                <a:gd name="T6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148">
                  <a:moveTo>
                    <a:pt x="222" y="148"/>
                  </a:moveTo>
                  <a:lnTo>
                    <a:pt x="222" y="148"/>
                  </a:lnTo>
                  <a:lnTo>
                    <a:pt x="224" y="147"/>
                  </a:lnTo>
                  <a:lnTo>
                    <a:pt x="227" y="145"/>
                  </a:lnTo>
                  <a:lnTo>
                    <a:pt x="230" y="144"/>
                  </a:lnTo>
                  <a:lnTo>
                    <a:pt x="231" y="142"/>
                  </a:lnTo>
                  <a:lnTo>
                    <a:pt x="231" y="142"/>
                  </a:lnTo>
                  <a:lnTo>
                    <a:pt x="233" y="138"/>
                  </a:lnTo>
                  <a:lnTo>
                    <a:pt x="233" y="134"/>
                  </a:lnTo>
                  <a:lnTo>
                    <a:pt x="231" y="129"/>
                  </a:lnTo>
                  <a:lnTo>
                    <a:pt x="227" y="127"/>
                  </a:lnTo>
                  <a:lnTo>
                    <a:pt x="227" y="127"/>
                  </a:lnTo>
                  <a:lnTo>
                    <a:pt x="173" y="96"/>
                  </a:lnTo>
                  <a:lnTo>
                    <a:pt x="121" y="66"/>
                  </a:lnTo>
                  <a:lnTo>
                    <a:pt x="69" y="3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7" y="52"/>
                  </a:lnTo>
                  <a:lnTo>
                    <a:pt x="108" y="84"/>
                  </a:lnTo>
                  <a:lnTo>
                    <a:pt x="162" y="115"/>
                  </a:lnTo>
                  <a:lnTo>
                    <a:pt x="216" y="145"/>
                  </a:lnTo>
                  <a:lnTo>
                    <a:pt x="216" y="145"/>
                  </a:lnTo>
                  <a:lnTo>
                    <a:pt x="218" y="147"/>
                  </a:lnTo>
                  <a:lnTo>
                    <a:pt x="222" y="148"/>
                  </a:lnTo>
                  <a:lnTo>
                    <a:pt x="222" y="14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57"/>
            <p:cNvSpPr>
              <a:spLocks/>
            </p:cNvSpPr>
            <p:nvPr/>
          </p:nvSpPr>
          <p:spPr bwMode="auto">
            <a:xfrm flipH="1">
              <a:off x="4414187" y="-183435"/>
              <a:ext cx="76472" cy="17374"/>
            </a:xfrm>
            <a:custGeom>
              <a:avLst/>
              <a:gdLst>
                <a:gd name="T0" fmla="*/ 11 w 265"/>
                <a:gd name="T1" fmla="*/ 64 h 64"/>
                <a:gd name="T2" fmla="*/ 11 w 265"/>
                <a:gd name="T3" fmla="*/ 64 h 64"/>
                <a:gd name="T4" fmla="*/ 13 w 265"/>
                <a:gd name="T5" fmla="*/ 64 h 64"/>
                <a:gd name="T6" fmla="*/ 13 w 265"/>
                <a:gd name="T7" fmla="*/ 64 h 64"/>
                <a:gd name="T8" fmla="*/ 74 w 265"/>
                <a:gd name="T9" fmla="*/ 55 h 64"/>
                <a:gd name="T10" fmla="*/ 136 w 265"/>
                <a:gd name="T11" fmla="*/ 44 h 64"/>
                <a:gd name="T12" fmla="*/ 196 w 265"/>
                <a:gd name="T13" fmla="*/ 33 h 64"/>
                <a:gd name="T14" fmla="*/ 257 w 265"/>
                <a:gd name="T15" fmla="*/ 21 h 64"/>
                <a:gd name="T16" fmla="*/ 257 w 265"/>
                <a:gd name="T17" fmla="*/ 21 h 64"/>
                <a:gd name="T18" fmla="*/ 260 w 265"/>
                <a:gd name="T19" fmla="*/ 19 h 64"/>
                <a:gd name="T20" fmla="*/ 264 w 265"/>
                <a:gd name="T21" fmla="*/ 16 h 64"/>
                <a:gd name="T22" fmla="*/ 265 w 265"/>
                <a:gd name="T23" fmla="*/ 13 h 64"/>
                <a:gd name="T24" fmla="*/ 265 w 265"/>
                <a:gd name="T25" fmla="*/ 8 h 64"/>
                <a:gd name="T26" fmla="*/ 265 w 265"/>
                <a:gd name="T27" fmla="*/ 8 h 64"/>
                <a:gd name="T28" fmla="*/ 264 w 265"/>
                <a:gd name="T29" fmla="*/ 4 h 64"/>
                <a:gd name="T30" fmla="*/ 260 w 265"/>
                <a:gd name="T31" fmla="*/ 1 h 64"/>
                <a:gd name="T32" fmla="*/ 256 w 265"/>
                <a:gd name="T33" fmla="*/ 0 h 64"/>
                <a:gd name="T34" fmla="*/ 251 w 265"/>
                <a:gd name="T35" fmla="*/ 0 h 64"/>
                <a:gd name="T36" fmla="*/ 251 w 265"/>
                <a:gd name="T37" fmla="*/ 0 h 64"/>
                <a:gd name="T38" fmla="*/ 192 w 265"/>
                <a:gd name="T39" fmla="*/ 12 h 64"/>
                <a:gd name="T40" fmla="*/ 131 w 265"/>
                <a:gd name="T41" fmla="*/ 22 h 64"/>
                <a:gd name="T42" fmla="*/ 71 w 265"/>
                <a:gd name="T43" fmla="*/ 33 h 64"/>
                <a:gd name="T44" fmla="*/ 9 w 265"/>
                <a:gd name="T45" fmla="*/ 43 h 64"/>
                <a:gd name="T46" fmla="*/ 9 w 265"/>
                <a:gd name="T47" fmla="*/ 43 h 64"/>
                <a:gd name="T48" fmla="*/ 6 w 265"/>
                <a:gd name="T49" fmla="*/ 45 h 64"/>
                <a:gd name="T50" fmla="*/ 2 w 265"/>
                <a:gd name="T51" fmla="*/ 47 h 64"/>
                <a:gd name="T52" fmla="*/ 0 w 265"/>
                <a:gd name="T53" fmla="*/ 51 h 64"/>
                <a:gd name="T54" fmla="*/ 0 w 265"/>
                <a:gd name="T55" fmla="*/ 56 h 64"/>
                <a:gd name="T56" fmla="*/ 0 w 265"/>
                <a:gd name="T57" fmla="*/ 56 h 64"/>
                <a:gd name="T58" fmla="*/ 1 w 265"/>
                <a:gd name="T59" fmla="*/ 59 h 64"/>
                <a:gd name="T60" fmla="*/ 3 w 265"/>
                <a:gd name="T61" fmla="*/ 62 h 64"/>
                <a:gd name="T62" fmla="*/ 8 w 265"/>
                <a:gd name="T63" fmla="*/ 64 h 64"/>
                <a:gd name="T64" fmla="*/ 11 w 265"/>
                <a:gd name="T65" fmla="*/ 64 h 64"/>
                <a:gd name="T66" fmla="*/ 11 w 265"/>
                <a:gd name="T6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64">
                  <a:moveTo>
                    <a:pt x="11" y="64"/>
                  </a:moveTo>
                  <a:lnTo>
                    <a:pt x="11" y="64"/>
                  </a:lnTo>
                  <a:lnTo>
                    <a:pt x="13" y="64"/>
                  </a:lnTo>
                  <a:lnTo>
                    <a:pt x="13" y="64"/>
                  </a:lnTo>
                  <a:lnTo>
                    <a:pt x="74" y="55"/>
                  </a:lnTo>
                  <a:lnTo>
                    <a:pt x="136" y="44"/>
                  </a:lnTo>
                  <a:lnTo>
                    <a:pt x="196" y="33"/>
                  </a:lnTo>
                  <a:lnTo>
                    <a:pt x="257" y="21"/>
                  </a:lnTo>
                  <a:lnTo>
                    <a:pt x="257" y="21"/>
                  </a:lnTo>
                  <a:lnTo>
                    <a:pt x="260" y="19"/>
                  </a:lnTo>
                  <a:lnTo>
                    <a:pt x="264" y="16"/>
                  </a:lnTo>
                  <a:lnTo>
                    <a:pt x="265" y="13"/>
                  </a:lnTo>
                  <a:lnTo>
                    <a:pt x="265" y="8"/>
                  </a:lnTo>
                  <a:lnTo>
                    <a:pt x="265" y="8"/>
                  </a:lnTo>
                  <a:lnTo>
                    <a:pt x="264" y="4"/>
                  </a:lnTo>
                  <a:lnTo>
                    <a:pt x="260" y="1"/>
                  </a:lnTo>
                  <a:lnTo>
                    <a:pt x="25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192" y="12"/>
                  </a:lnTo>
                  <a:lnTo>
                    <a:pt x="131" y="22"/>
                  </a:lnTo>
                  <a:lnTo>
                    <a:pt x="71" y="3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6" y="45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2"/>
                  </a:lnTo>
                  <a:lnTo>
                    <a:pt x="8" y="64"/>
                  </a:lnTo>
                  <a:lnTo>
                    <a:pt x="11" y="64"/>
                  </a:lnTo>
                  <a:lnTo>
                    <a:pt x="11" y="64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258"/>
            <p:cNvSpPr>
              <a:spLocks/>
            </p:cNvSpPr>
            <p:nvPr/>
          </p:nvSpPr>
          <p:spPr bwMode="auto">
            <a:xfrm flipH="1">
              <a:off x="4144797" y="-251195"/>
              <a:ext cx="72996" cy="26061"/>
            </a:xfrm>
            <a:custGeom>
              <a:avLst/>
              <a:gdLst>
                <a:gd name="T0" fmla="*/ 12 w 253"/>
                <a:gd name="T1" fmla="*/ 108 h 108"/>
                <a:gd name="T2" fmla="*/ 12 w 253"/>
                <a:gd name="T3" fmla="*/ 108 h 108"/>
                <a:gd name="T4" fmla="*/ 15 w 253"/>
                <a:gd name="T5" fmla="*/ 107 h 108"/>
                <a:gd name="T6" fmla="*/ 15 w 253"/>
                <a:gd name="T7" fmla="*/ 107 h 108"/>
                <a:gd name="T8" fmla="*/ 73 w 253"/>
                <a:gd name="T9" fmla="*/ 86 h 108"/>
                <a:gd name="T10" fmla="*/ 131 w 253"/>
                <a:gd name="T11" fmla="*/ 66 h 108"/>
                <a:gd name="T12" fmla="*/ 189 w 253"/>
                <a:gd name="T13" fmla="*/ 43 h 108"/>
                <a:gd name="T14" fmla="*/ 246 w 253"/>
                <a:gd name="T15" fmla="*/ 21 h 108"/>
                <a:gd name="T16" fmla="*/ 246 w 253"/>
                <a:gd name="T17" fmla="*/ 21 h 108"/>
                <a:gd name="T18" fmla="*/ 249 w 253"/>
                <a:gd name="T19" fmla="*/ 18 h 108"/>
                <a:gd name="T20" fmla="*/ 252 w 253"/>
                <a:gd name="T21" fmla="*/ 15 h 108"/>
                <a:gd name="T22" fmla="*/ 253 w 253"/>
                <a:gd name="T23" fmla="*/ 11 h 108"/>
                <a:gd name="T24" fmla="*/ 252 w 253"/>
                <a:gd name="T25" fmla="*/ 7 h 108"/>
                <a:gd name="T26" fmla="*/ 252 w 253"/>
                <a:gd name="T27" fmla="*/ 7 h 108"/>
                <a:gd name="T28" fmla="*/ 249 w 253"/>
                <a:gd name="T29" fmla="*/ 3 h 108"/>
                <a:gd name="T30" fmla="*/ 246 w 253"/>
                <a:gd name="T31" fmla="*/ 1 h 108"/>
                <a:gd name="T32" fmla="*/ 242 w 253"/>
                <a:gd name="T33" fmla="*/ 0 h 108"/>
                <a:gd name="T34" fmla="*/ 237 w 253"/>
                <a:gd name="T35" fmla="*/ 1 h 108"/>
                <a:gd name="T36" fmla="*/ 237 w 253"/>
                <a:gd name="T37" fmla="*/ 1 h 108"/>
                <a:gd name="T38" fmla="*/ 180 w 253"/>
                <a:gd name="T39" fmla="*/ 23 h 108"/>
                <a:gd name="T40" fmla="*/ 123 w 253"/>
                <a:gd name="T41" fmla="*/ 45 h 108"/>
                <a:gd name="T42" fmla="*/ 65 w 253"/>
                <a:gd name="T43" fmla="*/ 66 h 108"/>
                <a:gd name="T44" fmla="*/ 7 w 253"/>
                <a:gd name="T45" fmla="*/ 86 h 108"/>
                <a:gd name="T46" fmla="*/ 7 w 253"/>
                <a:gd name="T47" fmla="*/ 86 h 108"/>
                <a:gd name="T48" fmla="*/ 4 w 253"/>
                <a:gd name="T49" fmla="*/ 89 h 108"/>
                <a:gd name="T50" fmla="*/ 0 w 253"/>
                <a:gd name="T51" fmla="*/ 92 h 108"/>
                <a:gd name="T52" fmla="*/ 0 w 253"/>
                <a:gd name="T53" fmla="*/ 96 h 108"/>
                <a:gd name="T54" fmla="*/ 0 w 253"/>
                <a:gd name="T55" fmla="*/ 101 h 108"/>
                <a:gd name="T56" fmla="*/ 0 w 253"/>
                <a:gd name="T57" fmla="*/ 101 h 108"/>
                <a:gd name="T58" fmla="*/ 3 w 253"/>
                <a:gd name="T59" fmla="*/ 104 h 108"/>
                <a:gd name="T60" fmla="*/ 5 w 253"/>
                <a:gd name="T61" fmla="*/ 106 h 108"/>
                <a:gd name="T62" fmla="*/ 8 w 253"/>
                <a:gd name="T63" fmla="*/ 107 h 108"/>
                <a:gd name="T64" fmla="*/ 12 w 253"/>
                <a:gd name="T65" fmla="*/ 108 h 108"/>
                <a:gd name="T66" fmla="*/ 12 w 253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108">
                  <a:moveTo>
                    <a:pt x="12" y="108"/>
                  </a:moveTo>
                  <a:lnTo>
                    <a:pt x="12" y="108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73" y="86"/>
                  </a:lnTo>
                  <a:lnTo>
                    <a:pt x="131" y="66"/>
                  </a:lnTo>
                  <a:lnTo>
                    <a:pt x="189" y="43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9" y="18"/>
                  </a:lnTo>
                  <a:lnTo>
                    <a:pt x="252" y="15"/>
                  </a:lnTo>
                  <a:lnTo>
                    <a:pt x="253" y="11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9" y="3"/>
                  </a:lnTo>
                  <a:lnTo>
                    <a:pt x="246" y="1"/>
                  </a:lnTo>
                  <a:lnTo>
                    <a:pt x="242" y="0"/>
                  </a:lnTo>
                  <a:lnTo>
                    <a:pt x="237" y="1"/>
                  </a:lnTo>
                  <a:lnTo>
                    <a:pt x="237" y="1"/>
                  </a:lnTo>
                  <a:lnTo>
                    <a:pt x="180" y="23"/>
                  </a:lnTo>
                  <a:lnTo>
                    <a:pt x="123" y="45"/>
                  </a:lnTo>
                  <a:lnTo>
                    <a:pt x="65" y="6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4" y="8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3" y="104"/>
                  </a:lnTo>
                  <a:lnTo>
                    <a:pt x="5" y="106"/>
                  </a:lnTo>
                  <a:lnTo>
                    <a:pt x="8" y="107"/>
                  </a:lnTo>
                  <a:lnTo>
                    <a:pt x="12" y="108"/>
                  </a:lnTo>
                  <a:lnTo>
                    <a:pt x="12" y="10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60"/>
            <p:cNvSpPr>
              <a:spLocks/>
            </p:cNvSpPr>
            <p:nvPr/>
          </p:nvSpPr>
          <p:spPr bwMode="auto">
            <a:xfrm flipH="1">
              <a:off x="4977299" y="-183435"/>
              <a:ext cx="76472" cy="17374"/>
            </a:xfrm>
            <a:custGeom>
              <a:avLst/>
              <a:gdLst>
                <a:gd name="T0" fmla="*/ 255 w 265"/>
                <a:gd name="T1" fmla="*/ 64 h 64"/>
                <a:gd name="T2" fmla="*/ 255 w 265"/>
                <a:gd name="T3" fmla="*/ 64 h 64"/>
                <a:gd name="T4" fmla="*/ 258 w 265"/>
                <a:gd name="T5" fmla="*/ 64 h 64"/>
                <a:gd name="T6" fmla="*/ 262 w 265"/>
                <a:gd name="T7" fmla="*/ 62 h 64"/>
                <a:gd name="T8" fmla="*/ 264 w 265"/>
                <a:gd name="T9" fmla="*/ 59 h 64"/>
                <a:gd name="T10" fmla="*/ 265 w 265"/>
                <a:gd name="T11" fmla="*/ 56 h 64"/>
                <a:gd name="T12" fmla="*/ 265 w 265"/>
                <a:gd name="T13" fmla="*/ 56 h 64"/>
                <a:gd name="T14" fmla="*/ 265 w 265"/>
                <a:gd name="T15" fmla="*/ 51 h 64"/>
                <a:gd name="T16" fmla="*/ 264 w 265"/>
                <a:gd name="T17" fmla="*/ 47 h 64"/>
                <a:gd name="T18" fmla="*/ 261 w 265"/>
                <a:gd name="T19" fmla="*/ 45 h 64"/>
                <a:gd name="T20" fmla="*/ 256 w 265"/>
                <a:gd name="T21" fmla="*/ 43 h 64"/>
                <a:gd name="T22" fmla="*/ 256 w 265"/>
                <a:gd name="T23" fmla="*/ 43 h 64"/>
                <a:gd name="T24" fmla="*/ 197 w 265"/>
                <a:gd name="T25" fmla="*/ 33 h 64"/>
                <a:gd name="T26" fmla="*/ 136 w 265"/>
                <a:gd name="T27" fmla="*/ 23 h 64"/>
                <a:gd name="T28" fmla="*/ 74 w 265"/>
                <a:gd name="T29" fmla="*/ 12 h 64"/>
                <a:gd name="T30" fmla="*/ 14 w 265"/>
                <a:gd name="T31" fmla="*/ 0 h 64"/>
                <a:gd name="T32" fmla="*/ 14 w 265"/>
                <a:gd name="T33" fmla="*/ 0 h 64"/>
                <a:gd name="T34" fmla="*/ 9 w 265"/>
                <a:gd name="T35" fmla="*/ 0 h 64"/>
                <a:gd name="T36" fmla="*/ 5 w 265"/>
                <a:gd name="T37" fmla="*/ 2 h 64"/>
                <a:gd name="T38" fmla="*/ 2 w 265"/>
                <a:gd name="T39" fmla="*/ 4 h 64"/>
                <a:gd name="T40" fmla="*/ 0 w 265"/>
                <a:gd name="T41" fmla="*/ 8 h 64"/>
                <a:gd name="T42" fmla="*/ 0 w 265"/>
                <a:gd name="T43" fmla="*/ 8 h 64"/>
                <a:gd name="T44" fmla="*/ 0 w 265"/>
                <a:gd name="T45" fmla="*/ 13 h 64"/>
                <a:gd name="T46" fmla="*/ 1 w 265"/>
                <a:gd name="T47" fmla="*/ 17 h 64"/>
                <a:gd name="T48" fmla="*/ 5 w 265"/>
                <a:gd name="T49" fmla="*/ 19 h 64"/>
                <a:gd name="T50" fmla="*/ 9 w 265"/>
                <a:gd name="T51" fmla="*/ 21 h 64"/>
                <a:gd name="T52" fmla="*/ 9 w 265"/>
                <a:gd name="T53" fmla="*/ 21 h 64"/>
                <a:gd name="T54" fmla="*/ 70 w 265"/>
                <a:gd name="T55" fmla="*/ 33 h 64"/>
                <a:gd name="T56" fmla="*/ 131 w 265"/>
                <a:gd name="T57" fmla="*/ 45 h 64"/>
                <a:gd name="T58" fmla="*/ 192 w 265"/>
                <a:gd name="T59" fmla="*/ 55 h 64"/>
                <a:gd name="T60" fmla="*/ 253 w 265"/>
                <a:gd name="T61" fmla="*/ 64 h 64"/>
                <a:gd name="T62" fmla="*/ 253 w 265"/>
                <a:gd name="T63" fmla="*/ 64 h 64"/>
                <a:gd name="T64" fmla="*/ 255 w 265"/>
                <a:gd name="T65" fmla="*/ 64 h 64"/>
                <a:gd name="T66" fmla="*/ 255 w 265"/>
                <a:gd name="T6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64">
                  <a:moveTo>
                    <a:pt x="255" y="64"/>
                  </a:moveTo>
                  <a:lnTo>
                    <a:pt x="255" y="64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4" y="59"/>
                  </a:lnTo>
                  <a:lnTo>
                    <a:pt x="265" y="56"/>
                  </a:lnTo>
                  <a:lnTo>
                    <a:pt x="265" y="56"/>
                  </a:lnTo>
                  <a:lnTo>
                    <a:pt x="265" y="51"/>
                  </a:lnTo>
                  <a:lnTo>
                    <a:pt x="264" y="47"/>
                  </a:lnTo>
                  <a:lnTo>
                    <a:pt x="261" y="45"/>
                  </a:lnTo>
                  <a:lnTo>
                    <a:pt x="256" y="43"/>
                  </a:lnTo>
                  <a:lnTo>
                    <a:pt x="256" y="43"/>
                  </a:lnTo>
                  <a:lnTo>
                    <a:pt x="197" y="33"/>
                  </a:lnTo>
                  <a:lnTo>
                    <a:pt x="136" y="23"/>
                  </a:lnTo>
                  <a:lnTo>
                    <a:pt x="74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0" y="33"/>
                  </a:lnTo>
                  <a:lnTo>
                    <a:pt x="131" y="45"/>
                  </a:lnTo>
                  <a:lnTo>
                    <a:pt x="192" y="55"/>
                  </a:lnTo>
                  <a:lnTo>
                    <a:pt x="253" y="64"/>
                  </a:lnTo>
                  <a:lnTo>
                    <a:pt x="253" y="64"/>
                  </a:lnTo>
                  <a:lnTo>
                    <a:pt x="255" y="64"/>
                  </a:lnTo>
                  <a:lnTo>
                    <a:pt x="255" y="64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61"/>
            <p:cNvSpPr>
              <a:spLocks/>
            </p:cNvSpPr>
            <p:nvPr/>
          </p:nvSpPr>
          <p:spPr bwMode="auto">
            <a:xfrm flipH="1">
              <a:off x="5250165" y="-251195"/>
              <a:ext cx="72996" cy="26061"/>
            </a:xfrm>
            <a:custGeom>
              <a:avLst/>
              <a:gdLst>
                <a:gd name="T0" fmla="*/ 242 w 254"/>
                <a:gd name="T1" fmla="*/ 108 h 108"/>
                <a:gd name="T2" fmla="*/ 242 w 254"/>
                <a:gd name="T3" fmla="*/ 108 h 108"/>
                <a:gd name="T4" fmla="*/ 246 w 254"/>
                <a:gd name="T5" fmla="*/ 108 h 108"/>
                <a:gd name="T6" fmla="*/ 249 w 254"/>
                <a:gd name="T7" fmla="*/ 106 h 108"/>
                <a:gd name="T8" fmla="*/ 251 w 254"/>
                <a:gd name="T9" fmla="*/ 104 h 108"/>
                <a:gd name="T10" fmla="*/ 253 w 254"/>
                <a:gd name="T11" fmla="*/ 101 h 108"/>
                <a:gd name="T12" fmla="*/ 253 w 254"/>
                <a:gd name="T13" fmla="*/ 101 h 108"/>
                <a:gd name="T14" fmla="*/ 254 w 254"/>
                <a:gd name="T15" fmla="*/ 96 h 108"/>
                <a:gd name="T16" fmla="*/ 253 w 254"/>
                <a:gd name="T17" fmla="*/ 93 h 108"/>
                <a:gd name="T18" fmla="*/ 250 w 254"/>
                <a:gd name="T19" fmla="*/ 89 h 108"/>
                <a:gd name="T20" fmla="*/ 246 w 254"/>
                <a:gd name="T21" fmla="*/ 86 h 108"/>
                <a:gd name="T22" fmla="*/ 246 w 254"/>
                <a:gd name="T23" fmla="*/ 86 h 108"/>
                <a:gd name="T24" fmla="*/ 189 w 254"/>
                <a:gd name="T25" fmla="*/ 67 h 108"/>
                <a:gd name="T26" fmla="*/ 131 w 254"/>
                <a:gd name="T27" fmla="*/ 45 h 108"/>
                <a:gd name="T28" fmla="*/ 74 w 254"/>
                <a:gd name="T29" fmla="*/ 24 h 108"/>
                <a:gd name="T30" fmla="*/ 16 w 254"/>
                <a:gd name="T31" fmla="*/ 1 h 108"/>
                <a:gd name="T32" fmla="*/ 16 w 254"/>
                <a:gd name="T33" fmla="*/ 1 h 108"/>
                <a:gd name="T34" fmla="*/ 11 w 254"/>
                <a:gd name="T35" fmla="*/ 0 h 108"/>
                <a:gd name="T36" fmla="*/ 7 w 254"/>
                <a:gd name="T37" fmla="*/ 1 h 108"/>
                <a:gd name="T38" fmla="*/ 4 w 254"/>
                <a:gd name="T39" fmla="*/ 3 h 108"/>
                <a:gd name="T40" fmla="*/ 1 w 254"/>
                <a:gd name="T41" fmla="*/ 7 h 108"/>
                <a:gd name="T42" fmla="*/ 1 w 254"/>
                <a:gd name="T43" fmla="*/ 7 h 108"/>
                <a:gd name="T44" fmla="*/ 0 w 254"/>
                <a:gd name="T45" fmla="*/ 11 h 108"/>
                <a:gd name="T46" fmla="*/ 1 w 254"/>
                <a:gd name="T47" fmla="*/ 15 h 108"/>
                <a:gd name="T48" fmla="*/ 4 w 254"/>
                <a:gd name="T49" fmla="*/ 18 h 108"/>
                <a:gd name="T50" fmla="*/ 7 w 254"/>
                <a:gd name="T51" fmla="*/ 21 h 108"/>
                <a:gd name="T52" fmla="*/ 7 w 254"/>
                <a:gd name="T53" fmla="*/ 21 h 108"/>
                <a:gd name="T54" fmla="*/ 65 w 254"/>
                <a:gd name="T55" fmla="*/ 44 h 108"/>
                <a:gd name="T56" fmla="*/ 124 w 254"/>
                <a:gd name="T57" fmla="*/ 66 h 108"/>
                <a:gd name="T58" fmla="*/ 181 w 254"/>
                <a:gd name="T59" fmla="*/ 88 h 108"/>
                <a:gd name="T60" fmla="*/ 238 w 254"/>
                <a:gd name="T61" fmla="*/ 107 h 108"/>
                <a:gd name="T62" fmla="*/ 238 w 254"/>
                <a:gd name="T63" fmla="*/ 107 h 108"/>
                <a:gd name="T64" fmla="*/ 242 w 254"/>
                <a:gd name="T65" fmla="*/ 108 h 108"/>
                <a:gd name="T66" fmla="*/ 242 w 254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" h="108">
                  <a:moveTo>
                    <a:pt x="242" y="108"/>
                  </a:moveTo>
                  <a:lnTo>
                    <a:pt x="242" y="108"/>
                  </a:lnTo>
                  <a:lnTo>
                    <a:pt x="246" y="108"/>
                  </a:lnTo>
                  <a:lnTo>
                    <a:pt x="249" y="106"/>
                  </a:lnTo>
                  <a:lnTo>
                    <a:pt x="251" y="104"/>
                  </a:lnTo>
                  <a:lnTo>
                    <a:pt x="253" y="101"/>
                  </a:lnTo>
                  <a:lnTo>
                    <a:pt x="253" y="101"/>
                  </a:lnTo>
                  <a:lnTo>
                    <a:pt x="254" y="96"/>
                  </a:lnTo>
                  <a:lnTo>
                    <a:pt x="253" y="93"/>
                  </a:lnTo>
                  <a:lnTo>
                    <a:pt x="250" y="89"/>
                  </a:lnTo>
                  <a:lnTo>
                    <a:pt x="246" y="86"/>
                  </a:lnTo>
                  <a:lnTo>
                    <a:pt x="246" y="86"/>
                  </a:lnTo>
                  <a:lnTo>
                    <a:pt x="189" y="67"/>
                  </a:lnTo>
                  <a:lnTo>
                    <a:pt x="131" y="45"/>
                  </a:lnTo>
                  <a:lnTo>
                    <a:pt x="74" y="24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5" y="44"/>
                  </a:lnTo>
                  <a:lnTo>
                    <a:pt x="124" y="66"/>
                  </a:lnTo>
                  <a:lnTo>
                    <a:pt x="181" y="88"/>
                  </a:lnTo>
                  <a:lnTo>
                    <a:pt x="238" y="107"/>
                  </a:lnTo>
                  <a:lnTo>
                    <a:pt x="238" y="107"/>
                  </a:lnTo>
                  <a:lnTo>
                    <a:pt x="242" y="108"/>
                  </a:lnTo>
                  <a:lnTo>
                    <a:pt x="242" y="10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62"/>
            <p:cNvSpPr>
              <a:spLocks/>
            </p:cNvSpPr>
            <p:nvPr/>
          </p:nvSpPr>
          <p:spPr bwMode="auto">
            <a:xfrm flipH="1">
              <a:off x="4695743" y="-155636"/>
              <a:ext cx="41712" cy="5212"/>
            </a:xfrm>
            <a:custGeom>
              <a:avLst/>
              <a:gdLst>
                <a:gd name="T0" fmla="*/ 11 w 146"/>
                <a:gd name="T1" fmla="*/ 23 h 23"/>
                <a:gd name="T2" fmla="*/ 11 w 146"/>
                <a:gd name="T3" fmla="*/ 23 h 23"/>
                <a:gd name="T4" fmla="*/ 72 w 146"/>
                <a:gd name="T5" fmla="*/ 23 h 23"/>
                <a:gd name="T6" fmla="*/ 134 w 146"/>
                <a:gd name="T7" fmla="*/ 22 h 23"/>
                <a:gd name="T8" fmla="*/ 134 w 146"/>
                <a:gd name="T9" fmla="*/ 22 h 23"/>
                <a:gd name="T10" fmla="*/ 139 w 146"/>
                <a:gd name="T11" fmla="*/ 21 h 23"/>
                <a:gd name="T12" fmla="*/ 143 w 146"/>
                <a:gd name="T13" fmla="*/ 19 h 23"/>
                <a:gd name="T14" fmla="*/ 146 w 146"/>
                <a:gd name="T15" fmla="*/ 15 h 23"/>
                <a:gd name="T16" fmla="*/ 146 w 146"/>
                <a:gd name="T17" fmla="*/ 10 h 23"/>
                <a:gd name="T18" fmla="*/ 146 w 146"/>
                <a:gd name="T19" fmla="*/ 10 h 23"/>
                <a:gd name="T20" fmla="*/ 146 w 146"/>
                <a:gd name="T21" fmla="*/ 6 h 23"/>
                <a:gd name="T22" fmla="*/ 142 w 146"/>
                <a:gd name="T23" fmla="*/ 3 h 23"/>
                <a:gd name="T24" fmla="*/ 139 w 146"/>
                <a:gd name="T25" fmla="*/ 1 h 23"/>
                <a:gd name="T26" fmla="*/ 134 w 146"/>
                <a:gd name="T27" fmla="*/ 0 h 23"/>
                <a:gd name="T28" fmla="*/ 134 w 146"/>
                <a:gd name="T29" fmla="*/ 0 h 23"/>
                <a:gd name="T30" fmla="*/ 70 w 146"/>
                <a:gd name="T31" fmla="*/ 1 h 23"/>
                <a:gd name="T32" fmla="*/ 11 w 146"/>
                <a:gd name="T33" fmla="*/ 2 h 23"/>
                <a:gd name="T34" fmla="*/ 11 w 146"/>
                <a:gd name="T35" fmla="*/ 2 h 23"/>
                <a:gd name="T36" fmla="*/ 6 w 146"/>
                <a:gd name="T37" fmla="*/ 3 h 23"/>
                <a:gd name="T38" fmla="*/ 3 w 146"/>
                <a:gd name="T39" fmla="*/ 5 h 23"/>
                <a:gd name="T40" fmla="*/ 1 w 146"/>
                <a:gd name="T41" fmla="*/ 8 h 23"/>
                <a:gd name="T42" fmla="*/ 0 w 146"/>
                <a:gd name="T43" fmla="*/ 12 h 23"/>
                <a:gd name="T44" fmla="*/ 0 w 146"/>
                <a:gd name="T45" fmla="*/ 12 h 23"/>
                <a:gd name="T46" fmla="*/ 1 w 146"/>
                <a:gd name="T47" fmla="*/ 17 h 23"/>
                <a:gd name="T48" fmla="*/ 3 w 146"/>
                <a:gd name="T49" fmla="*/ 20 h 23"/>
                <a:gd name="T50" fmla="*/ 6 w 146"/>
                <a:gd name="T51" fmla="*/ 22 h 23"/>
                <a:gd name="T52" fmla="*/ 11 w 146"/>
                <a:gd name="T53" fmla="*/ 23 h 23"/>
                <a:gd name="T54" fmla="*/ 11 w 146"/>
                <a:gd name="T5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23">
                  <a:moveTo>
                    <a:pt x="11" y="23"/>
                  </a:moveTo>
                  <a:lnTo>
                    <a:pt x="11" y="23"/>
                  </a:lnTo>
                  <a:lnTo>
                    <a:pt x="72" y="23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9" y="21"/>
                  </a:lnTo>
                  <a:lnTo>
                    <a:pt x="143" y="19"/>
                  </a:lnTo>
                  <a:lnTo>
                    <a:pt x="146" y="15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46" y="6"/>
                  </a:lnTo>
                  <a:lnTo>
                    <a:pt x="142" y="3"/>
                  </a:lnTo>
                  <a:lnTo>
                    <a:pt x="139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7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3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6" y="22"/>
                  </a:lnTo>
                  <a:lnTo>
                    <a:pt x="11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63"/>
            <p:cNvSpPr>
              <a:spLocks/>
            </p:cNvSpPr>
            <p:nvPr/>
          </p:nvSpPr>
          <p:spPr bwMode="auto">
            <a:xfrm flipH="1">
              <a:off x="4730503" y="-155636"/>
              <a:ext cx="41712" cy="5212"/>
            </a:xfrm>
            <a:custGeom>
              <a:avLst/>
              <a:gdLst>
                <a:gd name="T0" fmla="*/ 135 w 146"/>
                <a:gd name="T1" fmla="*/ 23 h 23"/>
                <a:gd name="T2" fmla="*/ 135 w 146"/>
                <a:gd name="T3" fmla="*/ 23 h 23"/>
                <a:gd name="T4" fmla="*/ 139 w 146"/>
                <a:gd name="T5" fmla="*/ 22 h 23"/>
                <a:gd name="T6" fmla="*/ 143 w 146"/>
                <a:gd name="T7" fmla="*/ 20 h 23"/>
                <a:gd name="T8" fmla="*/ 146 w 146"/>
                <a:gd name="T9" fmla="*/ 17 h 23"/>
                <a:gd name="T10" fmla="*/ 146 w 146"/>
                <a:gd name="T11" fmla="*/ 12 h 23"/>
                <a:gd name="T12" fmla="*/ 146 w 146"/>
                <a:gd name="T13" fmla="*/ 12 h 23"/>
                <a:gd name="T14" fmla="*/ 146 w 146"/>
                <a:gd name="T15" fmla="*/ 8 h 23"/>
                <a:gd name="T16" fmla="*/ 143 w 146"/>
                <a:gd name="T17" fmla="*/ 5 h 23"/>
                <a:gd name="T18" fmla="*/ 139 w 146"/>
                <a:gd name="T19" fmla="*/ 3 h 23"/>
                <a:gd name="T20" fmla="*/ 135 w 146"/>
                <a:gd name="T21" fmla="*/ 2 h 23"/>
                <a:gd name="T22" fmla="*/ 135 w 146"/>
                <a:gd name="T23" fmla="*/ 2 h 23"/>
                <a:gd name="T24" fmla="*/ 76 w 146"/>
                <a:gd name="T25" fmla="*/ 1 h 23"/>
                <a:gd name="T26" fmla="*/ 12 w 146"/>
                <a:gd name="T27" fmla="*/ 0 h 23"/>
                <a:gd name="T28" fmla="*/ 12 w 146"/>
                <a:gd name="T29" fmla="*/ 0 h 23"/>
                <a:gd name="T30" fmla="*/ 7 w 146"/>
                <a:gd name="T31" fmla="*/ 1 h 23"/>
                <a:gd name="T32" fmla="*/ 4 w 146"/>
                <a:gd name="T33" fmla="*/ 3 h 23"/>
                <a:gd name="T34" fmla="*/ 1 w 146"/>
                <a:gd name="T35" fmla="*/ 6 h 23"/>
                <a:gd name="T36" fmla="*/ 0 w 146"/>
                <a:gd name="T37" fmla="*/ 10 h 23"/>
                <a:gd name="T38" fmla="*/ 0 w 146"/>
                <a:gd name="T39" fmla="*/ 10 h 23"/>
                <a:gd name="T40" fmla="*/ 1 w 146"/>
                <a:gd name="T41" fmla="*/ 15 h 23"/>
                <a:gd name="T42" fmla="*/ 4 w 146"/>
                <a:gd name="T43" fmla="*/ 19 h 23"/>
                <a:gd name="T44" fmla="*/ 7 w 146"/>
                <a:gd name="T45" fmla="*/ 21 h 23"/>
                <a:gd name="T46" fmla="*/ 12 w 146"/>
                <a:gd name="T47" fmla="*/ 22 h 23"/>
                <a:gd name="T48" fmla="*/ 12 w 146"/>
                <a:gd name="T49" fmla="*/ 22 h 23"/>
                <a:gd name="T50" fmla="*/ 76 w 146"/>
                <a:gd name="T51" fmla="*/ 23 h 23"/>
                <a:gd name="T52" fmla="*/ 135 w 146"/>
                <a:gd name="T53" fmla="*/ 23 h 23"/>
                <a:gd name="T54" fmla="*/ 135 w 146"/>
                <a:gd name="T5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23">
                  <a:moveTo>
                    <a:pt x="135" y="23"/>
                  </a:moveTo>
                  <a:lnTo>
                    <a:pt x="135" y="23"/>
                  </a:lnTo>
                  <a:lnTo>
                    <a:pt x="139" y="22"/>
                  </a:lnTo>
                  <a:lnTo>
                    <a:pt x="143" y="20"/>
                  </a:lnTo>
                  <a:lnTo>
                    <a:pt x="146" y="17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8"/>
                  </a:lnTo>
                  <a:lnTo>
                    <a:pt x="143" y="5"/>
                  </a:lnTo>
                  <a:lnTo>
                    <a:pt x="139" y="3"/>
                  </a:lnTo>
                  <a:lnTo>
                    <a:pt x="135" y="2"/>
                  </a:lnTo>
                  <a:lnTo>
                    <a:pt x="135" y="2"/>
                  </a:lnTo>
                  <a:lnTo>
                    <a:pt x="76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76" y="23"/>
                  </a:lnTo>
                  <a:lnTo>
                    <a:pt x="135" y="23"/>
                  </a:lnTo>
                  <a:lnTo>
                    <a:pt x="135" y="23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71"/>
            <p:cNvSpPr>
              <a:spLocks/>
            </p:cNvSpPr>
            <p:nvPr/>
          </p:nvSpPr>
          <p:spPr bwMode="auto">
            <a:xfrm flipH="1">
              <a:off x="5714211" y="-482273"/>
              <a:ext cx="52140" cy="194592"/>
            </a:xfrm>
            <a:custGeom>
              <a:avLst/>
              <a:gdLst>
                <a:gd name="T0" fmla="*/ 99 w 181"/>
                <a:gd name="T1" fmla="*/ 76 h 782"/>
                <a:gd name="T2" fmla="*/ 0 w 181"/>
                <a:gd name="T3" fmla="*/ 782 h 782"/>
                <a:gd name="T4" fmla="*/ 88 w 181"/>
                <a:gd name="T5" fmla="*/ 746 h 782"/>
                <a:gd name="T6" fmla="*/ 88 w 181"/>
                <a:gd name="T7" fmla="*/ 746 h 782"/>
                <a:gd name="T8" fmla="*/ 181 w 181"/>
                <a:gd name="T9" fmla="*/ 60 h 782"/>
                <a:gd name="T10" fmla="*/ 181 w 181"/>
                <a:gd name="T11" fmla="*/ 60 h 782"/>
                <a:gd name="T12" fmla="*/ 109 w 181"/>
                <a:gd name="T13" fmla="*/ 0 h 782"/>
                <a:gd name="T14" fmla="*/ 99 w 181"/>
                <a:gd name="T15" fmla="*/ 7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782">
                  <a:moveTo>
                    <a:pt x="99" y="76"/>
                  </a:moveTo>
                  <a:lnTo>
                    <a:pt x="0" y="782"/>
                  </a:lnTo>
                  <a:lnTo>
                    <a:pt x="88" y="746"/>
                  </a:lnTo>
                  <a:lnTo>
                    <a:pt x="88" y="74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09" y="0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72"/>
            <p:cNvSpPr>
              <a:spLocks/>
            </p:cNvSpPr>
            <p:nvPr/>
          </p:nvSpPr>
          <p:spPr bwMode="auto">
            <a:xfrm flipH="1">
              <a:off x="5691617" y="-466636"/>
              <a:ext cx="48664" cy="170268"/>
            </a:xfrm>
            <a:custGeom>
              <a:avLst/>
              <a:gdLst>
                <a:gd name="T0" fmla="*/ 93 w 169"/>
                <a:gd name="T1" fmla="*/ 0 h 686"/>
                <a:gd name="T2" fmla="*/ 0 w 169"/>
                <a:gd name="T3" fmla="*/ 686 h 686"/>
                <a:gd name="T4" fmla="*/ 93 w 169"/>
                <a:gd name="T5" fmla="*/ 647 h 686"/>
                <a:gd name="T6" fmla="*/ 169 w 169"/>
                <a:gd name="T7" fmla="*/ 62 h 686"/>
                <a:gd name="T8" fmla="*/ 169 w 169"/>
                <a:gd name="T9" fmla="*/ 62 h 686"/>
                <a:gd name="T10" fmla="*/ 93 w 169"/>
                <a:gd name="T11" fmla="*/ 0 h 686"/>
                <a:gd name="T12" fmla="*/ 93 w 169"/>
                <a:gd name="T13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686">
                  <a:moveTo>
                    <a:pt x="93" y="0"/>
                  </a:moveTo>
                  <a:lnTo>
                    <a:pt x="0" y="686"/>
                  </a:lnTo>
                  <a:lnTo>
                    <a:pt x="93" y="647"/>
                  </a:lnTo>
                  <a:lnTo>
                    <a:pt x="169" y="62"/>
                  </a:lnTo>
                  <a:lnTo>
                    <a:pt x="169" y="62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73"/>
            <p:cNvSpPr>
              <a:spLocks/>
            </p:cNvSpPr>
            <p:nvPr/>
          </p:nvSpPr>
          <p:spPr bwMode="auto">
            <a:xfrm flipH="1">
              <a:off x="5669023" y="-450999"/>
              <a:ext cx="45188" cy="144207"/>
            </a:xfrm>
            <a:custGeom>
              <a:avLst/>
              <a:gdLst>
                <a:gd name="T0" fmla="*/ 76 w 152"/>
                <a:gd name="T1" fmla="*/ 0 h 585"/>
                <a:gd name="T2" fmla="*/ 0 w 152"/>
                <a:gd name="T3" fmla="*/ 585 h 585"/>
                <a:gd name="T4" fmla="*/ 85 w 152"/>
                <a:gd name="T5" fmla="*/ 549 h 585"/>
                <a:gd name="T6" fmla="*/ 152 w 152"/>
                <a:gd name="T7" fmla="*/ 58 h 585"/>
                <a:gd name="T8" fmla="*/ 152 w 152"/>
                <a:gd name="T9" fmla="*/ 58 h 585"/>
                <a:gd name="T10" fmla="*/ 76 w 152"/>
                <a:gd name="T11" fmla="*/ 0 h 585"/>
                <a:gd name="T12" fmla="*/ 76 w 152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585">
                  <a:moveTo>
                    <a:pt x="76" y="0"/>
                  </a:moveTo>
                  <a:lnTo>
                    <a:pt x="0" y="585"/>
                  </a:lnTo>
                  <a:lnTo>
                    <a:pt x="85" y="549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74"/>
            <p:cNvSpPr>
              <a:spLocks/>
            </p:cNvSpPr>
            <p:nvPr/>
          </p:nvSpPr>
          <p:spPr bwMode="auto">
            <a:xfrm flipH="1">
              <a:off x="5646429" y="-437100"/>
              <a:ext cx="41712" cy="121620"/>
            </a:xfrm>
            <a:custGeom>
              <a:avLst/>
              <a:gdLst>
                <a:gd name="T0" fmla="*/ 67 w 145"/>
                <a:gd name="T1" fmla="*/ 0 h 491"/>
                <a:gd name="T2" fmla="*/ 0 w 145"/>
                <a:gd name="T3" fmla="*/ 491 h 491"/>
                <a:gd name="T4" fmla="*/ 91 w 145"/>
                <a:gd name="T5" fmla="*/ 453 h 491"/>
                <a:gd name="T6" fmla="*/ 145 w 145"/>
                <a:gd name="T7" fmla="*/ 58 h 491"/>
                <a:gd name="T8" fmla="*/ 145 w 145"/>
                <a:gd name="T9" fmla="*/ 58 h 491"/>
                <a:gd name="T10" fmla="*/ 67 w 145"/>
                <a:gd name="T11" fmla="*/ 0 h 491"/>
                <a:gd name="T12" fmla="*/ 67 w 145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491">
                  <a:moveTo>
                    <a:pt x="67" y="0"/>
                  </a:moveTo>
                  <a:lnTo>
                    <a:pt x="0" y="491"/>
                  </a:lnTo>
                  <a:lnTo>
                    <a:pt x="91" y="453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75"/>
            <p:cNvSpPr>
              <a:spLocks/>
            </p:cNvSpPr>
            <p:nvPr/>
          </p:nvSpPr>
          <p:spPr bwMode="auto">
            <a:xfrm flipH="1">
              <a:off x="5625573" y="-423200"/>
              <a:ext cx="36498" cy="99034"/>
            </a:xfrm>
            <a:custGeom>
              <a:avLst/>
              <a:gdLst>
                <a:gd name="T0" fmla="*/ 54 w 129"/>
                <a:gd name="T1" fmla="*/ 0 h 395"/>
                <a:gd name="T2" fmla="*/ 0 w 129"/>
                <a:gd name="T3" fmla="*/ 395 h 395"/>
                <a:gd name="T4" fmla="*/ 83 w 129"/>
                <a:gd name="T5" fmla="*/ 361 h 395"/>
                <a:gd name="T6" fmla="*/ 129 w 129"/>
                <a:gd name="T7" fmla="*/ 54 h 395"/>
                <a:gd name="T8" fmla="*/ 129 w 129"/>
                <a:gd name="T9" fmla="*/ 54 h 395"/>
                <a:gd name="T10" fmla="*/ 54 w 129"/>
                <a:gd name="T11" fmla="*/ 0 h 395"/>
                <a:gd name="T12" fmla="*/ 54 w 129"/>
                <a:gd name="T1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95">
                  <a:moveTo>
                    <a:pt x="54" y="0"/>
                  </a:moveTo>
                  <a:lnTo>
                    <a:pt x="0" y="395"/>
                  </a:lnTo>
                  <a:lnTo>
                    <a:pt x="83" y="361"/>
                  </a:lnTo>
                  <a:lnTo>
                    <a:pt x="129" y="54"/>
                  </a:lnTo>
                  <a:lnTo>
                    <a:pt x="129" y="54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76"/>
            <p:cNvSpPr>
              <a:spLocks/>
            </p:cNvSpPr>
            <p:nvPr/>
          </p:nvSpPr>
          <p:spPr bwMode="auto">
            <a:xfrm flipH="1">
              <a:off x="5602979" y="-409301"/>
              <a:ext cx="36498" cy="76447"/>
            </a:xfrm>
            <a:custGeom>
              <a:avLst/>
              <a:gdLst>
                <a:gd name="T0" fmla="*/ 46 w 122"/>
                <a:gd name="T1" fmla="*/ 0 h 307"/>
                <a:gd name="T2" fmla="*/ 0 w 122"/>
                <a:gd name="T3" fmla="*/ 307 h 307"/>
                <a:gd name="T4" fmla="*/ 90 w 122"/>
                <a:gd name="T5" fmla="*/ 270 h 307"/>
                <a:gd name="T6" fmla="*/ 122 w 122"/>
                <a:gd name="T7" fmla="*/ 53 h 307"/>
                <a:gd name="T8" fmla="*/ 122 w 122"/>
                <a:gd name="T9" fmla="*/ 52 h 307"/>
                <a:gd name="T10" fmla="*/ 122 w 122"/>
                <a:gd name="T11" fmla="*/ 52 h 307"/>
                <a:gd name="T12" fmla="*/ 46 w 122"/>
                <a:gd name="T13" fmla="*/ 0 h 307"/>
                <a:gd name="T14" fmla="*/ 46 w 12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307">
                  <a:moveTo>
                    <a:pt x="46" y="0"/>
                  </a:moveTo>
                  <a:lnTo>
                    <a:pt x="0" y="307"/>
                  </a:lnTo>
                  <a:lnTo>
                    <a:pt x="90" y="270"/>
                  </a:lnTo>
                  <a:lnTo>
                    <a:pt x="122" y="53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77"/>
            <p:cNvSpPr>
              <a:spLocks/>
            </p:cNvSpPr>
            <p:nvPr/>
          </p:nvSpPr>
          <p:spPr bwMode="auto">
            <a:xfrm flipH="1">
              <a:off x="5583861" y="-395402"/>
              <a:ext cx="29546" cy="53860"/>
            </a:xfrm>
            <a:custGeom>
              <a:avLst/>
              <a:gdLst>
                <a:gd name="T0" fmla="*/ 0 w 101"/>
                <a:gd name="T1" fmla="*/ 218 h 218"/>
                <a:gd name="T2" fmla="*/ 79 w 101"/>
                <a:gd name="T3" fmla="*/ 184 h 218"/>
                <a:gd name="T4" fmla="*/ 79 w 101"/>
                <a:gd name="T5" fmla="*/ 184 h 218"/>
                <a:gd name="T6" fmla="*/ 101 w 101"/>
                <a:gd name="T7" fmla="*/ 46 h 218"/>
                <a:gd name="T8" fmla="*/ 101 w 101"/>
                <a:gd name="T9" fmla="*/ 46 h 218"/>
                <a:gd name="T10" fmla="*/ 32 w 101"/>
                <a:gd name="T11" fmla="*/ 0 h 218"/>
                <a:gd name="T12" fmla="*/ 32 w 101"/>
                <a:gd name="T13" fmla="*/ 1 h 218"/>
                <a:gd name="T14" fmla="*/ 0 w 101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18">
                  <a:moveTo>
                    <a:pt x="0" y="218"/>
                  </a:moveTo>
                  <a:lnTo>
                    <a:pt x="79" y="184"/>
                  </a:lnTo>
                  <a:lnTo>
                    <a:pt x="79" y="18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78"/>
            <p:cNvSpPr>
              <a:spLocks/>
            </p:cNvSpPr>
            <p:nvPr/>
          </p:nvSpPr>
          <p:spPr bwMode="auto">
            <a:xfrm flipH="1">
              <a:off x="5547363" y="-384977"/>
              <a:ext cx="41712" cy="34749"/>
            </a:xfrm>
            <a:custGeom>
              <a:avLst/>
              <a:gdLst>
                <a:gd name="T0" fmla="*/ 0 w 144"/>
                <a:gd name="T1" fmla="*/ 138 h 138"/>
                <a:gd name="T2" fmla="*/ 0 w 144"/>
                <a:gd name="T3" fmla="*/ 138 h 138"/>
                <a:gd name="T4" fmla="*/ 70 w 144"/>
                <a:gd name="T5" fmla="*/ 108 h 138"/>
                <a:gd name="T6" fmla="*/ 144 w 144"/>
                <a:gd name="T7" fmla="*/ 78 h 138"/>
                <a:gd name="T8" fmla="*/ 144 w 144"/>
                <a:gd name="T9" fmla="*/ 78 h 138"/>
                <a:gd name="T10" fmla="*/ 82 w 144"/>
                <a:gd name="T11" fmla="*/ 40 h 138"/>
                <a:gd name="T12" fmla="*/ 22 w 144"/>
                <a:gd name="T13" fmla="*/ 0 h 138"/>
                <a:gd name="T14" fmla="*/ 0 w 144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38">
                  <a:moveTo>
                    <a:pt x="0" y="138"/>
                  </a:moveTo>
                  <a:lnTo>
                    <a:pt x="0" y="138"/>
                  </a:lnTo>
                  <a:lnTo>
                    <a:pt x="70" y="10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82" y="40"/>
                  </a:lnTo>
                  <a:lnTo>
                    <a:pt x="2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08"/>
            <p:cNvSpPr>
              <a:spLocks noEditPoints="1"/>
            </p:cNvSpPr>
            <p:nvPr/>
          </p:nvSpPr>
          <p:spPr bwMode="auto">
            <a:xfrm flipH="1">
              <a:off x="5300567" y="-345016"/>
              <a:ext cx="208560" cy="194592"/>
            </a:xfrm>
            <a:custGeom>
              <a:avLst/>
              <a:gdLst>
                <a:gd name="T0" fmla="*/ 655 w 722"/>
                <a:gd name="T1" fmla="*/ 390 h 789"/>
                <a:gd name="T2" fmla="*/ 535 w 722"/>
                <a:gd name="T3" fmla="*/ 270 h 789"/>
                <a:gd name="T4" fmla="*/ 175 w 722"/>
                <a:gd name="T5" fmla="*/ 97 h 789"/>
                <a:gd name="T6" fmla="*/ 59 w 722"/>
                <a:gd name="T7" fmla="*/ 347 h 789"/>
                <a:gd name="T8" fmla="*/ 64 w 722"/>
                <a:gd name="T9" fmla="*/ 327 h 789"/>
                <a:gd name="T10" fmla="*/ 88 w 722"/>
                <a:gd name="T11" fmla="*/ 312 h 789"/>
                <a:gd name="T12" fmla="*/ 109 w 722"/>
                <a:gd name="T13" fmla="*/ 314 h 789"/>
                <a:gd name="T14" fmla="*/ 128 w 722"/>
                <a:gd name="T15" fmla="*/ 334 h 789"/>
                <a:gd name="T16" fmla="*/ 130 w 722"/>
                <a:gd name="T17" fmla="*/ 354 h 789"/>
                <a:gd name="T18" fmla="*/ 115 w 722"/>
                <a:gd name="T19" fmla="*/ 376 h 789"/>
                <a:gd name="T20" fmla="*/ 94 w 722"/>
                <a:gd name="T21" fmla="*/ 382 h 789"/>
                <a:gd name="T22" fmla="*/ 69 w 722"/>
                <a:gd name="T23" fmla="*/ 372 h 789"/>
                <a:gd name="T24" fmla="*/ 59 w 722"/>
                <a:gd name="T25" fmla="*/ 347 h 789"/>
                <a:gd name="T26" fmla="*/ 93 w 722"/>
                <a:gd name="T27" fmla="*/ 597 h 789"/>
                <a:gd name="T28" fmla="*/ 109 w 722"/>
                <a:gd name="T29" fmla="*/ 573 h 789"/>
                <a:gd name="T30" fmla="*/ 131 w 722"/>
                <a:gd name="T31" fmla="*/ 567 h 789"/>
                <a:gd name="T32" fmla="*/ 158 w 722"/>
                <a:gd name="T33" fmla="*/ 578 h 789"/>
                <a:gd name="T34" fmla="*/ 171 w 722"/>
                <a:gd name="T35" fmla="*/ 605 h 789"/>
                <a:gd name="T36" fmla="*/ 164 w 722"/>
                <a:gd name="T37" fmla="*/ 625 h 789"/>
                <a:gd name="T38" fmla="*/ 139 w 722"/>
                <a:gd name="T39" fmla="*/ 642 h 789"/>
                <a:gd name="T40" fmla="*/ 116 w 722"/>
                <a:gd name="T41" fmla="*/ 639 h 789"/>
                <a:gd name="T42" fmla="*/ 96 w 722"/>
                <a:gd name="T43" fmla="*/ 620 h 789"/>
                <a:gd name="T44" fmla="*/ 96 w 722"/>
                <a:gd name="T45" fmla="*/ 180 h 789"/>
                <a:gd name="T46" fmla="*/ 105 w 722"/>
                <a:gd name="T47" fmla="*/ 153 h 789"/>
                <a:gd name="T48" fmla="*/ 136 w 722"/>
                <a:gd name="T49" fmla="*/ 133 h 789"/>
                <a:gd name="T50" fmla="*/ 166 w 722"/>
                <a:gd name="T51" fmla="*/ 135 h 789"/>
                <a:gd name="T52" fmla="*/ 193 w 722"/>
                <a:gd name="T53" fmla="*/ 161 h 789"/>
                <a:gd name="T54" fmla="*/ 195 w 722"/>
                <a:gd name="T55" fmla="*/ 190 h 789"/>
                <a:gd name="T56" fmla="*/ 174 w 722"/>
                <a:gd name="T57" fmla="*/ 220 h 789"/>
                <a:gd name="T58" fmla="*/ 146 w 722"/>
                <a:gd name="T59" fmla="*/ 229 h 789"/>
                <a:gd name="T60" fmla="*/ 110 w 722"/>
                <a:gd name="T61" fmla="*/ 215 h 789"/>
                <a:gd name="T62" fmla="*/ 96 w 722"/>
                <a:gd name="T63" fmla="*/ 180 h 789"/>
                <a:gd name="T64" fmla="*/ 232 w 722"/>
                <a:gd name="T65" fmla="*/ 362 h 789"/>
                <a:gd name="T66" fmla="*/ 248 w 722"/>
                <a:gd name="T67" fmla="*/ 339 h 789"/>
                <a:gd name="T68" fmla="*/ 269 w 722"/>
                <a:gd name="T69" fmla="*/ 333 h 789"/>
                <a:gd name="T70" fmla="*/ 295 w 722"/>
                <a:gd name="T71" fmla="*/ 343 h 789"/>
                <a:gd name="T72" fmla="*/ 306 w 722"/>
                <a:gd name="T73" fmla="*/ 368 h 789"/>
                <a:gd name="T74" fmla="*/ 300 w 722"/>
                <a:gd name="T75" fmla="*/ 389 h 789"/>
                <a:gd name="T76" fmla="*/ 276 w 722"/>
                <a:gd name="T77" fmla="*/ 404 h 789"/>
                <a:gd name="T78" fmla="*/ 255 w 722"/>
                <a:gd name="T79" fmla="*/ 402 h 789"/>
                <a:gd name="T80" fmla="*/ 235 w 722"/>
                <a:gd name="T81" fmla="*/ 382 h 789"/>
                <a:gd name="T82" fmla="*/ 269 w 722"/>
                <a:gd name="T83" fmla="*/ 530 h 789"/>
                <a:gd name="T84" fmla="*/ 277 w 722"/>
                <a:gd name="T85" fmla="*/ 504 h 789"/>
                <a:gd name="T86" fmla="*/ 306 w 722"/>
                <a:gd name="T87" fmla="*/ 486 h 789"/>
                <a:gd name="T88" fmla="*/ 333 w 722"/>
                <a:gd name="T89" fmla="*/ 488 h 789"/>
                <a:gd name="T90" fmla="*/ 358 w 722"/>
                <a:gd name="T91" fmla="*/ 513 h 789"/>
                <a:gd name="T92" fmla="*/ 361 w 722"/>
                <a:gd name="T93" fmla="*/ 539 h 789"/>
                <a:gd name="T94" fmla="*/ 341 w 722"/>
                <a:gd name="T95" fmla="*/ 567 h 789"/>
                <a:gd name="T96" fmla="*/ 315 w 722"/>
                <a:gd name="T97" fmla="*/ 575 h 789"/>
                <a:gd name="T98" fmla="*/ 283 w 722"/>
                <a:gd name="T99" fmla="*/ 562 h 789"/>
                <a:gd name="T100" fmla="*/ 269 w 722"/>
                <a:gd name="T101" fmla="*/ 530 h 789"/>
                <a:gd name="T102" fmla="*/ 420 w 722"/>
                <a:gd name="T103" fmla="*/ 326 h 789"/>
                <a:gd name="T104" fmla="*/ 434 w 722"/>
                <a:gd name="T105" fmla="*/ 304 h 789"/>
                <a:gd name="T106" fmla="*/ 456 w 722"/>
                <a:gd name="T107" fmla="*/ 298 h 789"/>
                <a:gd name="T108" fmla="*/ 481 w 722"/>
                <a:gd name="T109" fmla="*/ 308 h 789"/>
                <a:gd name="T110" fmla="*/ 492 w 722"/>
                <a:gd name="T111" fmla="*/ 334 h 789"/>
                <a:gd name="T112" fmla="*/ 486 w 722"/>
                <a:gd name="T113" fmla="*/ 353 h 789"/>
                <a:gd name="T114" fmla="*/ 462 w 722"/>
                <a:gd name="T115" fmla="*/ 368 h 789"/>
                <a:gd name="T116" fmla="*/ 441 w 722"/>
                <a:gd name="T117" fmla="*/ 366 h 789"/>
                <a:gd name="T118" fmla="*/ 422 w 722"/>
                <a:gd name="T119" fmla="*/ 34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2" h="789">
                  <a:moveTo>
                    <a:pt x="0" y="0"/>
                  </a:moveTo>
                  <a:lnTo>
                    <a:pt x="5" y="77"/>
                  </a:lnTo>
                  <a:lnTo>
                    <a:pt x="42" y="789"/>
                  </a:lnTo>
                  <a:lnTo>
                    <a:pt x="655" y="390"/>
                  </a:lnTo>
                  <a:lnTo>
                    <a:pt x="722" y="347"/>
                  </a:lnTo>
                  <a:lnTo>
                    <a:pt x="722" y="347"/>
                  </a:lnTo>
                  <a:lnTo>
                    <a:pt x="628" y="309"/>
                  </a:lnTo>
                  <a:lnTo>
                    <a:pt x="535" y="270"/>
                  </a:lnTo>
                  <a:lnTo>
                    <a:pt x="444" y="229"/>
                  </a:lnTo>
                  <a:lnTo>
                    <a:pt x="354" y="187"/>
                  </a:lnTo>
                  <a:lnTo>
                    <a:pt x="264" y="143"/>
                  </a:lnTo>
                  <a:lnTo>
                    <a:pt x="175" y="97"/>
                  </a:lnTo>
                  <a:lnTo>
                    <a:pt x="87" y="5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9" y="347"/>
                  </a:moveTo>
                  <a:lnTo>
                    <a:pt x="59" y="347"/>
                  </a:lnTo>
                  <a:lnTo>
                    <a:pt x="59" y="340"/>
                  </a:lnTo>
                  <a:lnTo>
                    <a:pt x="61" y="334"/>
                  </a:lnTo>
                  <a:lnTo>
                    <a:pt x="64" y="327"/>
                  </a:lnTo>
                  <a:lnTo>
                    <a:pt x="69" y="322"/>
                  </a:lnTo>
                  <a:lnTo>
                    <a:pt x="74" y="318"/>
                  </a:lnTo>
                  <a:lnTo>
                    <a:pt x="80" y="314"/>
                  </a:lnTo>
                  <a:lnTo>
                    <a:pt x="88" y="312"/>
                  </a:lnTo>
                  <a:lnTo>
                    <a:pt x="94" y="312"/>
                  </a:lnTo>
                  <a:lnTo>
                    <a:pt x="94" y="312"/>
                  </a:lnTo>
                  <a:lnTo>
                    <a:pt x="102" y="312"/>
                  </a:lnTo>
                  <a:lnTo>
                    <a:pt x="109" y="314"/>
                  </a:lnTo>
                  <a:lnTo>
                    <a:pt x="115" y="318"/>
                  </a:lnTo>
                  <a:lnTo>
                    <a:pt x="120" y="322"/>
                  </a:lnTo>
                  <a:lnTo>
                    <a:pt x="125" y="327"/>
                  </a:lnTo>
                  <a:lnTo>
                    <a:pt x="128" y="334"/>
                  </a:lnTo>
                  <a:lnTo>
                    <a:pt x="130" y="340"/>
                  </a:lnTo>
                  <a:lnTo>
                    <a:pt x="131" y="347"/>
                  </a:lnTo>
                  <a:lnTo>
                    <a:pt x="131" y="347"/>
                  </a:lnTo>
                  <a:lnTo>
                    <a:pt x="130" y="354"/>
                  </a:lnTo>
                  <a:lnTo>
                    <a:pt x="128" y="361"/>
                  </a:lnTo>
                  <a:lnTo>
                    <a:pt x="125" y="366"/>
                  </a:lnTo>
                  <a:lnTo>
                    <a:pt x="120" y="372"/>
                  </a:lnTo>
                  <a:lnTo>
                    <a:pt x="115" y="376"/>
                  </a:lnTo>
                  <a:lnTo>
                    <a:pt x="109" y="379"/>
                  </a:lnTo>
                  <a:lnTo>
                    <a:pt x="102" y="381"/>
                  </a:lnTo>
                  <a:lnTo>
                    <a:pt x="94" y="382"/>
                  </a:lnTo>
                  <a:lnTo>
                    <a:pt x="94" y="382"/>
                  </a:lnTo>
                  <a:lnTo>
                    <a:pt x="88" y="381"/>
                  </a:lnTo>
                  <a:lnTo>
                    <a:pt x="80" y="379"/>
                  </a:lnTo>
                  <a:lnTo>
                    <a:pt x="74" y="376"/>
                  </a:lnTo>
                  <a:lnTo>
                    <a:pt x="69" y="372"/>
                  </a:lnTo>
                  <a:lnTo>
                    <a:pt x="64" y="366"/>
                  </a:lnTo>
                  <a:lnTo>
                    <a:pt x="61" y="361"/>
                  </a:lnTo>
                  <a:lnTo>
                    <a:pt x="59" y="354"/>
                  </a:lnTo>
                  <a:lnTo>
                    <a:pt x="59" y="347"/>
                  </a:lnTo>
                  <a:lnTo>
                    <a:pt x="59" y="347"/>
                  </a:lnTo>
                  <a:close/>
                  <a:moveTo>
                    <a:pt x="92" y="605"/>
                  </a:moveTo>
                  <a:lnTo>
                    <a:pt x="92" y="605"/>
                  </a:lnTo>
                  <a:lnTo>
                    <a:pt x="93" y="597"/>
                  </a:lnTo>
                  <a:lnTo>
                    <a:pt x="96" y="590"/>
                  </a:lnTo>
                  <a:lnTo>
                    <a:pt x="99" y="584"/>
                  </a:lnTo>
                  <a:lnTo>
                    <a:pt x="103" y="578"/>
                  </a:lnTo>
                  <a:lnTo>
                    <a:pt x="109" y="573"/>
                  </a:lnTo>
                  <a:lnTo>
                    <a:pt x="116" y="570"/>
                  </a:lnTo>
                  <a:lnTo>
                    <a:pt x="124" y="568"/>
                  </a:lnTo>
                  <a:lnTo>
                    <a:pt x="131" y="567"/>
                  </a:lnTo>
                  <a:lnTo>
                    <a:pt x="131" y="567"/>
                  </a:lnTo>
                  <a:lnTo>
                    <a:pt x="139" y="568"/>
                  </a:lnTo>
                  <a:lnTo>
                    <a:pt x="146" y="570"/>
                  </a:lnTo>
                  <a:lnTo>
                    <a:pt x="153" y="573"/>
                  </a:lnTo>
                  <a:lnTo>
                    <a:pt x="158" y="578"/>
                  </a:lnTo>
                  <a:lnTo>
                    <a:pt x="164" y="584"/>
                  </a:lnTo>
                  <a:lnTo>
                    <a:pt x="167" y="590"/>
                  </a:lnTo>
                  <a:lnTo>
                    <a:pt x="170" y="597"/>
                  </a:lnTo>
                  <a:lnTo>
                    <a:pt x="171" y="605"/>
                  </a:lnTo>
                  <a:lnTo>
                    <a:pt x="171" y="605"/>
                  </a:lnTo>
                  <a:lnTo>
                    <a:pt x="170" y="612"/>
                  </a:lnTo>
                  <a:lnTo>
                    <a:pt x="167" y="620"/>
                  </a:lnTo>
                  <a:lnTo>
                    <a:pt x="164" y="625"/>
                  </a:lnTo>
                  <a:lnTo>
                    <a:pt x="158" y="632"/>
                  </a:lnTo>
                  <a:lnTo>
                    <a:pt x="153" y="636"/>
                  </a:lnTo>
                  <a:lnTo>
                    <a:pt x="146" y="639"/>
                  </a:lnTo>
                  <a:lnTo>
                    <a:pt x="139" y="642"/>
                  </a:lnTo>
                  <a:lnTo>
                    <a:pt x="131" y="643"/>
                  </a:lnTo>
                  <a:lnTo>
                    <a:pt x="131" y="643"/>
                  </a:lnTo>
                  <a:lnTo>
                    <a:pt x="124" y="642"/>
                  </a:lnTo>
                  <a:lnTo>
                    <a:pt x="116" y="639"/>
                  </a:lnTo>
                  <a:lnTo>
                    <a:pt x="109" y="636"/>
                  </a:lnTo>
                  <a:lnTo>
                    <a:pt x="103" y="632"/>
                  </a:lnTo>
                  <a:lnTo>
                    <a:pt x="99" y="625"/>
                  </a:lnTo>
                  <a:lnTo>
                    <a:pt x="96" y="620"/>
                  </a:lnTo>
                  <a:lnTo>
                    <a:pt x="93" y="612"/>
                  </a:lnTo>
                  <a:lnTo>
                    <a:pt x="92" y="605"/>
                  </a:lnTo>
                  <a:lnTo>
                    <a:pt x="92" y="605"/>
                  </a:lnTo>
                  <a:close/>
                  <a:moveTo>
                    <a:pt x="96" y="180"/>
                  </a:moveTo>
                  <a:lnTo>
                    <a:pt x="96" y="180"/>
                  </a:lnTo>
                  <a:lnTo>
                    <a:pt x="97" y="171"/>
                  </a:lnTo>
                  <a:lnTo>
                    <a:pt x="100" y="161"/>
                  </a:lnTo>
                  <a:lnTo>
                    <a:pt x="105" y="153"/>
                  </a:lnTo>
                  <a:lnTo>
                    <a:pt x="110" y="146"/>
                  </a:lnTo>
                  <a:lnTo>
                    <a:pt x="118" y="139"/>
                  </a:lnTo>
                  <a:lnTo>
                    <a:pt x="127" y="135"/>
                  </a:lnTo>
                  <a:lnTo>
                    <a:pt x="136" y="133"/>
                  </a:lnTo>
                  <a:lnTo>
                    <a:pt x="146" y="132"/>
                  </a:lnTo>
                  <a:lnTo>
                    <a:pt x="146" y="132"/>
                  </a:lnTo>
                  <a:lnTo>
                    <a:pt x="156" y="133"/>
                  </a:lnTo>
                  <a:lnTo>
                    <a:pt x="166" y="135"/>
                  </a:lnTo>
                  <a:lnTo>
                    <a:pt x="174" y="139"/>
                  </a:lnTo>
                  <a:lnTo>
                    <a:pt x="182" y="146"/>
                  </a:lnTo>
                  <a:lnTo>
                    <a:pt x="189" y="153"/>
                  </a:lnTo>
                  <a:lnTo>
                    <a:pt x="193" y="161"/>
                  </a:lnTo>
                  <a:lnTo>
                    <a:pt x="195" y="171"/>
                  </a:lnTo>
                  <a:lnTo>
                    <a:pt x="197" y="180"/>
                  </a:lnTo>
                  <a:lnTo>
                    <a:pt x="197" y="180"/>
                  </a:lnTo>
                  <a:lnTo>
                    <a:pt x="195" y="190"/>
                  </a:lnTo>
                  <a:lnTo>
                    <a:pt x="193" y="199"/>
                  </a:lnTo>
                  <a:lnTo>
                    <a:pt x="189" y="207"/>
                  </a:lnTo>
                  <a:lnTo>
                    <a:pt x="182" y="215"/>
                  </a:lnTo>
                  <a:lnTo>
                    <a:pt x="174" y="220"/>
                  </a:lnTo>
                  <a:lnTo>
                    <a:pt x="166" y="225"/>
                  </a:lnTo>
                  <a:lnTo>
                    <a:pt x="156" y="228"/>
                  </a:lnTo>
                  <a:lnTo>
                    <a:pt x="146" y="229"/>
                  </a:lnTo>
                  <a:lnTo>
                    <a:pt x="146" y="229"/>
                  </a:lnTo>
                  <a:lnTo>
                    <a:pt x="136" y="228"/>
                  </a:lnTo>
                  <a:lnTo>
                    <a:pt x="127" y="225"/>
                  </a:lnTo>
                  <a:lnTo>
                    <a:pt x="118" y="220"/>
                  </a:lnTo>
                  <a:lnTo>
                    <a:pt x="110" y="215"/>
                  </a:lnTo>
                  <a:lnTo>
                    <a:pt x="105" y="207"/>
                  </a:lnTo>
                  <a:lnTo>
                    <a:pt x="100" y="199"/>
                  </a:lnTo>
                  <a:lnTo>
                    <a:pt x="97" y="190"/>
                  </a:lnTo>
                  <a:lnTo>
                    <a:pt x="96" y="180"/>
                  </a:lnTo>
                  <a:lnTo>
                    <a:pt x="96" y="180"/>
                  </a:lnTo>
                  <a:close/>
                  <a:moveTo>
                    <a:pt x="232" y="368"/>
                  </a:moveTo>
                  <a:lnTo>
                    <a:pt x="232" y="368"/>
                  </a:lnTo>
                  <a:lnTo>
                    <a:pt x="232" y="362"/>
                  </a:lnTo>
                  <a:lnTo>
                    <a:pt x="235" y="354"/>
                  </a:lnTo>
                  <a:lnTo>
                    <a:pt x="238" y="349"/>
                  </a:lnTo>
                  <a:lnTo>
                    <a:pt x="243" y="343"/>
                  </a:lnTo>
                  <a:lnTo>
                    <a:pt x="248" y="339"/>
                  </a:lnTo>
                  <a:lnTo>
                    <a:pt x="255" y="336"/>
                  </a:lnTo>
                  <a:lnTo>
                    <a:pt x="262" y="334"/>
                  </a:lnTo>
                  <a:lnTo>
                    <a:pt x="269" y="333"/>
                  </a:lnTo>
                  <a:lnTo>
                    <a:pt x="269" y="333"/>
                  </a:lnTo>
                  <a:lnTo>
                    <a:pt x="276" y="334"/>
                  </a:lnTo>
                  <a:lnTo>
                    <a:pt x="283" y="336"/>
                  </a:lnTo>
                  <a:lnTo>
                    <a:pt x="290" y="339"/>
                  </a:lnTo>
                  <a:lnTo>
                    <a:pt x="295" y="343"/>
                  </a:lnTo>
                  <a:lnTo>
                    <a:pt x="300" y="349"/>
                  </a:lnTo>
                  <a:lnTo>
                    <a:pt x="303" y="354"/>
                  </a:lnTo>
                  <a:lnTo>
                    <a:pt x="305" y="362"/>
                  </a:lnTo>
                  <a:lnTo>
                    <a:pt x="306" y="368"/>
                  </a:lnTo>
                  <a:lnTo>
                    <a:pt x="306" y="368"/>
                  </a:lnTo>
                  <a:lnTo>
                    <a:pt x="305" y="376"/>
                  </a:lnTo>
                  <a:lnTo>
                    <a:pt x="303" y="382"/>
                  </a:lnTo>
                  <a:lnTo>
                    <a:pt x="300" y="389"/>
                  </a:lnTo>
                  <a:lnTo>
                    <a:pt x="295" y="394"/>
                  </a:lnTo>
                  <a:lnTo>
                    <a:pt x="290" y="399"/>
                  </a:lnTo>
                  <a:lnTo>
                    <a:pt x="283" y="402"/>
                  </a:lnTo>
                  <a:lnTo>
                    <a:pt x="276" y="404"/>
                  </a:lnTo>
                  <a:lnTo>
                    <a:pt x="269" y="404"/>
                  </a:lnTo>
                  <a:lnTo>
                    <a:pt x="269" y="404"/>
                  </a:lnTo>
                  <a:lnTo>
                    <a:pt x="262" y="404"/>
                  </a:lnTo>
                  <a:lnTo>
                    <a:pt x="255" y="402"/>
                  </a:lnTo>
                  <a:lnTo>
                    <a:pt x="248" y="399"/>
                  </a:lnTo>
                  <a:lnTo>
                    <a:pt x="243" y="394"/>
                  </a:lnTo>
                  <a:lnTo>
                    <a:pt x="238" y="389"/>
                  </a:lnTo>
                  <a:lnTo>
                    <a:pt x="235" y="382"/>
                  </a:lnTo>
                  <a:lnTo>
                    <a:pt x="232" y="376"/>
                  </a:lnTo>
                  <a:lnTo>
                    <a:pt x="232" y="368"/>
                  </a:lnTo>
                  <a:lnTo>
                    <a:pt x="232" y="368"/>
                  </a:lnTo>
                  <a:close/>
                  <a:moveTo>
                    <a:pt x="269" y="530"/>
                  </a:moveTo>
                  <a:lnTo>
                    <a:pt x="269" y="530"/>
                  </a:lnTo>
                  <a:lnTo>
                    <a:pt x="269" y="521"/>
                  </a:lnTo>
                  <a:lnTo>
                    <a:pt x="273" y="513"/>
                  </a:lnTo>
                  <a:lnTo>
                    <a:pt x="277" y="504"/>
                  </a:lnTo>
                  <a:lnTo>
                    <a:pt x="283" y="498"/>
                  </a:lnTo>
                  <a:lnTo>
                    <a:pt x="290" y="492"/>
                  </a:lnTo>
                  <a:lnTo>
                    <a:pt x="298" y="488"/>
                  </a:lnTo>
                  <a:lnTo>
                    <a:pt x="306" y="486"/>
                  </a:lnTo>
                  <a:lnTo>
                    <a:pt x="315" y="485"/>
                  </a:lnTo>
                  <a:lnTo>
                    <a:pt x="315" y="485"/>
                  </a:lnTo>
                  <a:lnTo>
                    <a:pt x="324" y="486"/>
                  </a:lnTo>
                  <a:lnTo>
                    <a:pt x="333" y="488"/>
                  </a:lnTo>
                  <a:lnTo>
                    <a:pt x="341" y="492"/>
                  </a:lnTo>
                  <a:lnTo>
                    <a:pt x="348" y="498"/>
                  </a:lnTo>
                  <a:lnTo>
                    <a:pt x="355" y="504"/>
                  </a:lnTo>
                  <a:lnTo>
                    <a:pt x="358" y="513"/>
                  </a:lnTo>
                  <a:lnTo>
                    <a:pt x="361" y="521"/>
                  </a:lnTo>
                  <a:lnTo>
                    <a:pt x="363" y="530"/>
                  </a:lnTo>
                  <a:lnTo>
                    <a:pt x="363" y="530"/>
                  </a:lnTo>
                  <a:lnTo>
                    <a:pt x="361" y="539"/>
                  </a:lnTo>
                  <a:lnTo>
                    <a:pt x="358" y="548"/>
                  </a:lnTo>
                  <a:lnTo>
                    <a:pt x="355" y="555"/>
                  </a:lnTo>
                  <a:lnTo>
                    <a:pt x="348" y="562"/>
                  </a:lnTo>
                  <a:lnTo>
                    <a:pt x="341" y="567"/>
                  </a:lnTo>
                  <a:lnTo>
                    <a:pt x="333" y="571"/>
                  </a:lnTo>
                  <a:lnTo>
                    <a:pt x="324" y="573"/>
                  </a:lnTo>
                  <a:lnTo>
                    <a:pt x="315" y="575"/>
                  </a:lnTo>
                  <a:lnTo>
                    <a:pt x="315" y="575"/>
                  </a:lnTo>
                  <a:lnTo>
                    <a:pt x="306" y="573"/>
                  </a:lnTo>
                  <a:lnTo>
                    <a:pt x="298" y="571"/>
                  </a:lnTo>
                  <a:lnTo>
                    <a:pt x="290" y="567"/>
                  </a:lnTo>
                  <a:lnTo>
                    <a:pt x="283" y="562"/>
                  </a:lnTo>
                  <a:lnTo>
                    <a:pt x="277" y="555"/>
                  </a:lnTo>
                  <a:lnTo>
                    <a:pt x="273" y="548"/>
                  </a:lnTo>
                  <a:lnTo>
                    <a:pt x="269" y="539"/>
                  </a:lnTo>
                  <a:lnTo>
                    <a:pt x="269" y="530"/>
                  </a:lnTo>
                  <a:lnTo>
                    <a:pt x="269" y="530"/>
                  </a:lnTo>
                  <a:close/>
                  <a:moveTo>
                    <a:pt x="419" y="334"/>
                  </a:moveTo>
                  <a:lnTo>
                    <a:pt x="419" y="334"/>
                  </a:lnTo>
                  <a:lnTo>
                    <a:pt x="420" y="326"/>
                  </a:lnTo>
                  <a:lnTo>
                    <a:pt x="422" y="320"/>
                  </a:lnTo>
                  <a:lnTo>
                    <a:pt x="425" y="313"/>
                  </a:lnTo>
                  <a:lnTo>
                    <a:pt x="430" y="308"/>
                  </a:lnTo>
                  <a:lnTo>
                    <a:pt x="434" y="304"/>
                  </a:lnTo>
                  <a:lnTo>
                    <a:pt x="441" y="300"/>
                  </a:lnTo>
                  <a:lnTo>
                    <a:pt x="448" y="299"/>
                  </a:lnTo>
                  <a:lnTo>
                    <a:pt x="456" y="298"/>
                  </a:lnTo>
                  <a:lnTo>
                    <a:pt x="456" y="298"/>
                  </a:lnTo>
                  <a:lnTo>
                    <a:pt x="462" y="299"/>
                  </a:lnTo>
                  <a:lnTo>
                    <a:pt x="469" y="300"/>
                  </a:lnTo>
                  <a:lnTo>
                    <a:pt x="476" y="304"/>
                  </a:lnTo>
                  <a:lnTo>
                    <a:pt x="481" y="308"/>
                  </a:lnTo>
                  <a:lnTo>
                    <a:pt x="486" y="313"/>
                  </a:lnTo>
                  <a:lnTo>
                    <a:pt x="489" y="320"/>
                  </a:lnTo>
                  <a:lnTo>
                    <a:pt x="492" y="326"/>
                  </a:lnTo>
                  <a:lnTo>
                    <a:pt x="492" y="334"/>
                  </a:lnTo>
                  <a:lnTo>
                    <a:pt x="492" y="334"/>
                  </a:lnTo>
                  <a:lnTo>
                    <a:pt x="492" y="340"/>
                  </a:lnTo>
                  <a:lnTo>
                    <a:pt x="489" y="347"/>
                  </a:lnTo>
                  <a:lnTo>
                    <a:pt x="486" y="353"/>
                  </a:lnTo>
                  <a:lnTo>
                    <a:pt x="481" y="359"/>
                  </a:lnTo>
                  <a:lnTo>
                    <a:pt x="476" y="363"/>
                  </a:lnTo>
                  <a:lnTo>
                    <a:pt x="469" y="366"/>
                  </a:lnTo>
                  <a:lnTo>
                    <a:pt x="462" y="368"/>
                  </a:lnTo>
                  <a:lnTo>
                    <a:pt x="456" y="368"/>
                  </a:lnTo>
                  <a:lnTo>
                    <a:pt x="456" y="368"/>
                  </a:lnTo>
                  <a:lnTo>
                    <a:pt x="448" y="368"/>
                  </a:lnTo>
                  <a:lnTo>
                    <a:pt x="441" y="366"/>
                  </a:lnTo>
                  <a:lnTo>
                    <a:pt x="434" y="363"/>
                  </a:lnTo>
                  <a:lnTo>
                    <a:pt x="430" y="359"/>
                  </a:lnTo>
                  <a:lnTo>
                    <a:pt x="425" y="353"/>
                  </a:lnTo>
                  <a:lnTo>
                    <a:pt x="422" y="347"/>
                  </a:lnTo>
                  <a:lnTo>
                    <a:pt x="420" y="340"/>
                  </a:lnTo>
                  <a:lnTo>
                    <a:pt x="419" y="334"/>
                  </a:lnTo>
                  <a:lnTo>
                    <a:pt x="419" y="334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09"/>
            <p:cNvSpPr>
              <a:spLocks/>
            </p:cNvSpPr>
            <p:nvPr/>
          </p:nvSpPr>
          <p:spPr bwMode="auto">
            <a:xfrm flipH="1">
              <a:off x="5470891" y="-268569"/>
              <a:ext cx="22594" cy="17374"/>
            </a:xfrm>
            <a:custGeom>
              <a:avLst/>
              <a:gdLst>
                <a:gd name="T0" fmla="*/ 35 w 72"/>
                <a:gd name="T1" fmla="*/ 0 h 70"/>
                <a:gd name="T2" fmla="*/ 35 w 72"/>
                <a:gd name="T3" fmla="*/ 0 h 70"/>
                <a:gd name="T4" fmla="*/ 29 w 72"/>
                <a:gd name="T5" fmla="*/ 0 h 70"/>
                <a:gd name="T6" fmla="*/ 21 w 72"/>
                <a:gd name="T7" fmla="*/ 2 h 70"/>
                <a:gd name="T8" fmla="*/ 15 w 72"/>
                <a:gd name="T9" fmla="*/ 6 h 70"/>
                <a:gd name="T10" fmla="*/ 10 w 72"/>
                <a:gd name="T11" fmla="*/ 10 h 70"/>
                <a:gd name="T12" fmla="*/ 5 w 72"/>
                <a:gd name="T13" fmla="*/ 15 h 70"/>
                <a:gd name="T14" fmla="*/ 2 w 72"/>
                <a:gd name="T15" fmla="*/ 22 h 70"/>
                <a:gd name="T16" fmla="*/ 0 w 72"/>
                <a:gd name="T17" fmla="*/ 28 h 70"/>
                <a:gd name="T18" fmla="*/ 0 w 72"/>
                <a:gd name="T19" fmla="*/ 35 h 70"/>
                <a:gd name="T20" fmla="*/ 0 w 72"/>
                <a:gd name="T21" fmla="*/ 35 h 70"/>
                <a:gd name="T22" fmla="*/ 0 w 72"/>
                <a:gd name="T23" fmla="*/ 42 h 70"/>
                <a:gd name="T24" fmla="*/ 2 w 72"/>
                <a:gd name="T25" fmla="*/ 49 h 70"/>
                <a:gd name="T26" fmla="*/ 5 w 72"/>
                <a:gd name="T27" fmla="*/ 54 h 70"/>
                <a:gd name="T28" fmla="*/ 10 w 72"/>
                <a:gd name="T29" fmla="*/ 60 h 70"/>
                <a:gd name="T30" fmla="*/ 15 w 72"/>
                <a:gd name="T31" fmla="*/ 64 h 70"/>
                <a:gd name="T32" fmla="*/ 21 w 72"/>
                <a:gd name="T33" fmla="*/ 67 h 70"/>
                <a:gd name="T34" fmla="*/ 29 w 72"/>
                <a:gd name="T35" fmla="*/ 69 h 70"/>
                <a:gd name="T36" fmla="*/ 35 w 72"/>
                <a:gd name="T37" fmla="*/ 70 h 70"/>
                <a:gd name="T38" fmla="*/ 35 w 72"/>
                <a:gd name="T39" fmla="*/ 70 h 70"/>
                <a:gd name="T40" fmla="*/ 43 w 72"/>
                <a:gd name="T41" fmla="*/ 69 h 70"/>
                <a:gd name="T42" fmla="*/ 50 w 72"/>
                <a:gd name="T43" fmla="*/ 67 h 70"/>
                <a:gd name="T44" fmla="*/ 56 w 72"/>
                <a:gd name="T45" fmla="*/ 64 h 70"/>
                <a:gd name="T46" fmla="*/ 61 w 72"/>
                <a:gd name="T47" fmla="*/ 60 h 70"/>
                <a:gd name="T48" fmla="*/ 66 w 72"/>
                <a:gd name="T49" fmla="*/ 54 h 70"/>
                <a:gd name="T50" fmla="*/ 69 w 72"/>
                <a:gd name="T51" fmla="*/ 49 h 70"/>
                <a:gd name="T52" fmla="*/ 71 w 72"/>
                <a:gd name="T53" fmla="*/ 42 h 70"/>
                <a:gd name="T54" fmla="*/ 72 w 72"/>
                <a:gd name="T55" fmla="*/ 35 h 70"/>
                <a:gd name="T56" fmla="*/ 72 w 72"/>
                <a:gd name="T57" fmla="*/ 35 h 70"/>
                <a:gd name="T58" fmla="*/ 71 w 72"/>
                <a:gd name="T59" fmla="*/ 28 h 70"/>
                <a:gd name="T60" fmla="*/ 69 w 72"/>
                <a:gd name="T61" fmla="*/ 22 h 70"/>
                <a:gd name="T62" fmla="*/ 66 w 72"/>
                <a:gd name="T63" fmla="*/ 15 h 70"/>
                <a:gd name="T64" fmla="*/ 61 w 72"/>
                <a:gd name="T65" fmla="*/ 10 h 70"/>
                <a:gd name="T66" fmla="*/ 56 w 72"/>
                <a:gd name="T67" fmla="*/ 6 h 70"/>
                <a:gd name="T68" fmla="*/ 50 w 72"/>
                <a:gd name="T69" fmla="*/ 2 h 70"/>
                <a:gd name="T70" fmla="*/ 43 w 72"/>
                <a:gd name="T71" fmla="*/ 0 h 70"/>
                <a:gd name="T72" fmla="*/ 35 w 72"/>
                <a:gd name="T73" fmla="*/ 0 h 70"/>
                <a:gd name="T74" fmla="*/ 35 w 72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0">
                  <a:moveTo>
                    <a:pt x="35" y="0"/>
                  </a:moveTo>
                  <a:lnTo>
                    <a:pt x="35" y="0"/>
                  </a:lnTo>
                  <a:lnTo>
                    <a:pt x="29" y="0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5" y="64"/>
                  </a:lnTo>
                  <a:lnTo>
                    <a:pt x="21" y="67"/>
                  </a:lnTo>
                  <a:lnTo>
                    <a:pt x="29" y="69"/>
                  </a:lnTo>
                  <a:lnTo>
                    <a:pt x="35" y="70"/>
                  </a:lnTo>
                  <a:lnTo>
                    <a:pt x="35" y="70"/>
                  </a:lnTo>
                  <a:lnTo>
                    <a:pt x="43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1" y="60"/>
                  </a:lnTo>
                  <a:lnTo>
                    <a:pt x="66" y="54"/>
                  </a:lnTo>
                  <a:lnTo>
                    <a:pt x="69" y="49"/>
                  </a:lnTo>
                  <a:lnTo>
                    <a:pt x="71" y="42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1" y="28"/>
                  </a:lnTo>
                  <a:lnTo>
                    <a:pt x="69" y="22"/>
                  </a:lnTo>
                  <a:lnTo>
                    <a:pt x="66" y="15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10"/>
            <p:cNvSpPr>
              <a:spLocks/>
            </p:cNvSpPr>
            <p:nvPr/>
          </p:nvSpPr>
          <p:spPr bwMode="auto">
            <a:xfrm flipH="1">
              <a:off x="5460463" y="-204284"/>
              <a:ext cx="22594" cy="17374"/>
            </a:xfrm>
            <a:custGeom>
              <a:avLst/>
              <a:gdLst>
                <a:gd name="T0" fmla="*/ 39 w 79"/>
                <a:gd name="T1" fmla="*/ 0 h 76"/>
                <a:gd name="T2" fmla="*/ 39 w 79"/>
                <a:gd name="T3" fmla="*/ 0 h 76"/>
                <a:gd name="T4" fmla="*/ 32 w 79"/>
                <a:gd name="T5" fmla="*/ 1 h 76"/>
                <a:gd name="T6" fmla="*/ 24 w 79"/>
                <a:gd name="T7" fmla="*/ 3 h 76"/>
                <a:gd name="T8" fmla="*/ 17 w 79"/>
                <a:gd name="T9" fmla="*/ 6 h 76"/>
                <a:gd name="T10" fmla="*/ 11 w 79"/>
                <a:gd name="T11" fmla="*/ 11 h 76"/>
                <a:gd name="T12" fmla="*/ 7 w 79"/>
                <a:gd name="T13" fmla="*/ 17 h 76"/>
                <a:gd name="T14" fmla="*/ 4 w 79"/>
                <a:gd name="T15" fmla="*/ 23 h 76"/>
                <a:gd name="T16" fmla="*/ 1 w 79"/>
                <a:gd name="T17" fmla="*/ 30 h 76"/>
                <a:gd name="T18" fmla="*/ 0 w 79"/>
                <a:gd name="T19" fmla="*/ 38 h 76"/>
                <a:gd name="T20" fmla="*/ 0 w 79"/>
                <a:gd name="T21" fmla="*/ 38 h 76"/>
                <a:gd name="T22" fmla="*/ 1 w 79"/>
                <a:gd name="T23" fmla="*/ 45 h 76"/>
                <a:gd name="T24" fmla="*/ 4 w 79"/>
                <a:gd name="T25" fmla="*/ 53 h 76"/>
                <a:gd name="T26" fmla="*/ 7 w 79"/>
                <a:gd name="T27" fmla="*/ 58 h 76"/>
                <a:gd name="T28" fmla="*/ 11 w 79"/>
                <a:gd name="T29" fmla="*/ 65 h 76"/>
                <a:gd name="T30" fmla="*/ 17 w 79"/>
                <a:gd name="T31" fmla="*/ 69 h 76"/>
                <a:gd name="T32" fmla="*/ 24 w 79"/>
                <a:gd name="T33" fmla="*/ 72 h 76"/>
                <a:gd name="T34" fmla="*/ 32 w 79"/>
                <a:gd name="T35" fmla="*/ 75 h 76"/>
                <a:gd name="T36" fmla="*/ 39 w 79"/>
                <a:gd name="T37" fmla="*/ 76 h 76"/>
                <a:gd name="T38" fmla="*/ 39 w 79"/>
                <a:gd name="T39" fmla="*/ 76 h 76"/>
                <a:gd name="T40" fmla="*/ 47 w 79"/>
                <a:gd name="T41" fmla="*/ 75 h 76"/>
                <a:gd name="T42" fmla="*/ 54 w 79"/>
                <a:gd name="T43" fmla="*/ 72 h 76"/>
                <a:gd name="T44" fmla="*/ 61 w 79"/>
                <a:gd name="T45" fmla="*/ 69 h 76"/>
                <a:gd name="T46" fmla="*/ 66 w 79"/>
                <a:gd name="T47" fmla="*/ 65 h 76"/>
                <a:gd name="T48" fmla="*/ 72 w 79"/>
                <a:gd name="T49" fmla="*/ 58 h 76"/>
                <a:gd name="T50" fmla="*/ 75 w 79"/>
                <a:gd name="T51" fmla="*/ 53 h 76"/>
                <a:gd name="T52" fmla="*/ 78 w 79"/>
                <a:gd name="T53" fmla="*/ 45 h 76"/>
                <a:gd name="T54" fmla="*/ 79 w 79"/>
                <a:gd name="T55" fmla="*/ 38 h 76"/>
                <a:gd name="T56" fmla="*/ 79 w 79"/>
                <a:gd name="T57" fmla="*/ 38 h 76"/>
                <a:gd name="T58" fmla="*/ 78 w 79"/>
                <a:gd name="T59" fmla="*/ 30 h 76"/>
                <a:gd name="T60" fmla="*/ 75 w 79"/>
                <a:gd name="T61" fmla="*/ 23 h 76"/>
                <a:gd name="T62" fmla="*/ 72 w 79"/>
                <a:gd name="T63" fmla="*/ 17 h 76"/>
                <a:gd name="T64" fmla="*/ 66 w 79"/>
                <a:gd name="T65" fmla="*/ 11 h 76"/>
                <a:gd name="T66" fmla="*/ 61 w 79"/>
                <a:gd name="T67" fmla="*/ 6 h 76"/>
                <a:gd name="T68" fmla="*/ 54 w 79"/>
                <a:gd name="T69" fmla="*/ 3 h 76"/>
                <a:gd name="T70" fmla="*/ 47 w 79"/>
                <a:gd name="T71" fmla="*/ 1 h 76"/>
                <a:gd name="T72" fmla="*/ 39 w 79"/>
                <a:gd name="T73" fmla="*/ 0 h 76"/>
                <a:gd name="T74" fmla="*/ 39 w 79"/>
                <a:gd name="T7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6">
                  <a:moveTo>
                    <a:pt x="39" y="0"/>
                  </a:moveTo>
                  <a:lnTo>
                    <a:pt x="39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6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4" y="72"/>
                  </a:lnTo>
                  <a:lnTo>
                    <a:pt x="32" y="75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47" y="75"/>
                  </a:lnTo>
                  <a:lnTo>
                    <a:pt x="54" y="72"/>
                  </a:lnTo>
                  <a:lnTo>
                    <a:pt x="61" y="69"/>
                  </a:lnTo>
                  <a:lnTo>
                    <a:pt x="66" y="65"/>
                  </a:lnTo>
                  <a:lnTo>
                    <a:pt x="72" y="58"/>
                  </a:lnTo>
                  <a:lnTo>
                    <a:pt x="75" y="53"/>
                  </a:lnTo>
                  <a:lnTo>
                    <a:pt x="78" y="45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8" y="30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6" y="11"/>
                  </a:lnTo>
                  <a:lnTo>
                    <a:pt x="61" y="6"/>
                  </a:lnTo>
                  <a:lnTo>
                    <a:pt x="54" y="3"/>
                  </a:lnTo>
                  <a:lnTo>
                    <a:pt x="47" y="1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1"/>
            <p:cNvSpPr>
              <a:spLocks/>
            </p:cNvSpPr>
            <p:nvPr/>
          </p:nvSpPr>
          <p:spPr bwMode="auto">
            <a:xfrm flipH="1">
              <a:off x="5453511" y="-313742"/>
              <a:ext cx="27808" cy="24324"/>
            </a:xfrm>
            <a:custGeom>
              <a:avLst/>
              <a:gdLst>
                <a:gd name="T0" fmla="*/ 50 w 101"/>
                <a:gd name="T1" fmla="*/ 0 h 97"/>
                <a:gd name="T2" fmla="*/ 50 w 101"/>
                <a:gd name="T3" fmla="*/ 0 h 97"/>
                <a:gd name="T4" fmla="*/ 40 w 101"/>
                <a:gd name="T5" fmla="*/ 1 h 97"/>
                <a:gd name="T6" fmla="*/ 31 w 101"/>
                <a:gd name="T7" fmla="*/ 3 h 97"/>
                <a:gd name="T8" fmla="*/ 22 w 101"/>
                <a:gd name="T9" fmla="*/ 7 h 97"/>
                <a:gd name="T10" fmla="*/ 14 w 101"/>
                <a:gd name="T11" fmla="*/ 14 h 97"/>
                <a:gd name="T12" fmla="*/ 9 w 101"/>
                <a:gd name="T13" fmla="*/ 21 h 97"/>
                <a:gd name="T14" fmla="*/ 4 w 101"/>
                <a:gd name="T15" fmla="*/ 29 h 97"/>
                <a:gd name="T16" fmla="*/ 1 w 101"/>
                <a:gd name="T17" fmla="*/ 39 h 97"/>
                <a:gd name="T18" fmla="*/ 0 w 101"/>
                <a:gd name="T19" fmla="*/ 48 h 97"/>
                <a:gd name="T20" fmla="*/ 0 w 101"/>
                <a:gd name="T21" fmla="*/ 48 h 97"/>
                <a:gd name="T22" fmla="*/ 1 w 101"/>
                <a:gd name="T23" fmla="*/ 58 h 97"/>
                <a:gd name="T24" fmla="*/ 4 w 101"/>
                <a:gd name="T25" fmla="*/ 67 h 97"/>
                <a:gd name="T26" fmla="*/ 9 w 101"/>
                <a:gd name="T27" fmla="*/ 75 h 97"/>
                <a:gd name="T28" fmla="*/ 14 w 101"/>
                <a:gd name="T29" fmla="*/ 83 h 97"/>
                <a:gd name="T30" fmla="*/ 22 w 101"/>
                <a:gd name="T31" fmla="*/ 88 h 97"/>
                <a:gd name="T32" fmla="*/ 31 w 101"/>
                <a:gd name="T33" fmla="*/ 93 h 97"/>
                <a:gd name="T34" fmla="*/ 40 w 101"/>
                <a:gd name="T35" fmla="*/ 96 h 97"/>
                <a:gd name="T36" fmla="*/ 50 w 101"/>
                <a:gd name="T37" fmla="*/ 97 h 97"/>
                <a:gd name="T38" fmla="*/ 50 w 101"/>
                <a:gd name="T39" fmla="*/ 97 h 97"/>
                <a:gd name="T40" fmla="*/ 60 w 101"/>
                <a:gd name="T41" fmla="*/ 96 h 97"/>
                <a:gd name="T42" fmla="*/ 70 w 101"/>
                <a:gd name="T43" fmla="*/ 93 h 97"/>
                <a:gd name="T44" fmla="*/ 78 w 101"/>
                <a:gd name="T45" fmla="*/ 88 h 97"/>
                <a:gd name="T46" fmla="*/ 86 w 101"/>
                <a:gd name="T47" fmla="*/ 83 h 97"/>
                <a:gd name="T48" fmla="*/ 93 w 101"/>
                <a:gd name="T49" fmla="*/ 75 h 97"/>
                <a:gd name="T50" fmla="*/ 97 w 101"/>
                <a:gd name="T51" fmla="*/ 67 h 97"/>
                <a:gd name="T52" fmla="*/ 99 w 101"/>
                <a:gd name="T53" fmla="*/ 58 h 97"/>
                <a:gd name="T54" fmla="*/ 101 w 101"/>
                <a:gd name="T55" fmla="*/ 48 h 97"/>
                <a:gd name="T56" fmla="*/ 101 w 101"/>
                <a:gd name="T57" fmla="*/ 48 h 97"/>
                <a:gd name="T58" fmla="*/ 99 w 101"/>
                <a:gd name="T59" fmla="*/ 39 h 97"/>
                <a:gd name="T60" fmla="*/ 97 w 101"/>
                <a:gd name="T61" fmla="*/ 29 h 97"/>
                <a:gd name="T62" fmla="*/ 93 w 101"/>
                <a:gd name="T63" fmla="*/ 21 h 97"/>
                <a:gd name="T64" fmla="*/ 86 w 101"/>
                <a:gd name="T65" fmla="*/ 14 h 97"/>
                <a:gd name="T66" fmla="*/ 78 w 101"/>
                <a:gd name="T67" fmla="*/ 7 h 97"/>
                <a:gd name="T68" fmla="*/ 70 w 101"/>
                <a:gd name="T69" fmla="*/ 3 h 97"/>
                <a:gd name="T70" fmla="*/ 60 w 101"/>
                <a:gd name="T71" fmla="*/ 1 h 97"/>
                <a:gd name="T72" fmla="*/ 50 w 101"/>
                <a:gd name="T73" fmla="*/ 0 h 97"/>
                <a:gd name="T74" fmla="*/ 50 w 101"/>
                <a:gd name="T7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97">
                  <a:moveTo>
                    <a:pt x="50" y="0"/>
                  </a:moveTo>
                  <a:lnTo>
                    <a:pt x="50" y="0"/>
                  </a:lnTo>
                  <a:lnTo>
                    <a:pt x="40" y="1"/>
                  </a:lnTo>
                  <a:lnTo>
                    <a:pt x="31" y="3"/>
                  </a:lnTo>
                  <a:lnTo>
                    <a:pt x="22" y="7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4" y="29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4" y="67"/>
                  </a:lnTo>
                  <a:lnTo>
                    <a:pt x="9" y="75"/>
                  </a:lnTo>
                  <a:lnTo>
                    <a:pt x="14" y="83"/>
                  </a:lnTo>
                  <a:lnTo>
                    <a:pt x="22" y="88"/>
                  </a:lnTo>
                  <a:lnTo>
                    <a:pt x="31" y="93"/>
                  </a:lnTo>
                  <a:lnTo>
                    <a:pt x="40" y="96"/>
                  </a:lnTo>
                  <a:lnTo>
                    <a:pt x="50" y="97"/>
                  </a:lnTo>
                  <a:lnTo>
                    <a:pt x="50" y="97"/>
                  </a:lnTo>
                  <a:lnTo>
                    <a:pt x="60" y="96"/>
                  </a:lnTo>
                  <a:lnTo>
                    <a:pt x="70" y="93"/>
                  </a:lnTo>
                  <a:lnTo>
                    <a:pt x="78" y="88"/>
                  </a:lnTo>
                  <a:lnTo>
                    <a:pt x="86" y="83"/>
                  </a:lnTo>
                  <a:lnTo>
                    <a:pt x="93" y="75"/>
                  </a:lnTo>
                  <a:lnTo>
                    <a:pt x="97" y="67"/>
                  </a:lnTo>
                  <a:lnTo>
                    <a:pt x="99" y="58"/>
                  </a:lnTo>
                  <a:lnTo>
                    <a:pt x="101" y="48"/>
                  </a:lnTo>
                  <a:lnTo>
                    <a:pt x="101" y="48"/>
                  </a:lnTo>
                  <a:lnTo>
                    <a:pt x="99" y="39"/>
                  </a:lnTo>
                  <a:lnTo>
                    <a:pt x="97" y="29"/>
                  </a:lnTo>
                  <a:lnTo>
                    <a:pt x="93" y="21"/>
                  </a:lnTo>
                  <a:lnTo>
                    <a:pt x="86" y="14"/>
                  </a:lnTo>
                  <a:lnTo>
                    <a:pt x="78" y="7"/>
                  </a:lnTo>
                  <a:lnTo>
                    <a:pt x="70" y="3"/>
                  </a:lnTo>
                  <a:lnTo>
                    <a:pt x="60" y="1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2"/>
            <p:cNvSpPr>
              <a:spLocks/>
            </p:cNvSpPr>
            <p:nvPr/>
          </p:nvSpPr>
          <p:spPr bwMode="auto">
            <a:xfrm flipH="1">
              <a:off x="5420489" y="-263357"/>
              <a:ext cx="22594" cy="17374"/>
            </a:xfrm>
            <a:custGeom>
              <a:avLst/>
              <a:gdLst>
                <a:gd name="T0" fmla="*/ 37 w 74"/>
                <a:gd name="T1" fmla="*/ 0 h 71"/>
                <a:gd name="T2" fmla="*/ 37 w 74"/>
                <a:gd name="T3" fmla="*/ 0 h 71"/>
                <a:gd name="T4" fmla="*/ 30 w 74"/>
                <a:gd name="T5" fmla="*/ 1 h 71"/>
                <a:gd name="T6" fmla="*/ 23 w 74"/>
                <a:gd name="T7" fmla="*/ 3 h 71"/>
                <a:gd name="T8" fmla="*/ 16 w 74"/>
                <a:gd name="T9" fmla="*/ 6 h 71"/>
                <a:gd name="T10" fmla="*/ 11 w 74"/>
                <a:gd name="T11" fmla="*/ 10 h 71"/>
                <a:gd name="T12" fmla="*/ 6 w 74"/>
                <a:gd name="T13" fmla="*/ 16 h 71"/>
                <a:gd name="T14" fmla="*/ 3 w 74"/>
                <a:gd name="T15" fmla="*/ 21 h 71"/>
                <a:gd name="T16" fmla="*/ 0 w 74"/>
                <a:gd name="T17" fmla="*/ 29 h 71"/>
                <a:gd name="T18" fmla="*/ 0 w 74"/>
                <a:gd name="T19" fmla="*/ 35 h 71"/>
                <a:gd name="T20" fmla="*/ 0 w 74"/>
                <a:gd name="T21" fmla="*/ 35 h 71"/>
                <a:gd name="T22" fmla="*/ 0 w 74"/>
                <a:gd name="T23" fmla="*/ 43 h 71"/>
                <a:gd name="T24" fmla="*/ 3 w 74"/>
                <a:gd name="T25" fmla="*/ 49 h 71"/>
                <a:gd name="T26" fmla="*/ 6 w 74"/>
                <a:gd name="T27" fmla="*/ 56 h 71"/>
                <a:gd name="T28" fmla="*/ 11 w 74"/>
                <a:gd name="T29" fmla="*/ 61 h 71"/>
                <a:gd name="T30" fmla="*/ 16 w 74"/>
                <a:gd name="T31" fmla="*/ 66 h 71"/>
                <a:gd name="T32" fmla="*/ 23 w 74"/>
                <a:gd name="T33" fmla="*/ 69 h 71"/>
                <a:gd name="T34" fmla="*/ 30 w 74"/>
                <a:gd name="T35" fmla="*/ 71 h 71"/>
                <a:gd name="T36" fmla="*/ 37 w 74"/>
                <a:gd name="T37" fmla="*/ 71 h 71"/>
                <a:gd name="T38" fmla="*/ 37 w 74"/>
                <a:gd name="T39" fmla="*/ 71 h 71"/>
                <a:gd name="T40" fmla="*/ 44 w 74"/>
                <a:gd name="T41" fmla="*/ 71 h 71"/>
                <a:gd name="T42" fmla="*/ 51 w 74"/>
                <a:gd name="T43" fmla="*/ 69 h 71"/>
                <a:gd name="T44" fmla="*/ 58 w 74"/>
                <a:gd name="T45" fmla="*/ 66 h 71"/>
                <a:gd name="T46" fmla="*/ 63 w 74"/>
                <a:gd name="T47" fmla="*/ 61 h 71"/>
                <a:gd name="T48" fmla="*/ 68 w 74"/>
                <a:gd name="T49" fmla="*/ 56 h 71"/>
                <a:gd name="T50" fmla="*/ 71 w 74"/>
                <a:gd name="T51" fmla="*/ 49 h 71"/>
                <a:gd name="T52" fmla="*/ 73 w 74"/>
                <a:gd name="T53" fmla="*/ 43 h 71"/>
                <a:gd name="T54" fmla="*/ 74 w 74"/>
                <a:gd name="T55" fmla="*/ 35 h 71"/>
                <a:gd name="T56" fmla="*/ 74 w 74"/>
                <a:gd name="T57" fmla="*/ 35 h 71"/>
                <a:gd name="T58" fmla="*/ 73 w 74"/>
                <a:gd name="T59" fmla="*/ 29 h 71"/>
                <a:gd name="T60" fmla="*/ 71 w 74"/>
                <a:gd name="T61" fmla="*/ 21 h 71"/>
                <a:gd name="T62" fmla="*/ 68 w 74"/>
                <a:gd name="T63" fmla="*/ 16 h 71"/>
                <a:gd name="T64" fmla="*/ 63 w 74"/>
                <a:gd name="T65" fmla="*/ 10 h 71"/>
                <a:gd name="T66" fmla="*/ 58 w 74"/>
                <a:gd name="T67" fmla="*/ 6 h 71"/>
                <a:gd name="T68" fmla="*/ 51 w 74"/>
                <a:gd name="T69" fmla="*/ 3 h 71"/>
                <a:gd name="T70" fmla="*/ 44 w 74"/>
                <a:gd name="T71" fmla="*/ 1 h 71"/>
                <a:gd name="T72" fmla="*/ 37 w 74"/>
                <a:gd name="T73" fmla="*/ 0 h 71"/>
                <a:gd name="T74" fmla="*/ 37 w 74"/>
                <a:gd name="T7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1">
                  <a:moveTo>
                    <a:pt x="37" y="0"/>
                  </a:moveTo>
                  <a:lnTo>
                    <a:pt x="37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3" y="69"/>
                  </a:lnTo>
                  <a:lnTo>
                    <a:pt x="30" y="71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44" y="71"/>
                  </a:lnTo>
                  <a:lnTo>
                    <a:pt x="51" y="69"/>
                  </a:lnTo>
                  <a:lnTo>
                    <a:pt x="58" y="66"/>
                  </a:lnTo>
                  <a:lnTo>
                    <a:pt x="63" y="61"/>
                  </a:lnTo>
                  <a:lnTo>
                    <a:pt x="68" y="56"/>
                  </a:lnTo>
                  <a:lnTo>
                    <a:pt x="71" y="49"/>
                  </a:lnTo>
                  <a:lnTo>
                    <a:pt x="73" y="43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9"/>
                  </a:lnTo>
                  <a:lnTo>
                    <a:pt x="71" y="21"/>
                  </a:lnTo>
                  <a:lnTo>
                    <a:pt x="68" y="16"/>
                  </a:lnTo>
                  <a:lnTo>
                    <a:pt x="63" y="10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13"/>
            <p:cNvSpPr>
              <a:spLocks/>
            </p:cNvSpPr>
            <p:nvPr/>
          </p:nvSpPr>
          <p:spPr bwMode="auto">
            <a:xfrm flipH="1">
              <a:off x="5404847" y="-225133"/>
              <a:ext cx="26070" cy="22587"/>
            </a:xfrm>
            <a:custGeom>
              <a:avLst/>
              <a:gdLst>
                <a:gd name="T0" fmla="*/ 46 w 94"/>
                <a:gd name="T1" fmla="*/ 0 h 90"/>
                <a:gd name="T2" fmla="*/ 46 w 94"/>
                <a:gd name="T3" fmla="*/ 0 h 90"/>
                <a:gd name="T4" fmla="*/ 37 w 94"/>
                <a:gd name="T5" fmla="*/ 1 h 90"/>
                <a:gd name="T6" fmla="*/ 29 w 94"/>
                <a:gd name="T7" fmla="*/ 3 h 90"/>
                <a:gd name="T8" fmla="*/ 21 w 94"/>
                <a:gd name="T9" fmla="*/ 7 h 90"/>
                <a:gd name="T10" fmla="*/ 14 w 94"/>
                <a:gd name="T11" fmla="*/ 13 h 90"/>
                <a:gd name="T12" fmla="*/ 8 w 94"/>
                <a:gd name="T13" fmla="*/ 19 h 90"/>
                <a:gd name="T14" fmla="*/ 4 w 94"/>
                <a:gd name="T15" fmla="*/ 28 h 90"/>
                <a:gd name="T16" fmla="*/ 0 w 94"/>
                <a:gd name="T17" fmla="*/ 36 h 90"/>
                <a:gd name="T18" fmla="*/ 0 w 94"/>
                <a:gd name="T19" fmla="*/ 45 h 90"/>
                <a:gd name="T20" fmla="*/ 0 w 94"/>
                <a:gd name="T21" fmla="*/ 45 h 90"/>
                <a:gd name="T22" fmla="*/ 0 w 94"/>
                <a:gd name="T23" fmla="*/ 54 h 90"/>
                <a:gd name="T24" fmla="*/ 4 w 94"/>
                <a:gd name="T25" fmla="*/ 63 h 90"/>
                <a:gd name="T26" fmla="*/ 8 w 94"/>
                <a:gd name="T27" fmla="*/ 70 h 90"/>
                <a:gd name="T28" fmla="*/ 14 w 94"/>
                <a:gd name="T29" fmla="*/ 77 h 90"/>
                <a:gd name="T30" fmla="*/ 21 w 94"/>
                <a:gd name="T31" fmla="*/ 82 h 90"/>
                <a:gd name="T32" fmla="*/ 29 w 94"/>
                <a:gd name="T33" fmla="*/ 86 h 90"/>
                <a:gd name="T34" fmla="*/ 37 w 94"/>
                <a:gd name="T35" fmla="*/ 88 h 90"/>
                <a:gd name="T36" fmla="*/ 46 w 94"/>
                <a:gd name="T37" fmla="*/ 90 h 90"/>
                <a:gd name="T38" fmla="*/ 46 w 94"/>
                <a:gd name="T39" fmla="*/ 90 h 90"/>
                <a:gd name="T40" fmla="*/ 55 w 94"/>
                <a:gd name="T41" fmla="*/ 88 h 90"/>
                <a:gd name="T42" fmla="*/ 64 w 94"/>
                <a:gd name="T43" fmla="*/ 86 h 90"/>
                <a:gd name="T44" fmla="*/ 72 w 94"/>
                <a:gd name="T45" fmla="*/ 82 h 90"/>
                <a:gd name="T46" fmla="*/ 79 w 94"/>
                <a:gd name="T47" fmla="*/ 77 h 90"/>
                <a:gd name="T48" fmla="*/ 86 w 94"/>
                <a:gd name="T49" fmla="*/ 70 h 90"/>
                <a:gd name="T50" fmla="*/ 89 w 94"/>
                <a:gd name="T51" fmla="*/ 63 h 90"/>
                <a:gd name="T52" fmla="*/ 92 w 94"/>
                <a:gd name="T53" fmla="*/ 54 h 90"/>
                <a:gd name="T54" fmla="*/ 94 w 94"/>
                <a:gd name="T55" fmla="*/ 45 h 90"/>
                <a:gd name="T56" fmla="*/ 94 w 94"/>
                <a:gd name="T57" fmla="*/ 45 h 90"/>
                <a:gd name="T58" fmla="*/ 92 w 94"/>
                <a:gd name="T59" fmla="*/ 36 h 90"/>
                <a:gd name="T60" fmla="*/ 89 w 94"/>
                <a:gd name="T61" fmla="*/ 28 h 90"/>
                <a:gd name="T62" fmla="*/ 86 w 94"/>
                <a:gd name="T63" fmla="*/ 19 h 90"/>
                <a:gd name="T64" fmla="*/ 79 w 94"/>
                <a:gd name="T65" fmla="*/ 13 h 90"/>
                <a:gd name="T66" fmla="*/ 72 w 94"/>
                <a:gd name="T67" fmla="*/ 7 h 90"/>
                <a:gd name="T68" fmla="*/ 64 w 94"/>
                <a:gd name="T69" fmla="*/ 3 h 90"/>
                <a:gd name="T70" fmla="*/ 55 w 94"/>
                <a:gd name="T71" fmla="*/ 1 h 90"/>
                <a:gd name="T72" fmla="*/ 46 w 94"/>
                <a:gd name="T73" fmla="*/ 0 h 90"/>
                <a:gd name="T74" fmla="*/ 46 w 94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0">
                  <a:moveTo>
                    <a:pt x="46" y="0"/>
                  </a:moveTo>
                  <a:lnTo>
                    <a:pt x="46" y="0"/>
                  </a:lnTo>
                  <a:lnTo>
                    <a:pt x="37" y="1"/>
                  </a:lnTo>
                  <a:lnTo>
                    <a:pt x="29" y="3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19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4" y="63"/>
                  </a:lnTo>
                  <a:lnTo>
                    <a:pt x="8" y="70"/>
                  </a:lnTo>
                  <a:lnTo>
                    <a:pt x="14" y="77"/>
                  </a:lnTo>
                  <a:lnTo>
                    <a:pt x="21" y="82"/>
                  </a:lnTo>
                  <a:lnTo>
                    <a:pt x="29" y="86"/>
                  </a:lnTo>
                  <a:lnTo>
                    <a:pt x="37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5" y="88"/>
                  </a:lnTo>
                  <a:lnTo>
                    <a:pt x="64" y="86"/>
                  </a:lnTo>
                  <a:lnTo>
                    <a:pt x="72" y="82"/>
                  </a:lnTo>
                  <a:lnTo>
                    <a:pt x="79" y="77"/>
                  </a:lnTo>
                  <a:lnTo>
                    <a:pt x="86" y="70"/>
                  </a:lnTo>
                  <a:lnTo>
                    <a:pt x="89" y="63"/>
                  </a:lnTo>
                  <a:lnTo>
                    <a:pt x="92" y="54"/>
                  </a:lnTo>
                  <a:lnTo>
                    <a:pt x="94" y="45"/>
                  </a:lnTo>
                  <a:lnTo>
                    <a:pt x="94" y="45"/>
                  </a:lnTo>
                  <a:lnTo>
                    <a:pt x="92" y="36"/>
                  </a:lnTo>
                  <a:lnTo>
                    <a:pt x="89" y="28"/>
                  </a:lnTo>
                  <a:lnTo>
                    <a:pt x="86" y="19"/>
                  </a:lnTo>
                  <a:lnTo>
                    <a:pt x="79" y="13"/>
                  </a:lnTo>
                  <a:lnTo>
                    <a:pt x="72" y="7"/>
                  </a:lnTo>
                  <a:lnTo>
                    <a:pt x="64" y="3"/>
                  </a:lnTo>
                  <a:lnTo>
                    <a:pt x="55" y="1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14"/>
            <p:cNvSpPr>
              <a:spLocks/>
            </p:cNvSpPr>
            <p:nvPr/>
          </p:nvSpPr>
          <p:spPr bwMode="auto">
            <a:xfrm flipH="1">
              <a:off x="5366611" y="-272044"/>
              <a:ext cx="22594" cy="17374"/>
            </a:xfrm>
            <a:custGeom>
              <a:avLst/>
              <a:gdLst>
                <a:gd name="T0" fmla="*/ 37 w 73"/>
                <a:gd name="T1" fmla="*/ 0 h 70"/>
                <a:gd name="T2" fmla="*/ 37 w 73"/>
                <a:gd name="T3" fmla="*/ 0 h 70"/>
                <a:gd name="T4" fmla="*/ 29 w 73"/>
                <a:gd name="T5" fmla="*/ 1 h 70"/>
                <a:gd name="T6" fmla="*/ 22 w 73"/>
                <a:gd name="T7" fmla="*/ 2 h 70"/>
                <a:gd name="T8" fmla="*/ 15 w 73"/>
                <a:gd name="T9" fmla="*/ 6 h 70"/>
                <a:gd name="T10" fmla="*/ 11 w 73"/>
                <a:gd name="T11" fmla="*/ 10 h 70"/>
                <a:gd name="T12" fmla="*/ 6 w 73"/>
                <a:gd name="T13" fmla="*/ 15 h 70"/>
                <a:gd name="T14" fmla="*/ 3 w 73"/>
                <a:gd name="T15" fmla="*/ 22 h 70"/>
                <a:gd name="T16" fmla="*/ 1 w 73"/>
                <a:gd name="T17" fmla="*/ 28 h 70"/>
                <a:gd name="T18" fmla="*/ 0 w 73"/>
                <a:gd name="T19" fmla="*/ 36 h 70"/>
                <a:gd name="T20" fmla="*/ 0 w 73"/>
                <a:gd name="T21" fmla="*/ 36 h 70"/>
                <a:gd name="T22" fmla="*/ 1 w 73"/>
                <a:gd name="T23" fmla="*/ 42 h 70"/>
                <a:gd name="T24" fmla="*/ 3 w 73"/>
                <a:gd name="T25" fmla="*/ 49 h 70"/>
                <a:gd name="T26" fmla="*/ 6 w 73"/>
                <a:gd name="T27" fmla="*/ 55 h 70"/>
                <a:gd name="T28" fmla="*/ 11 w 73"/>
                <a:gd name="T29" fmla="*/ 61 h 70"/>
                <a:gd name="T30" fmla="*/ 15 w 73"/>
                <a:gd name="T31" fmla="*/ 65 h 70"/>
                <a:gd name="T32" fmla="*/ 22 w 73"/>
                <a:gd name="T33" fmla="*/ 68 h 70"/>
                <a:gd name="T34" fmla="*/ 29 w 73"/>
                <a:gd name="T35" fmla="*/ 70 h 70"/>
                <a:gd name="T36" fmla="*/ 37 w 73"/>
                <a:gd name="T37" fmla="*/ 70 h 70"/>
                <a:gd name="T38" fmla="*/ 37 w 73"/>
                <a:gd name="T39" fmla="*/ 70 h 70"/>
                <a:gd name="T40" fmla="*/ 43 w 73"/>
                <a:gd name="T41" fmla="*/ 70 h 70"/>
                <a:gd name="T42" fmla="*/ 50 w 73"/>
                <a:gd name="T43" fmla="*/ 68 h 70"/>
                <a:gd name="T44" fmla="*/ 57 w 73"/>
                <a:gd name="T45" fmla="*/ 65 h 70"/>
                <a:gd name="T46" fmla="*/ 62 w 73"/>
                <a:gd name="T47" fmla="*/ 61 h 70"/>
                <a:gd name="T48" fmla="*/ 67 w 73"/>
                <a:gd name="T49" fmla="*/ 55 h 70"/>
                <a:gd name="T50" fmla="*/ 70 w 73"/>
                <a:gd name="T51" fmla="*/ 49 h 70"/>
                <a:gd name="T52" fmla="*/ 73 w 73"/>
                <a:gd name="T53" fmla="*/ 42 h 70"/>
                <a:gd name="T54" fmla="*/ 73 w 73"/>
                <a:gd name="T55" fmla="*/ 36 h 70"/>
                <a:gd name="T56" fmla="*/ 73 w 73"/>
                <a:gd name="T57" fmla="*/ 36 h 70"/>
                <a:gd name="T58" fmla="*/ 73 w 73"/>
                <a:gd name="T59" fmla="*/ 28 h 70"/>
                <a:gd name="T60" fmla="*/ 70 w 73"/>
                <a:gd name="T61" fmla="*/ 22 h 70"/>
                <a:gd name="T62" fmla="*/ 67 w 73"/>
                <a:gd name="T63" fmla="*/ 15 h 70"/>
                <a:gd name="T64" fmla="*/ 62 w 73"/>
                <a:gd name="T65" fmla="*/ 10 h 70"/>
                <a:gd name="T66" fmla="*/ 57 w 73"/>
                <a:gd name="T67" fmla="*/ 6 h 70"/>
                <a:gd name="T68" fmla="*/ 50 w 73"/>
                <a:gd name="T69" fmla="*/ 2 h 70"/>
                <a:gd name="T70" fmla="*/ 43 w 73"/>
                <a:gd name="T71" fmla="*/ 1 h 70"/>
                <a:gd name="T72" fmla="*/ 37 w 73"/>
                <a:gd name="T73" fmla="*/ 0 h 70"/>
                <a:gd name="T74" fmla="*/ 37 w 73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0">
                  <a:moveTo>
                    <a:pt x="37" y="0"/>
                  </a:moveTo>
                  <a:lnTo>
                    <a:pt x="37" y="0"/>
                  </a:lnTo>
                  <a:lnTo>
                    <a:pt x="29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42"/>
                  </a:lnTo>
                  <a:lnTo>
                    <a:pt x="3" y="49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5" y="65"/>
                  </a:lnTo>
                  <a:lnTo>
                    <a:pt x="22" y="68"/>
                  </a:lnTo>
                  <a:lnTo>
                    <a:pt x="29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3" y="70"/>
                  </a:lnTo>
                  <a:lnTo>
                    <a:pt x="50" y="68"/>
                  </a:lnTo>
                  <a:lnTo>
                    <a:pt x="57" y="65"/>
                  </a:lnTo>
                  <a:lnTo>
                    <a:pt x="62" y="61"/>
                  </a:lnTo>
                  <a:lnTo>
                    <a:pt x="67" y="55"/>
                  </a:lnTo>
                  <a:lnTo>
                    <a:pt x="70" y="49"/>
                  </a:lnTo>
                  <a:lnTo>
                    <a:pt x="73" y="42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28"/>
                  </a:lnTo>
                  <a:lnTo>
                    <a:pt x="70" y="22"/>
                  </a:lnTo>
                  <a:lnTo>
                    <a:pt x="67" y="15"/>
                  </a:lnTo>
                  <a:lnTo>
                    <a:pt x="62" y="10"/>
                  </a:lnTo>
                  <a:lnTo>
                    <a:pt x="57" y="6"/>
                  </a:lnTo>
                  <a:lnTo>
                    <a:pt x="50" y="2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5"/>
            <p:cNvSpPr>
              <a:spLocks noEditPoints="1"/>
            </p:cNvSpPr>
            <p:nvPr/>
          </p:nvSpPr>
          <p:spPr bwMode="auto">
            <a:xfrm flipH="1">
              <a:off x="5034653" y="-245982"/>
              <a:ext cx="224202" cy="189380"/>
            </a:xfrm>
            <a:custGeom>
              <a:avLst/>
              <a:gdLst>
                <a:gd name="T0" fmla="*/ 0 w 776"/>
                <a:gd name="T1" fmla="*/ 0 h 766"/>
                <a:gd name="T2" fmla="*/ 19 w 776"/>
                <a:gd name="T3" fmla="*/ 74 h 766"/>
                <a:gd name="T4" fmla="*/ 193 w 776"/>
                <a:gd name="T5" fmla="*/ 766 h 766"/>
                <a:gd name="T6" fmla="*/ 719 w 776"/>
                <a:gd name="T7" fmla="*/ 265 h 766"/>
                <a:gd name="T8" fmla="*/ 776 w 776"/>
                <a:gd name="T9" fmla="*/ 211 h 766"/>
                <a:gd name="T10" fmla="*/ 776 w 776"/>
                <a:gd name="T11" fmla="*/ 211 h 766"/>
                <a:gd name="T12" fmla="*/ 677 w 776"/>
                <a:gd name="T13" fmla="*/ 191 h 766"/>
                <a:gd name="T14" fmla="*/ 578 w 776"/>
                <a:gd name="T15" fmla="*/ 169 h 766"/>
                <a:gd name="T16" fmla="*/ 479 w 776"/>
                <a:gd name="T17" fmla="*/ 146 h 766"/>
                <a:gd name="T18" fmla="*/ 382 w 776"/>
                <a:gd name="T19" fmla="*/ 120 h 766"/>
                <a:gd name="T20" fmla="*/ 285 w 776"/>
                <a:gd name="T21" fmla="*/ 92 h 766"/>
                <a:gd name="T22" fmla="*/ 190 w 776"/>
                <a:gd name="T23" fmla="*/ 62 h 766"/>
                <a:gd name="T24" fmla="*/ 95 w 776"/>
                <a:gd name="T25" fmla="*/ 32 h 766"/>
                <a:gd name="T26" fmla="*/ 0 w 776"/>
                <a:gd name="T27" fmla="*/ 0 h 766"/>
                <a:gd name="T28" fmla="*/ 0 w 776"/>
                <a:gd name="T29" fmla="*/ 0 h 766"/>
                <a:gd name="T30" fmla="*/ 147 w 776"/>
                <a:gd name="T31" fmla="*/ 249 h 766"/>
                <a:gd name="T32" fmla="*/ 201 w 776"/>
                <a:gd name="T33" fmla="*/ 106 h 766"/>
                <a:gd name="T34" fmla="*/ 271 w 776"/>
                <a:gd name="T35" fmla="*/ 249 h 766"/>
                <a:gd name="T36" fmla="*/ 147 w 776"/>
                <a:gd name="T37" fmla="*/ 249 h 766"/>
                <a:gd name="T38" fmla="*/ 234 w 776"/>
                <a:gd name="T39" fmla="*/ 553 h 766"/>
                <a:gd name="T40" fmla="*/ 234 w 776"/>
                <a:gd name="T41" fmla="*/ 473 h 766"/>
                <a:gd name="T42" fmla="*/ 328 w 776"/>
                <a:gd name="T43" fmla="*/ 583 h 766"/>
                <a:gd name="T44" fmla="*/ 234 w 776"/>
                <a:gd name="T45" fmla="*/ 553 h 766"/>
                <a:gd name="T46" fmla="*/ 403 w 776"/>
                <a:gd name="T47" fmla="*/ 398 h 766"/>
                <a:gd name="T48" fmla="*/ 252 w 776"/>
                <a:gd name="T49" fmla="*/ 354 h 766"/>
                <a:gd name="T50" fmla="*/ 377 w 776"/>
                <a:gd name="T51" fmla="*/ 309 h 766"/>
                <a:gd name="T52" fmla="*/ 403 w 776"/>
                <a:gd name="T53" fmla="*/ 398 h 766"/>
                <a:gd name="T54" fmla="*/ 474 w 776"/>
                <a:gd name="T55" fmla="*/ 309 h 766"/>
                <a:gd name="T56" fmla="*/ 528 w 776"/>
                <a:gd name="T57" fmla="*/ 238 h 766"/>
                <a:gd name="T58" fmla="*/ 550 w 776"/>
                <a:gd name="T59" fmla="*/ 318 h 766"/>
                <a:gd name="T60" fmla="*/ 474 w 776"/>
                <a:gd name="T61" fmla="*/ 309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6" h="766">
                  <a:moveTo>
                    <a:pt x="0" y="0"/>
                  </a:moveTo>
                  <a:lnTo>
                    <a:pt x="19" y="74"/>
                  </a:lnTo>
                  <a:lnTo>
                    <a:pt x="193" y="766"/>
                  </a:lnTo>
                  <a:lnTo>
                    <a:pt x="719" y="265"/>
                  </a:lnTo>
                  <a:lnTo>
                    <a:pt x="776" y="211"/>
                  </a:lnTo>
                  <a:lnTo>
                    <a:pt x="776" y="211"/>
                  </a:lnTo>
                  <a:lnTo>
                    <a:pt x="677" y="191"/>
                  </a:lnTo>
                  <a:lnTo>
                    <a:pt x="578" y="169"/>
                  </a:lnTo>
                  <a:lnTo>
                    <a:pt x="479" y="146"/>
                  </a:lnTo>
                  <a:lnTo>
                    <a:pt x="382" y="120"/>
                  </a:lnTo>
                  <a:lnTo>
                    <a:pt x="285" y="92"/>
                  </a:lnTo>
                  <a:lnTo>
                    <a:pt x="190" y="62"/>
                  </a:lnTo>
                  <a:lnTo>
                    <a:pt x="95" y="3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47" y="249"/>
                  </a:moveTo>
                  <a:lnTo>
                    <a:pt x="201" y="106"/>
                  </a:lnTo>
                  <a:lnTo>
                    <a:pt x="271" y="249"/>
                  </a:lnTo>
                  <a:lnTo>
                    <a:pt x="147" y="249"/>
                  </a:lnTo>
                  <a:close/>
                  <a:moveTo>
                    <a:pt x="234" y="553"/>
                  </a:moveTo>
                  <a:lnTo>
                    <a:pt x="234" y="473"/>
                  </a:lnTo>
                  <a:lnTo>
                    <a:pt x="328" y="583"/>
                  </a:lnTo>
                  <a:lnTo>
                    <a:pt x="234" y="553"/>
                  </a:lnTo>
                  <a:close/>
                  <a:moveTo>
                    <a:pt x="403" y="398"/>
                  </a:moveTo>
                  <a:lnTo>
                    <a:pt x="252" y="354"/>
                  </a:lnTo>
                  <a:lnTo>
                    <a:pt x="377" y="309"/>
                  </a:lnTo>
                  <a:lnTo>
                    <a:pt x="403" y="398"/>
                  </a:lnTo>
                  <a:close/>
                  <a:moveTo>
                    <a:pt x="474" y="309"/>
                  </a:moveTo>
                  <a:lnTo>
                    <a:pt x="528" y="238"/>
                  </a:lnTo>
                  <a:lnTo>
                    <a:pt x="550" y="318"/>
                  </a:lnTo>
                  <a:lnTo>
                    <a:pt x="474" y="309"/>
                  </a:lnTo>
                  <a:close/>
                </a:path>
              </a:pathLst>
            </a:custGeom>
            <a:solidFill>
              <a:srgbClr val="36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6"/>
            <p:cNvSpPr>
              <a:spLocks/>
            </p:cNvSpPr>
            <p:nvPr/>
          </p:nvSpPr>
          <p:spPr bwMode="auto">
            <a:xfrm flipH="1">
              <a:off x="5180645" y="-219921"/>
              <a:ext cx="34760" cy="36486"/>
            </a:xfrm>
            <a:custGeom>
              <a:avLst/>
              <a:gdLst>
                <a:gd name="T0" fmla="*/ 54 w 124"/>
                <a:gd name="T1" fmla="*/ 0 h 143"/>
                <a:gd name="T2" fmla="*/ 0 w 124"/>
                <a:gd name="T3" fmla="*/ 143 h 143"/>
                <a:gd name="T4" fmla="*/ 124 w 124"/>
                <a:gd name="T5" fmla="*/ 143 h 143"/>
                <a:gd name="T6" fmla="*/ 54 w 124"/>
                <a:gd name="T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43">
                  <a:moveTo>
                    <a:pt x="54" y="0"/>
                  </a:moveTo>
                  <a:lnTo>
                    <a:pt x="0" y="143"/>
                  </a:lnTo>
                  <a:lnTo>
                    <a:pt x="124" y="14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27"/>
            <p:cNvSpPr>
              <a:spLocks/>
            </p:cNvSpPr>
            <p:nvPr/>
          </p:nvSpPr>
          <p:spPr bwMode="auto">
            <a:xfrm flipH="1">
              <a:off x="5163265" y="-127837"/>
              <a:ext cx="27808" cy="26061"/>
            </a:xfrm>
            <a:custGeom>
              <a:avLst/>
              <a:gdLst>
                <a:gd name="T0" fmla="*/ 0 w 94"/>
                <a:gd name="T1" fmla="*/ 0 h 110"/>
                <a:gd name="T2" fmla="*/ 0 w 94"/>
                <a:gd name="T3" fmla="*/ 80 h 110"/>
                <a:gd name="T4" fmla="*/ 94 w 94"/>
                <a:gd name="T5" fmla="*/ 110 h 110"/>
                <a:gd name="T6" fmla="*/ 0 w 94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10">
                  <a:moveTo>
                    <a:pt x="0" y="0"/>
                  </a:moveTo>
                  <a:lnTo>
                    <a:pt x="0" y="80"/>
                  </a:lnTo>
                  <a:lnTo>
                    <a:pt x="9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8"/>
            <p:cNvSpPr>
              <a:spLocks/>
            </p:cNvSpPr>
            <p:nvPr/>
          </p:nvSpPr>
          <p:spPr bwMode="auto">
            <a:xfrm flipH="1">
              <a:off x="5142409" y="-169536"/>
              <a:ext cx="43450" cy="22587"/>
            </a:xfrm>
            <a:custGeom>
              <a:avLst/>
              <a:gdLst>
                <a:gd name="T0" fmla="*/ 0 w 151"/>
                <a:gd name="T1" fmla="*/ 45 h 89"/>
                <a:gd name="T2" fmla="*/ 151 w 151"/>
                <a:gd name="T3" fmla="*/ 89 h 89"/>
                <a:gd name="T4" fmla="*/ 125 w 151"/>
                <a:gd name="T5" fmla="*/ 0 h 89"/>
                <a:gd name="T6" fmla="*/ 0 w 151"/>
                <a:gd name="T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89">
                  <a:moveTo>
                    <a:pt x="0" y="45"/>
                  </a:moveTo>
                  <a:lnTo>
                    <a:pt x="151" y="89"/>
                  </a:lnTo>
                  <a:lnTo>
                    <a:pt x="12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29"/>
            <p:cNvSpPr>
              <a:spLocks/>
            </p:cNvSpPr>
            <p:nvPr/>
          </p:nvSpPr>
          <p:spPr bwMode="auto">
            <a:xfrm flipH="1">
              <a:off x="5098959" y="-186910"/>
              <a:ext cx="22594" cy="19112"/>
            </a:xfrm>
            <a:custGeom>
              <a:avLst/>
              <a:gdLst>
                <a:gd name="T0" fmla="*/ 54 w 76"/>
                <a:gd name="T1" fmla="*/ 0 h 80"/>
                <a:gd name="T2" fmla="*/ 0 w 76"/>
                <a:gd name="T3" fmla="*/ 71 h 80"/>
                <a:gd name="T4" fmla="*/ 76 w 76"/>
                <a:gd name="T5" fmla="*/ 80 h 80"/>
                <a:gd name="T6" fmla="*/ 54 w 76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80">
                  <a:moveTo>
                    <a:pt x="54" y="0"/>
                  </a:moveTo>
                  <a:lnTo>
                    <a:pt x="0" y="71"/>
                  </a:lnTo>
                  <a:lnTo>
                    <a:pt x="76" y="8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5"/>
            <p:cNvSpPr>
              <a:spLocks/>
            </p:cNvSpPr>
            <p:nvPr/>
          </p:nvSpPr>
          <p:spPr bwMode="auto">
            <a:xfrm flipH="1">
              <a:off x="4756573" y="-186910"/>
              <a:ext cx="232892" cy="39961"/>
            </a:xfrm>
            <a:custGeom>
              <a:avLst/>
              <a:gdLst>
                <a:gd name="T0" fmla="*/ 0 w 805"/>
                <a:gd name="T1" fmla="*/ 0 h 158"/>
                <a:gd name="T2" fmla="*/ 33 w 805"/>
                <a:gd name="T3" fmla="*/ 71 h 158"/>
                <a:gd name="T4" fmla="*/ 48 w 805"/>
                <a:gd name="T5" fmla="*/ 103 h 158"/>
                <a:gd name="T6" fmla="*/ 742 w 805"/>
                <a:gd name="T7" fmla="*/ 158 h 158"/>
                <a:gd name="T8" fmla="*/ 759 w 805"/>
                <a:gd name="T9" fmla="*/ 135 h 158"/>
                <a:gd name="T10" fmla="*/ 805 w 805"/>
                <a:gd name="T11" fmla="*/ 72 h 158"/>
                <a:gd name="T12" fmla="*/ 805 w 805"/>
                <a:gd name="T13" fmla="*/ 72 h 158"/>
                <a:gd name="T14" fmla="*/ 701 w 805"/>
                <a:gd name="T15" fmla="*/ 70 h 158"/>
                <a:gd name="T16" fmla="*/ 600 w 805"/>
                <a:gd name="T17" fmla="*/ 65 h 158"/>
                <a:gd name="T18" fmla="*/ 498 w 805"/>
                <a:gd name="T19" fmla="*/ 59 h 158"/>
                <a:gd name="T20" fmla="*/ 398 w 805"/>
                <a:gd name="T21" fmla="*/ 51 h 158"/>
                <a:gd name="T22" fmla="*/ 298 w 805"/>
                <a:gd name="T23" fmla="*/ 41 h 158"/>
                <a:gd name="T24" fmla="*/ 198 w 805"/>
                <a:gd name="T25" fmla="*/ 30 h 158"/>
                <a:gd name="T26" fmla="*/ 99 w 805"/>
                <a:gd name="T27" fmla="*/ 16 h 158"/>
                <a:gd name="T28" fmla="*/ 0 w 805"/>
                <a:gd name="T29" fmla="*/ 0 h 158"/>
                <a:gd name="T30" fmla="*/ 0 w 805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5" h="158">
                  <a:moveTo>
                    <a:pt x="0" y="0"/>
                  </a:moveTo>
                  <a:lnTo>
                    <a:pt x="33" y="71"/>
                  </a:lnTo>
                  <a:lnTo>
                    <a:pt x="48" y="103"/>
                  </a:lnTo>
                  <a:lnTo>
                    <a:pt x="742" y="158"/>
                  </a:lnTo>
                  <a:lnTo>
                    <a:pt x="759" y="135"/>
                  </a:lnTo>
                  <a:lnTo>
                    <a:pt x="805" y="72"/>
                  </a:lnTo>
                  <a:lnTo>
                    <a:pt x="805" y="72"/>
                  </a:lnTo>
                  <a:lnTo>
                    <a:pt x="701" y="70"/>
                  </a:lnTo>
                  <a:lnTo>
                    <a:pt x="600" y="65"/>
                  </a:lnTo>
                  <a:lnTo>
                    <a:pt x="498" y="59"/>
                  </a:lnTo>
                  <a:lnTo>
                    <a:pt x="398" y="51"/>
                  </a:lnTo>
                  <a:lnTo>
                    <a:pt x="298" y="41"/>
                  </a:lnTo>
                  <a:lnTo>
                    <a:pt x="198" y="30"/>
                  </a:lnTo>
                  <a:lnTo>
                    <a:pt x="9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46"/>
            <p:cNvSpPr>
              <a:spLocks/>
            </p:cNvSpPr>
            <p:nvPr/>
          </p:nvSpPr>
          <p:spPr bwMode="auto">
            <a:xfrm flipH="1">
              <a:off x="4773953" y="-160848"/>
              <a:ext cx="201608" cy="34749"/>
            </a:xfrm>
            <a:custGeom>
              <a:avLst/>
              <a:gdLst>
                <a:gd name="T0" fmla="*/ 0 w 694"/>
                <a:gd name="T1" fmla="*/ 0 h 141"/>
                <a:gd name="T2" fmla="*/ 41 w 694"/>
                <a:gd name="T3" fmla="*/ 87 h 141"/>
                <a:gd name="T4" fmla="*/ 632 w 694"/>
                <a:gd name="T5" fmla="*/ 141 h 141"/>
                <a:gd name="T6" fmla="*/ 694 w 694"/>
                <a:gd name="T7" fmla="*/ 55 h 141"/>
                <a:gd name="T8" fmla="*/ 0 w 694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41">
                  <a:moveTo>
                    <a:pt x="0" y="0"/>
                  </a:moveTo>
                  <a:lnTo>
                    <a:pt x="41" y="87"/>
                  </a:lnTo>
                  <a:lnTo>
                    <a:pt x="632" y="141"/>
                  </a:lnTo>
                  <a:lnTo>
                    <a:pt x="69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7"/>
            <p:cNvSpPr>
              <a:spLocks/>
            </p:cNvSpPr>
            <p:nvPr/>
          </p:nvSpPr>
          <p:spPr bwMode="auto">
            <a:xfrm flipH="1">
              <a:off x="4793071" y="-139999"/>
              <a:ext cx="170324" cy="34749"/>
            </a:xfrm>
            <a:custGeom>
              <a:avLst/>
              <a:gdLst>
                <a:gd name="T0" fmla="*/ 0 w 591"/>
                <a:gd name="T1" fmla="*/ 0 h 138"/>
                <a:gd name="T2" fmla="*/ 38 w 591"/>
                <a:gd name="T3" fmla="*/ 83 h 138"/>
                <a:gd name="T4" fmla="*/ 532 w 591"/>
                <a:gd name="T5" fmla="*/ 138 h 138"/>
                <a:gd name="T6" fmla="*/ 591 w 591"/>
                <a:gd name="T7" fmla="*/ 54 h 138"/>
                <a:gd name="T8" fmla="*/ 0 w 591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138">
                  <a:moveTo>
                    <a:pt x="0" y="0"/>
                  </a:moveTo>
                  <a:lnTo>
                    <a:pt x="38" y="83"/>
                  </a:lnTo>
                  <a:lnTo>
                    <a:pt x="532" y="138"/>
                  </a:lnTo>
                  <a:lnTo>
                    <a:pt x="591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48"/>
            <p:cNvSpPr>
              <a:spLocks/>
            </p:cNvSpPr>
            <p:nvPr/>
          </p:nvSpPr>
          <p:spPr bwMode="auto">
            <a:xfrm flipH="1">
              <a:off x="4810451" y="-119150"/>
              <a:ext cx="142516" cy="33011"/>
            </a:xfrm>
            <a:custGeom>
              <a:avLst/>
              <a:gdLst>
                <a:gd name="T0" fmla="*/ 0 w 494"/>
                <a:gd name="T1" fmla="*/ 0 h 132"/>
                <a:gd name="T2" fmla="*/ 37 w 494"/>
                <a:gd name="T3" fmla="*/ 78 h 132"/>
                <a:gd name="T4" fmla="*/ 438 w 494"/>
                <a:gd name="T5" fmla="*/ 132 h 132"/>
                <a:gd name="T6" fmla="*/ 494 w 494"/>
                <a:gd name="T7" fmla="*/ 55 h 132"/>
                <a:gd name="T8" fmla="*/ 0 w 49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32">
                  <a:moveTo>
                    <a:pt x="0" y="0"/>
                  </a:moveTo>
                  <a:lnTo>
                    <a:pt x="37" y="78"/>
                  </a:lnTo>
                  <a:lnTo>
                    <a:pt x="438" y="132"/>
                  </a:lnTo>
                  <a:lnTo>
                    <a:pt x="49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49"/>
            <p:cNvSpPr>
              <a:spLocks/>
            </p:cNvSpPr>
            <p:nvPr/>
          </p:nvSpPr>
          <p:spPr bwMode="auto">
            <a:xfrm flipH="1">
              <a:off x="4826093" y="-100038"/>
              <a:ext cx="116446" cy="31274"/>
            </a:xfrm>
            <a:custGeom>
              <a:avLst/>
              <a:gdLst>
                <a:gd name="T0" fmla="*/ 0 w 401"/>
                <a:gd name="T1" fmla="*/ 0 h 128"/>
                <a:gd name="T2" fmla="*/ 39 w 401"/>
                <a:gd name="T3" fmla="*/ 84 h 128"/>
                <a:gd name="T4" fmla="*/ 347 w 401"/>
                <a:gd name="T5" fmla="*/ 128 h 128"/>
                <a:gd name="T6" fmla="*/ 401 w 401"/>
                <a:gd name="T7" fmla="*/ 54 h 128"/>
                <a:gd name="T8" fmla="*/ 0 w 401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28">
                  <a:moveTo>
                    <a:pt x="0" y="0"/>
                  </a:moveTo>
                  <a:lnTo>
                    <a:pt x="39" y="84"/>
                  </a:lnTo>
                  <a:lnTo>
                    <a:pt x="347" y="128"/>
                  </a:lnTo>
                  <a:lnTo>
                    <a:pt x="401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50"/>
            <p:cNvSpPr>
              <a:spLocks/>
            </p:cNvSpPr>
            <p:nvPr/>
          </p:nvSpPr>
          <p:spPr bwMode="auto">
            <a:xfrm flipH="1">
              <a:off x="4841735" y="-79189"/>
              <a:ext cx="88638" cy="31274"/>
            </a:xfrm>
            <a:custGeom>
              <a:avLst/>
              <a:gdLst>
                <a:gd name="T0" fmla="*/ 0 w 308"/>
                <a:gd name="T1" fmla="*/ 0 h 124"/>
                <a:gd name="T2" fmla="*/ 44 w 308"/>
                <a:gd name="T3" fmla="*/ 93 h 124"/>
                <a:gd name="T4" fmla="*/ 250 w 308"/>
                <a:gd name="T5" fmla="*/ 124 h 124"/>
                <a:gd name="T6" fmla="*/ 308 w 308"/>
                <a:gd name="T7" fmla="*/ 44 h 124"/>
                <a:gd name="T8" fmla="*/ 0 w 30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24">
                  <a:moveTo>
                    <a:pt x="0" y="0"/>
                  </a:moveTo>
                  <a:lnTo>
                    <a:pt x="44" y="93"/>
                  </a:lnTo>
                  <a:lnTo>
                    <a:pt x="250" y="124"/>
                  </a:lnTo>
                  <a:lnTo>
                    <a:pt x="308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51"/>
            <p:cNvSpPr>
              <a:spLocks/>
            </p:cNvSpPr>
            <p:nvPr/>
          </p:nvSpPr>
          <p:spPr bwMode="auto">
            <a:xfrm flipH="1">
              <a:off x="4857377" y="-56603"/>
              <a:ext cx="60830" cy="26061"/>
            </a:xfrm>
            <a:custGeom>
              <a:avLst/>
              <a:gdLst>
                <a:gd name="T0" fmla="*/ 0 w 206"/>
                <a:gd name="T1" fmla="*/ 0 h 102"/>
                <a:gd name="T2" fmla="*/ 39 w 206"/>
                <a:gd name="T3" fmla="*/ 84 h 102"/>
                <a:gd name="T4" fmla="*/ 155 w 206"/>
                <a:gd name="T5" fmla="*/ 102 h 102"/>
                <a:gd name="T6" fmla="*/ 206 w 206"/>
                <a:gd name="T7" fmla="*/ 31 h 102"/>
                <a:gd name="T8" fmla="*/ 0 w 20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02">
                  <a:moveTo>
                    <a:pt x="0" y="0"/>
                  </a:moveTo>
                  <a:lnTo>
                    <a:pt x="39" y="84"/>
                  </a:lnTo>
                  <a:lnTo>
                    <a:pt x="155" y="102"/>
                  </a:lnTo>
                  <a:lnTo>
                    <a:pt x="20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52"/>
            <p:cNvSpPr>
              <a:spLocks/>
            </p:cNvSpPr>
            <p:nvPr/>
          </p:nvSpPr>
          <p:spPr bwMode="auto">
            <a:xfrm flipH="1">
              <a:off x="4873019" y="-35753"/>
              <a:ext cx="33022" cy="27799"/>
            </a:xfrm>
            <a:custGeom>
              <a:avLst/>
              <a:gdLst>
                <a:gd name="T0" fmla="*/ 0 w 116"/>
                <a:gd name="T1" fmla="*/ 0 h 109"/>
                <a:gd name="T2" fmla="*/ 51 w 116"/>
                <a:gd name="T3" fmla="*/ 109 h 109"/>
                <a:gd name="T4" fmla="*/ 116 w 116"/>
                <a:gd name="T5" fmla="*/ 18 h 109"/>
                <a:gd name="T6" fmla="*/ 0 w 116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9">
                  <a:moveTo>
                    <a:pt x="0" y="0"/>
                  </a:moveTo>
                  <a:lnTo>
                    <a:pt x="51" y="109"/>
                  </a:lnTo>
                  <a:lnTo>
                    <a:pt x="11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53"/>
            <p:cNvSpPr>
              <a:spLocks/>
            </p:cNvSpPr>
            <p:nvPr/>
          </p:nvSpPr>
          <p:spPr bwMode="auto">
            <a:xfrm flipH="1">
              <a:off x="4789595" y="-313742"/>
              <a:ext cx="119922" cy="39961"/>
            </a:xfrm>
            <a:custGeom>
              <a:avLst/>
              <a:gdLst>
                <a:gd name="T0" fmla="*/ 95 w 417"/>
                <a:gd name="T1" fmla="*/ 157 h 157"/>
                <a:gd name="T2" fmla="*/ 113 w 417"/>
                <a:gd name="T3" fmla="*/ 156 h 157"/>
                <a:gd name="T4" fmla="*/ 149 w 417"/>
                <a:gd name="T5" fmla="*/ 146 h 157"/>
                <a:gd name="T6" fmla="*/ 186 w 417"/>
                <a:gd name="T7" fmla="*/ 124 h 157"/>
                <a:gd name="T8" fmla="*/ 224 w 417"/>
                <a:gd name="T9" fmla="*/ 92 h 157"/>
                <a:gd name="T10" fmla="*/ 245 w 417"/>
                <a:gd name="T11" fmla="*/ 71 h 157"/>
                <a:gd name="T12" fmla="*/ 268 w 417"/>
                <a:gd name="T13" fmla="*/ 51 h 157"/>
                <a:gd name="T14" fmla="*/ 294 w 417"/>
                <a:gd name="T15" fmla="*/ 37 h 157"/>
                <a:gd name="T16" fmla="*/ 321 w 417"/>
                <a:gd name="T17" fmla="*/ 28 h 157"/>
                <a:gd name="T18" fmla="*/ 346 w 417"/>
                <a:gd name="T19" fmla="*/ 24 h 157"/>
                <a:gd name="T20" fmla="*/ 387 w 417"/>
                <a:gd name="T21" fmla="*/ 22 h 157"/>
                <a:gd name="T22" fmla="*/ 404 w 417"/>
                <a:gd name="T23" fmla="*/ 25 h 157"/>
                <a:gd name="T24" fmla="*/ 408 w 417"/>
                <a:gd name="T25" fmla="*/ 25 h 157"/>
                <a:gd name="T26" fmla="*/ 415 w 417"/>
                <a:gd name="T27" fmla="*/ 19 h 157"/>
                <a:gd name="T28" fmla="*/ 417 w 417"/>
                <a:gd name="T29" fmla="*/ 16 h 157"/>
                <a:gd name="T30" fmla="*/ 415 w 417"/>
                <a:gd name="T31" fmla="*/ 7 h 157"/>
                <a:gd name="T32" fmla="*/ 408 w 417"/>
                <a:gd name="T33" fmla="*/ 3 h 157"/>
                <a:gd name="T34" fmla="*/ 402 w 417"/>
                <a:gd name="T35" fmla="*/ 2 h 157"/>
                <a:gd name="T36" fmla="*/ 367 w 417"/>
                <a:gd name="T37" fmla="*/ 0 h 157"/>
                <a:gd name="T38" fmla="*/ 342 w 417"/>
                <a:gd name="T39" fmla="*/ 2 h 157"/>
                <a:gd name="T40" fmla="*/ 313 w 417"/>
                <a:gd name="T41" fmla="*/ 7 h 157"/>
                <a:gd name="T42" fmla="*/ 284 w 417"/>
                <a:gd name="T43" fmla="*/ 17 h 157"/>
                <a:gd name="T44" fmla="*/ 255 w 417"/>
                <a:gd name="T45" fmla="*/ 33 h 157"/>
                <a:gd name="T46" fmla="*/ 228 w 417"/>
                <a:gd name="T47" fmla="*/ 57 h 157"/>
                <a:gd name="T48" fmla="*/ 213 w 417"/>
                <a:gd name="T49" fmla="*/ 72 h 157"/>
                <a:gd name="T50" fmla="*/ 184 w 417"/>
                <a:gd name="T51" fmla="*/ 98 h 157"/>
                <a:gd name="T52" fmla="*/ 157 w 417"/>
                <a:gd name="T53" fmla="*/ 116 h 157"/>
                <a:gd name="T54" fmla="*/ 131 w 417"/>
                <a:gd name="T55" fmla="*/ 129 h 157"/>
                <a:gd name="T56" fmla="*/ 107 w 417"/>
                <a:gd name="T57" fmla="*/ 135 h 157"/>
                <a:gd name="T58" fmla="*/ 82 w 417"/>
                <a:gd name="T59" fmla="*/ 135 h 157"/>
                <a:gd name="T60" fmla="*/ 56 w 417"/>
                <a:gd name="T61" fmla="*/ 127 h 157"/>
                <a:gd name="T62" fmla="*/ 31 w 417"/>
                <a:gd name="T63" fmla="*/ 114 h 157"/>
                <a:gd name="T64" fmla="*/ 18 w 417"/>
                <a:gd name="T65" fmla="*/ 106 h 157"/>
                <a:gd name="T66" fmla="*/ 9 w 417"/>
                <a:gd name="T67" fmla="*/ 103 h 157"/>
                <a:gd name="T68" fmla="*/ 2 w 417"/>
                <a:gd name="T69" fmla="*/ 108 h 157"/>
                <a:gd name="T70" fmla="*/ 0 w 417"/>
                <a:gd name="T71" fmla="*/ 112 h 157"/>
                <a:gd name="T72" fmla="*/ 1 w 417"/>
                <a:gd name="T73" fmla="*/ 120 h 157"/>
                <a:gd name="T74" fmla="*/ 5 w 417"/>
                <a:gd name="T75" fmla="*/ 123 h 157"/>
                <a:gd name="T76" fmla="*/ 28 w 417"/>
                <a:gd name="T77" fmla="*/ 138 h 157"/>
                <a:gd name="T78" fmla="*/ 51 w 417"/>
                <a:gd name="T79" fmla="*/ 149 h 157"/>
                <a:gd name="T80" fmla="*/ 73 w 417"/>
                <a:gd name="T81" fmla="*/ 155 h 157"/>
                <a:gd name="T82" fmla="*/ 95 w 417"/>
                <a:gd name="T8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7" h="157">
                  <a:moveTo>
                    <a:pt x="95" y="157"/>
                  </a:moveTo>
                  <a:lnTo>
                    <a:pt x="95" y="157"/>
                  </a:lnTo>
                  <a:lnTo>
                    <a:pt x="104" y="157"/>
                  </a:lnTo>
                  <a:lnTo>
                    <a:pt x="113" y="156"/>
                  </a:lnTo>
                  <a:lnTo>
                    <a:pt x="131" y="152"/>
                  </a:lnTo>
                  <a:lnTo>
                    <a:pt x="149" y="146"/>
                  </a:lnTo>
                  <a:lnTo>
                    <a:pt x="167" y="136"/>
                  </a:lnTo>
                  <a:lnTo>
                    <a:pt x="186" y="124"/>
                  </a:lnTo>
                  <a:lnTo>
                    <a:pt x="205" y="109"/>
                  </a:lnTo>
                  <a:lnTo>
                    <a:pt x="224" y="92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56" y="60"/>
                  </a:lnTo>
                  <a:lnTo>
                    <a:pt x="268" y="51"/>
                  </a:lnTo>
                  <a:lnTo>
                    <a:pt x="282" y="43"/>
                  </a:lnTo>
                  <a:lnTo>
                    <a:pt x="294" y="37"/>
                  </a:lnTo>
                  <a:lnTo>
                    <a:pt x="307" y="32"/>
                  </a:lnTo>
                  <a:lnTo>
                    <a:pt x="321" y="28"/>
                  </a:lnTo>
                  <a:lnTo>
                    <a:pt x="333" y="26"/>
                  </a:lnTo>
                  <a:lnTo>
                    <a:pt x="346" y="24"/>
                  </a:lnTo>
                  <a:lnTo>
                    <a:pt x="369" y="22"/>
                  </a:lnTo>
                  <a:lnTo>
                    <a:pt x="387" y="22"/>
                  </a:lnTo>
                  <a:lnTo>
                    <a:pt x="399" y="24"/>
                  </a:lnTo>
                  <a:lnTo>
                    <a:pt x="404" y="25"/>
                  </a:lnTo>
                  <a:lnTo>
                    <a:pt x="404" y="25"/>
                  </a:lnTo>
                  <a:lnTo>
                    <a:pt x="408" y="25"/>
                  </a:lnTo>
                  <a:lnTo>
                    <a:pt x="412" y="22"/>
                  </a:lnTo>
                  <a:lnTo>
                    <a:pt x="415" y="19"/>
                  </a:lnTo>
                  <a:lnTo>
                    <a:pt x="417" y="16"/>
                  </a:lnTo>
                  <a:lnTo>
                    <a:pt x="417" y="16"/>
                  </a:lnTo>
                  <a:lnTo>
                    <a:pt x="417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8" y="3"/>
                  </a:lnTo>
                  <a:lnTo>
                    <a:pt x="408" y="3"/>
                  </a:lnTo>
                  <a:lnTo>
                    <a:pt x="402" y="2"/>
                  </a:lnTo>
                  <a:lnTo>
                    <a:pt x="387" y="1"/>
                  </a:lnTo>
                  <a:lnTo>
                    <a:pt x="367" y="0"/>
                  </a:lnTo>
                  <a:lnTo>
                    <a:pt x="355" y="1"/>
                  </a:lnTo>
                  <a:lnTo>
                    <a:pt x="342" y="2"/>
                  </a:lnTo>
                  <a:lnTo>
                    <a:pt x="328" y="4"/>
                  </a:lnTo>
                  <a:lnTo>
                    <a:pt x="313" y="7"/>
                  </a:lnTo>
                  <a:lnTo>
                    <a:pt x="298" y="12"/>
                  </a:lnTo>
                  <a:lnTo>
                    <a:pt x="284" y="17"/>
                  </a:lnTo>
                  <a:lnTo>
                    <a:pt x="269" y="25"/>
                  </a:lnTo>
                  <a:lnTo>
                    <a:pt x="255" y="33"/>
                  </a:lnTo>
                  <a:lnTo>
                    <a:pt x="241" y="44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13" y="72"/>
                  </a:lnTo>
                  <a:lnTo>
                    <a:pt x="199" y="86"/>
                  </a:lnTo>
                  <a:lnTo>
                    <a:pt x="184" y="98"/>
                  </a:lnTo>
                  <a:lnTo>
                    <a:pt x="171" y="108"/>
                  </a:lnTo>
                  <a:lnTo>
                    <a:pt x="157" y="116"/>
                  </a:lnTo>
                  <a:lnTo>
                    <a:pt x="145" y="124"/>
                  </a:lnTo>
                  <a:lnTo>
                    <a:pt x="131" y="129"/>
                  </a:lnTo>
                  <a:lnTo>
                    <a:pt x="119" y="133"/>
                  </a:lnTo>
                  <a:lnTo>
                    <a:pt x="107" y="135"/>
                  </a:lnTo>
                  <a:lnTo>
                    <a:pt x="94" y="136"/>
                  </a:lnTo>
                  <a:lnTo>
                    <a:pt x="82" y="135"/>
                  </a:lnTo>
                  <a:lnTo>
                    <a:pt x="70" y="132"/>
                  </a:lnTo>
                  <a:lnTo>
                    <a:pt x="56" y="127"/>
                  </a:lnTo>
                  <a:lnTo>
                    <a:pt x="44" y="122"/>
                  </a:lnTo>
                  <a:lnTo>
                    <a:pt x="31" y="11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4" y="105"/>
                  </a:lnTo>
                  <a:lnTo>
                    <a:pt x="9" y="103"/>
                  </a:lnTo>
                  <a:lnTo>
                    <a:pt x="6" y="106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0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16" y="132"/>
                  </a:lnTo>
                  <a:lnTo>
                    <a:pt x="28" y="138"/>
                  </a:lnTo>
                  <a:lnTo>
                    <a:pt x="39" y="145"/>
                  </a:lnTo>
                  <a:lnTo>
                    <a:pt x="51" y="149"/>
                  </a:lnTo>
                  <a:lnTo>
                    <a:pt x="62" y="152"/>
                  </a:lnTo>
                  <a:lnTo>
                    <a:pt x="73" y="155"/>
                  </a:lnTo>
                  <a:lnTo>
                    <a:pt x="84" y="156"/>
                  </a:lnTo>
                  <a:lnTo>
                    <a:pt x="95" y="157"/>
                  </a:lnTo>
                  <a:lnTo>
                    <a:pt x="95" y="157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4"/>
            <p:cNvSpPr>
              <a:spLocks noEditPoints="1"/>
            </p:cNvSpPr>
            <p:nvPr/>
          </p:nvSpPr>
          <p:spPr bwMode="auto">
            <a:xfrm flipH="1">
              <a:off x="4697481" y="-487485"/>
              <a:ext cx="177276" cy="178955"/>
            </a:xfrm>
            <a:custGeom>
              <a:avLst/>
              <a:gdLst>
                <a:gd name="T0" fmla="*/ 274 w 609"/>
                <a:gd name="T1" fmla="*/ 2 h 717"/>
                <a:gd name="T2" fmla="*/ 215 w 609"/>
                <a:gd name="T3" fmla="*/ 16 h 717"/>
                <a:gd name="T4" fmla="*/ 160 w 609"/>
                <a:gd name="T5" fmla="*/ 43 h 717"/>
                <a:gd name="T6" fmla="*/ 111 w 609"/>
                <a:gd name="T7" fmla="*/ 82 h 717"/>
                <a:gd name="T8" fmla="*/ 70 w 609"/>
                <a:gd name="T9" fmla="*/ 131 h 717"/>
                <a:gd name="T10" fmla="*/ 37 w 609"/>
                <a:gd name="T11" fmla="*/ 188 h 717"/>
                <a:gd name="T12" fmla="*/ 14 w 609"/>
                <a:gd name="T13" fmla="*/ 251 h 717"/>
                <a:gd name="T14" fmla="*/ 1 w 609"/>
                <a:gd name="T15" fmla="*/ 322 h 717"/>
                <a:gd name="T16" fmla="*/ 0 w 609"/>
                <a:gd name="T17" fmla="*/ 375 h 717"/>
                <a:gd name="T18" fmla="*/ 21 w 609"/>
                <a:gd name="T19" fmla="*/ 487 h 717"/>
                <a:gd name="T20" fmla="*/ 77 w 609"/>
                <a:gd name="T21" fmla="*/ 596 h 717"/>
                <a:gd name="T22" fmla="*/ 138 w 609"/>
                <a:gd name="T23" fmla="*/ 658 h 717"/>
                <a:gd name="T24" fmla="*/ 185 w 609"/>
                <a:gd name="T25" fmla="*/ 688 h 717"/>
                <a:gd name="T26" fmla="*/ 238 w 609"/>
                <a:gd name="T27" fmla="*/ 708 h 717"/>
                <a:gd name="T28" fmla="*/ 267 w 609"/>
                <a:gd name="T29" fmla="*/ 714 h 717"/>
                <a:gd name="T30" fmla="*/ 305 w 609"/>
                <a:gd name="T31" fmla="*/ 717 h 717"/>
                <a:gd name="T32" fmla="*/ 341 w 609"/>
                <a:gd name="T33" fmla="*/ 714 h 717"/>
                <a:gd name="T34" fmla="*/ 397 w 609"/>
                <a:gd name="T35" fmla="*/ 700 h 717"/>
                <a:gd name="T36" fmla="*/ 450 w 609"/>
                <a:gd name="T37" fmla="*/ 674 h 717"/>
                <a:gd name="T38" fmla="*/ 496 w 609"/>
                <a:gd name="T39" fmla="*/ 637 h 717"/>
                <a:gd name="T40" fmla="*/ 537 w 609"/>
                <a:gd name="T41" fmla="*/ 591 h 717"/>
                <a:gd name="T42" fmla="*/ 569 w 609"/>
                <a:gd name="T43" fmla="*/ 537 h 717"/>
                <a:gd name="T44" fmla="*/ 593 w 609"/>
                <a:gd name="T45" fmla="*/ 476 h 717"/>
                <a:gd name="T46" fmla="*/ 606 w 609"/>
                <a:gd name="T47" fmla="*/ 410 h 717"/>
                <a:gd name="T48" fmla="*/ 609 w 609"/>
                <a:gd name="T49" fmla="*/ 358 h 717"/>
                <a:gd name="T50" fmla="*/ 604 w 609"/>
                <a:gd name="T51" fmla="*/ 286 h 717"/>
                <a:gd name="T52" fmla="*/ 586 w 609"/>
                <a:gd name="T53" fmla="*/ 219 h 717"/>
                <a:gd name="T54" fmla="*/ 558 w 609"/>
                <a:gd name="T55" fmla="*/ 158 h 717"/>
                <a:gd name="T56" fmla="*/ 521 w 609"/>
                <a:gd name="T57" fmla="*/ 105 h 717"/>
                <a:gd name="T58" fmla="*/ 475 w 609"/>
                <a:gd name="T59" fmla="*/ 61 h 717"/>
                <a:gd name="T60" fmla="*/ 423 w 609"/>
                <a:gd name="T61" fmla="*/ 28 h 717"/>
                <a:gd name="T62" fmla="*/ 366 w 609"/>
                <a:gd name="T63" fmla="*/ 7 h 717"/>
                <a:gd name="T64" fmla="*/ 305 w 609"/>
                <a:gd name="T65" fmla="*/ 0 h 717"/>
                <a:gd name="T66" fmla="*/ 428 w 609"/>
                <a:gd name="T67" fmla="*/ 253 h 717"/>
                <a:gd name="T68" fmla="*/ 401 w 609"/>
                <a:gd name="T69" fmla="*/ 226 h 717"/>
                <a:gd name="T70" fmla="*/ 396 w 609"/>
                <a:gd name="T71" fmla="*/ 198 h 717"/>
                <a:gd name="T72" fmla="*/ 406 w 609"/>
                <a:gd name="T73" fmla="*/ 174 h 717"/>
                <a:gd name="T74" fmla="*/ 439 w 609"/>
                <a:gd name="T75" fmla="*/ 151 h 717"/>
                <a:gd name="T76" fmla="*/ 465 w 609"/>
                <a:gd name="T77" fmla="*/ 148 h 717"/>
                <a:gd name="T78" fmla="*/ 483 w 609"/>
                <a:gd name="T79" fmla="*/ 153 h 717"/>
                <a:gd name="T80" fmla="*/ 506 w 609"/>
                <a:gd name="T81" fmla="*/ 178 h 717"/>
                <a:gd name="T82" fmla="*/ 513 w 609"/>
                <a:gd name="T83" fmla="*/ 200 h 717"/>
                <a:gd name="T84" fmla="*/ 512 w 609"/>
                <a:gd name="T85" fmla="*/ 230 h 717"/>
                <a:gd name="T86" fmla="*/ 496 w 609"/>
                <a:gd name="T87" fmla="*/ 253 h 717"/>
                <a:gd name="T88" fmla="*/ 467 w 609"/>
                <a:gd name="T89" fmla="*/ 263 h 717"/>
                <a:gd name="T90" fmla="*/ 436 w 609"/>
                <a:gd name="T91" fmla="*/ 257 h 717"/>
                <a:gd name="T92" fmla="*/ 507 w 609"/>
                <a:gd name="T93" fmla="*/ 326 h 717"/>
                <a:gd name="T94" fmla="*/ 507 w 609"/>
                <a:gd name="T95" fmla="*/ 309 h 717"/>
                <a:gd name="T96" fmla="*/ 515 w 609"/>
                <a:gd name="T97" fmla="*/ 300 h 717"/>
                <a:gd name="T98" fmla="*/ 532 w 609"/>
                <a:gd name="T99" fmla="*/ 298 h 717"/>
                <a:gd name="T100" fmla="*/ 543 w 609"/>
                <a:gd name="T101" fmla="*/ 304 h 717"/>
                <a:gd name="T102" fmla="*/ 546 w 609"/>
                <a:gd name="T103" fmla="*/ 322 h 717"/>
                <a:gd name="T104" fmla="*/ 533 w 609"/>
                <a:gd name="T105" fmla="*/ 335 h 717"/>
                <a:gd name="T106" fmla="*/ 515 w 609"/>
                <a:gd name="T107" fmla="*/ 33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717">
                  <a:moveTo>
                    <a:pt x="305" y="0"/>
                  </a:moveTo>
                  <a:lnTo>
                    <a:pt x="305" y="0"/>
                  </a:lnTo>
                  <a:lnTo>
                    <a:pt x="290" y="0"/>
                  </a:lnTo>
                  <a:lnTo>
                    <a:pt x="274" y="2"/>
                  </a:lnTo>
                  <a:lnTo>
                    <a:pt x="258" y="4"/>
                  </a:lnTo>
                  <a:lnTo>
                    <a:pt x="244" y="7"/>
                  </a:lnTo>
                  <a:lnTo>
                    <a:pt x="229" y="11"/>
                  </a:lnTo>
                  <a:lnTo>
                    <a:pt x="215" y="16"/>
                  </a:lnTo>
                  <a:lnTo>
                    <a:pt x="200" y="21"/>
                  </a:lnTo>
                  <a:lnTo>
                    <a:pt x="187" y="28"/>
                  </a:lnTo>
                  <a:lnTo>
                    <a:pt x="173" y="36"/>
                  </a:lnTo>
                  <a:lnTo>
                    <a:pt x="160" y="43"/>
                  </a:lnTo>
                  <a:lnTo>
                    <a:pt x="147" y="52"/>
                  </a:lnTo>
                  <a:lnTo>
                    <a:pt x="135" y="61"/>
                  </a:lnTo>
                  <a:lnTo>
                    <a:pt x="123" y="71"/>
                  </a:lnTo>
                  <a:lnTo>
                    <a:pt x="111" y="82"/>
                  </a:lnTo>
                  <a:lnTo>
                    <a:pt x="100" y="93"/>
                  </a:lnTo>
                  <a:lnTo>
                    <a:pt x="90" y="105"/>
                  </a:lnTo>
                  <a:lnTo>
                    <a:pt x="80" y="118"/>
                  </a:lnTo>
                  <a:lnTo>
                    <a:pt x="70" y="131"/>
                  </a:lnTo>
                  <a:lnTo>
                    <a:pt x="61" y="144"/>
                  </a:lnTo>
                  <a:lnTo>
                    <a:pt x="52" y="158"/>
                  </a:lnTo>
                  <a:lnTo>
                    <a:pt x="44" y="173"/>
                  </a:lnTo>
                  <a:lnTo>
                    <a:pt x="37" y="188"/>
                  </a:lnTo>
                  <a:lnTo>
                    <a:pt x="31" y="203"/>
                  </a:lnTo>
                  <a:lnTo>
                    <a:pt x="24" y="219"/>
                  </a:lnTo>
                  <a:lnTo>
                    <a:pt x="18" y="235"/>
                  </a:lnTo>
                  <a:lnTo>
                    <a:pt x="14" y="251"/>
                  </a:lnTo>
                  <a:lnTo>
                    <a:pt x="10" y="269"/>
                  </a:lnTo>
                  <a:lnTo>
                    <a:pt x="7" y="286"/>
                  </a:lnTo>
                  <a:lnTo>
                    <a:pt x="4" y="303"/>
                  </a:lnTo>
                  <a:lnTo>
                    <a:pt x="1" y="322"/>
                  </a:lnTo>
                  <a:lnTo>
                    <a:pt x="0" y="34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375"/>
                  </a:lnTo>
                  <a:lnTo>
                    <a:pt x="1" y="392"/>
                  </a:lnTo>
                  <a:lnTo>
                    <a:pt x="6" y="424"/>
                  </a:lnTo>
                  <a:lnTo>
                    <a:pt x="12" y="457"/>
                  </a:lnTo>
                  <a:lnTo>
                    <a:pt x="21" y="487"/>
                  </a:lnTo>
                  <a:lnTo>
                    <a:pt x="32" y="517"/>
                  </a:lnTo>
                  <a:lnTo>
                    <a:pt x="45" y="545"/>
                  </a:lnTo>
                  <a:lnTo>
                    <a:pt x="60" y="571"/>
                  </a:lnTo>
                  <a:lnTo>
                    <a:pt x="77" y="596"/>
                  </a:lnTo>
                  <a:lnTo>
                    <a:pt x="96" y="619"/>
                  </a:lnTo>
                  <a:lnTo>
                    <a:pt x="116" y="639"/>
                  </a:lnTo>
                  <a:lnTo>
                    <a:pt x="127" y="649"/>
                  </a:lnTo>
                  <a:lnTo>
                    <a:pt x="138" y="658"/>
                  </a:lnTo>
                  <a:lnTo>
                    <a:pt x="150" y="666"/>
                  </a:lnTo>
                  <a:lnTo>
                    <a:pt x="162" y="674"/>
                  </a:lnTo>
                  <a:lnTo>
                    <a:pt x="173" y="681"/>
                  </a:lnTo>
                  <a:lnTo>
                    <a:pt x="185" y="688"/>
                  </a:lnTo>
                  <a:lnTo>
                    <a:pt x="199" y="694"/>
                  </a:lnTo>
                  <a:lnTo>
                    <a:pt x="211" y="700"/>
                  </a:lnTo>
                  <a:lnTo>
                    <a:pt x="225" y="704"/>
                  </a:lnTo>
                  <a:lnTo>
                    <a:pt x="238" y="708"/>
                  </a:lnTo>
                  <a:lnTo>
                    <a:pt x="253" y="712"/>
                  </a:lnTo>
                  <a:lnTo>
                    <a:pt x="266" y="714"/>
                  </a:lnTo>
                  <a:lnTo>
                    <a:pt x="267" y="714"/>
                  </a:lnTo>
                  <a:lnTo>
                    <a:pt x="267" y="714"/>
                  </a:lnTo>
                  <a:lnTo>
                    <a:pt x="283" y="716"/>
                  </a:lnTo>
                  <a:lnTo>
                    <a:pt x="284" y="716"/>
                  </a:lnTo>
                  <a:lnTo>
                    <a:pt x="284" y="716"/>
                  </a:lnTo>
                  <a:lnTo>
                    <a:pt x="305" y="717"/>
                  </a:lnTo>
                  <a:lnTo>
                    <a:pt x="305" y="717"/>
                  </a:lnTo>
                  <a:lnTo>
                    <a:pt x="326" y="716"/>
                  </a:lnTo>
                  <a:lnTo>
                    <a:pt x="326" y="716"/>
                  </a:lnTo>
                  <a:lnTo>
                    <a:pt x="341" y="714"/>
                  </a:lnTo>
                  <a:lnTo>
                    <a:pt x="355" y="712"/>
                  </a:lnTo>
                  <a:lnTo>
                    <a:pt x="369" y="708"/>
                  </a:lnTo>
                  <a:lnTo>
                    <a:pt x="384" y="704"/>
                  </a:lnTo>
                  <a:lnTo>
                    <a:pt x="397" y="700"/>
                  </a:lnTo>
                  <a:lnTo>
                    <a:pt x="411" y="694"/>
                  </a:lnTo>
                  <a:lnTo>
                    <a:pt x="424" y="688"/>
                  </a:lnTo>
                  <a:lnTo>
                    <a:pt x="437" y="681"/>
                  </a:lnTo>
                  <a:lnTo>
                    <a:pt x="450" y="674"/>
                  </a:lnTo>
                  <a:lnTo>
                    <a:pt x="463" y="665"/>
                  </a:lnTo>
                  <a:lnTo>
                    <a:pt x="474" y="656"/>
                  </a:lnTo>
                  <a:lnTo>
                    <a:pt x="485" y="647"/>
                  </a:lnTo>
                  <a:lnTo>
                    <a:pt x="496" y="637"/>
                  </a:lnTo>
                  <a:lnTo>
                    <a:pt x="507" y="626"/>
                  </a:lnTo>
                  <a:lnTo>
                    <a:pt x="518" y="614"/>
                  </a:lnTo>
                  <a:lnTo>
                    <a:pt x="528" y="604"/>
                  </a:lnTo>
                  <a:lnTo>
                    <a:pt x="537" y="591"/>
                  </a:lnTo>
                  <a:lnTo>
                    <a:pt x="546" y="578"/>
                  </a:lnTo>
                  <a:lnTo>
                    <a:pt x="553" y="565"/>
                  </a:lnTo>
                  <a:lnTo>
                    <a:pt x="561" y="551"/>
                  </a:lnTo>
                  <a:lnTo>
                    <a:pt x="569" y="537"/>
                  </a:lnTo>
                  <a:lnTo>
                    <a:pt x="576" y="523"/>
                  </a:lnTo>
                  <a:lnTo>
                    <a:pt x="581" y="507"/>
                  </a:lnTo>
                  <a:lnTo>
                    <a:pt x="587" y="492"/>
                  </a:lnTo>
                  <a:lnTo>
                    <a:pt x="593" y="476"/>
                  </a:lnTo>
                  <a:lnTo>
                    <a:pt x="597" y="460"/>
                  </a:lnTo>
                  <a:lnTo>
                    <a:pt x="601" y="444"/>
                  </a:lnTo>
                  <a:lnTo>
                    <a:pt x="604" y="428"/>
                  </a:lnTo>
                  <a:lnTo>
                    <a:pt x="606" y="410"/>
                  </a:lnTo>
                  <a:lnTo>
                    <a:pt x="608" y="393"/>
                  </a:lnTo>
                  <a:lnTo>
                    <a:pt x="609" y="376"/>
                  </a:lnTo>
                  <a:lnTo>
                    <a:pt x="609" y="358"/>
                  </a:lnTo>
                  <a:lnTo>
                    <a:pt x="609" y="358"/>
                  </a:lnTo>
                  <a:lnTo>
                    <a:pt x="609" y="340"/>
                  </a:lnTo>
                  <a:lnTo>
                    <a:pt x="608" y="322"/>
                  </a:lnTo>
                  <a:lnTo>
                    <a:pt x="606" y="303"/>
                  </a:lnTo>
                  <a:lnTo>
                    <a:pt x="604" y="286"/>
                  </a:lnTo>
                  <a:lnTo>
                    <a:pt x="601" y="269"/>
                  </a:lnTo>
                  <a:lnTo>
                    <a:pt x="596" y="251"/>
                  </a:lnTo>
                  <a:lnTo>
                    <a:pt x="592" y="235"/>
                  </a:lnTo>
                  <a:lnTo>
                    <a:pt x="586" y="219"/>
                  </a:lnTo>
                  <a:lnTo>
                    <a:pt x="579" y="203"/>
                  </a:lnTo>
                  <a:lnTo>
                    <a:pt x="572" y="188"/>
                  </a:lnTo>
                  <a:lnTo>
                    <a:pt x="566" y="173"/>
                  </a:lnTo>
                  <a:lnTo>
                    <a:pt x="558" y="158"/>
                  </a:lnTo>
                  <a:lnTo>
                    <a:pt x="549" y="144"/>
                  </a:lnTo>
                  <a:lnTo>
                    <a:pt x="540" y="131"/>
                  </a:lnTo>
                  <a:lnTo>
                    <a:pt x="531" y="118"/>
                  </a:lnTo>
                  <a:lnTo>
                    <a:pt x="521" y="105"/>
                  </a:lnTo>
                  <a:lnTo>
                    <a:pt x="510" y="93"/>
                  </a:lnTo>
                  <a:lnTo>
                    <a:pt x="498" y="82"/>
                  </a:lnTo>
                  <a:lnTo>
                    <a:pt x="487" y="71"/>
                  </a:lnTo>
                  <a:lnTo>
                    <a:pt x="475" y="61"/>
                  </a:lnTo>
                  <a:lnTo>
                    <a:pt x="463" y="52"/>
                  </a:lnTo>
                  <a:lnTo>
                    <a:pt x="450" y="43"/>
                  </a:lnTo>
                  <a:lnTo>
                    <a:pt x="437" y="36"/>
                  </a:lnTo>
                  <a:lnTo>
                    <a:pt x="423" y="28"/>
                  </a:lnTo>
                  <a:lnTo>
                    <a:pt x="410" y="21"/>
                  </a:lnTo>
                  <a:lnTo>
                    <a:pt x="395" y="16"/>
                  </a:lnTo>
                  <a:lnTo>
                    <a:pt x="381" y="11"/>
                  </a:lnTo>
                  <a:lnTo>
                    <a:pt x="366" y="7"/>
                  </a:lnTo>
                  <a:lnTo>
                    <a:pt x="351" y="4"/>
                  </a:lnTo>
                  <a:lnTo>
                    <a:pt x="336" y="2"/>
                  </a:lnTo>
                  <a:lnTo>
                    <a:pt x="321" y="0"/>
                  </a:lnTo>
                  <a:lnTo>
                    <a:pt x="305" y="0"/>
                  </a:lnTo>
                  <a:lnTo>
                    <a:pt x="305" y="0"/>
                  </a:lnTo>
                  <a:close/>
                  <a:moveTo>
                    <a:pt x="436" y="257"/>
                  </a:moveTo>
                  <a:lnTo>
                    <a:pt x="436" y="257"/>
                  </a:lnTo>
                  <a:lnTo>
                    <a:pt x="428" y="253"/>
                  </a:lnTo>
                  <a:lnTo>
                    <a:pt x="420" y="247"/>
                  </a:lnTo>
                  <a:lnTo>
                    <a:pt x="413" y="241"/>
                  </a:lnTo>
                  <a:lnTo>
                    <a:pt x="406" y="233"/>
                  </a:lnTo>
                  <a:lnTo>
                    <a:pt x="401" y="226"/>
                  </a:lnTo>
                  <a:lnTo>
                    <a:pt x="397" y="216"/>
                  </a:lnTo>
                  <a:lnTo>
                    <a:pt x="396" y="207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397" y="191"/>
                  </a:lnTo>
                  <a:lnTo>
                    <a:pt x="400" y="185"/>
                  </a:lnTo>
                  <a:lnTo>
                    <a:pt x="403" y="179"/>
                  </a:lnTo>
                  <a:lnTo>
                    <a:pt x="406" y="174"/>
                  </a:lnTo>
                  <a:lnTo>
                    <a:pt x="411" y="168"/>
                  </a:lnTo>
                  <a:lnTo>
                    <a:pt x="415" y="164"/>
                  </a:lnTo>
                  <a:lnTo>
                    <a:pt x="427" y="156"/>
                  </a:lnTo>
                  <a:lnTo>
                    <a:pt x="439" y="151"/>
                  </a:lnTo>
                  <a:lnTo>
                    <a:pt x="446" y="149"/>
                  </a:lnTo>
                  <a:lnTo>
                    <a:pt x="452" y="148"/>
                  </a:lnTo>
                  <a:lnTo>
                    <a:pt x="459" y="148"/>
                  </a:lnTo>
                  <a:lnTo>
                    <a:pt x="465" y="148"/>
                  </a:lnTo>
                  <a:lnTo>
                    <a:pt x="472" y="149"/>
                  </a:lnTo>
                  <a:lnTo>
                    <a:pt x="478" y="151"/>
                  </a:lnTo>
                  <a:lnTo>
                    <a:pt x="478" y="151"/>
                  </a:lnTo>
                  <a:lnTo>
                    <a:pt x="483" y="153"/>
                  </a:lnTo>
                  <a:lnTo>
                    <a:pt x="487" y="155"/>
                  </a:lnTo>
                  <a:lnTo>
                    <a:pt x="495" y="163"/>
                  </a:lnTo>
                  <a:lnTo>
                    <a:pt x="502" y="171"/>
                  </a:lnTo>
                  <a:lnTo>
                    <a:pt x="506" y="178"/>
                  </a:lnTo>
                  <a:lnTo>
                    <a:pt x="510" y="186"/>
                  </a:lnTo>
                  <a:lnTo>
                    <a:pt x="512" y="192"/>
                  </a:lnTo>
                  <a:lnTo>
                    <a:pt x="513" y="200"/>
                  </a:lnTo>
                  <a:lnTo>
                    <a:pt x="513" y="200"/>
                  </a:lnTo>
                  <a:lnTo>
                    <a:pt x="514" y="208"/>
                  </a:lnTo>
                  <a:lnTo>
                    <a:pt x="514" y="215"/>
                  </a:lnTo>
                  <a:lnTo>
                    <a:pt x="513" y="222"/>
                  </a:lnTo>
                  <a:lnTo>
                    <a:pt x="512" y="230"/>
                  </a:lnTo>
                  <a:lnTo>
                    <a:pt x="509" y="239"/>
                  </a:lnTo>
                  <a:lnTo>
                    <a:pt x="504" y="246"/>
                  </a:lnTo>
                  <a:lnTo>
                    <a:pt x="496" y="253"/>
                  </a:lnTo>
                  <a:lnTo>
                    <a:pt x="496" y="253"/>
                  </a:lnTo>
                  <a:lnTo>
                    <a:pt x="492" y="256"/>
                  </a:lnTo>
                  <a:lnTo>
                    <a:pt x="487" y="259"/>
                  </a:lnTo>
                  <a:lnTo>
                    <a:pt x="477" y="262"/>
                  </a:lnTo>
                  <a:lnTo>
                    <a:pt x="467" y="263"/>
                  </a:lnTo>
                  <a:lnTo>
                    <a:pt x="458" y="262"/>
                  </a:lnTo>
                  <a:lnTo>
                    <a:pt x="450" y="261"/>
                  </a:lnTo>
                  <a:lnTo>
                    <a:pt x="443" y="259"/>
                  </a:lnTo>
                  <a:lnTo>
                    <a:pt x="436" y="257"/>
                  </a:lnTo>
                  <a:lnTo>
                    <a:pt x="436" y="257"/>
                  </a:lnTo>
                  <a:close/>
                  <a:moveTo>
                    <a:pt x="510" y="329"/>
                  </a:moveTo>
                  <a:lnTo>
                    <a:pt x="510" y="329"/>
                  </a:lnTo>
                  <a:lnTo>
                    <a:pt x="507" y="326"/>
                  </a:lnTo>
                  <a:lnTo>
                    <a:pt x="506" y="323"/>
                  </a:lnTo>
                  <a:lnTo>
                    <a:pt x="505" y="320"/>
                  </a:lnTo>
                  <a:lnTo>
                    <a:pt x="505" y="315"/>
                  </a:lnTo>
                  <a:lnTo>
                    <a:pt x="507" y="309"/>
                  </a:lnTo>
                  <a:lnTo>
                    <a:pt x="510" y="305"/>
                  </a:lnTo>
                  <a:lnTo>
                    <a:pt x="512" y="302"/>
                  </a:lnTo>
                  <a:lnTo>
                    <a:pt x="512" y="302"/>
                  </a:lnTo>
                  <a:lnTo>
                    <a:pt x="515" y="300"/>
                  </a:lnTo>
                  <a:lnTo>
                    <a:pt x="520" y="298"/>
                  </a:lnTo>
                  <a:lnTo>
                    <a:pt x="524" y="297"/>
                  </a:lnTo>
                  <a:lnTo>
                    <a:pt x="529" y="297"/>
                  </a:lnTo>
                  <a:lnTo>
                    <a:pt x="532" y="298"/>
                  </a:lnTo>
                  <a:lnTo>
                    <a:pt x="537" y="299"/>
                  </a:lnTo>
                  <a:lnTo>
                    <a:pt x="540" y="301"/>
                  </a:lnTo>
                  <a:lnTo>
                    <a:pt x="543" y="304"/>
                  </a:lnTo>
                  <a:lnTo>
                    <a:pt x="543" y="304"/>
                  </a:lnTo>
                  <a:lnTo>
                    <a:pt x="546" y="309"/>
                  </a:lnTo>
                  <a:lnTo>
                    <a:pt x="547" y="313"/>
                  </a:lnTo>
                  <a:lnTo>
                    <a:pt x="547" y="317"/>
                  </a:lnTo>
                  <a:lnTo>
                    <a:pt x="546" y="322"/>
                  </a:lnTo>
                  <a:lnTo>
                    <a:pt x="543" y="325"/>
                  </a:lnTo>
                  <a:lnTo>
                    <a:pt x="541" y="329"/>
                  </a:lnTo>
                  <a:lnTo>
                    <a:pt x="538" y="332"/>
                  </a:lnTo>
                  <a:lnTo>
                    <a:pt x="533" y="335"/>
                  </a:lnTo>
                  <a:lnTo>
                    <a:pt x="533" y="335"/>
                  </a:lnTo>
                  <a:lnTo>
                    <a:pt x="528" y="336"/>
                  </a:lnTo>
                  <a:lnTo>
                    <a:pt x="521" y="336"/>
                  </a:lnTo>
                  <a:lnTo>
                    <a:pt x="515" y="334"/>
                  </a:lnTo>
                  <a:lnTo>
                    <a:pt x="510" y="329"/>
                  </a:lnTo>
                  <a:lnTo>
                    <a:pt x="510" y="32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55"/>
            <p:cNvSpPr>
              <a:spLocks/>
            </p:cNvSpPr>
            <p:nvPr/>
          </p:nvSpPr>
          <p:spPr bwMode="auto">
            <a:xfrm flipH="1">
              <a:off x="4768739" y="-310267"/>
              <a:ext cx="34760" cy="26061"/>
            </a:xfrm>
            <a:custGeom>
              <a:avLst/>
              <a:gdLst>
                <a:gd name="T0" fmla="*/ 0 w 124"/>
                <a:gd name="T1" fmla="*/ 100 h 100"/>
                <a:gd name="T2" fmla="*/ 62 w 124"/>
                <a:gd name="T3" fmla="*/ 100 h 100"/>
                <a:gd name="T4" fmla="*/ 124 w 124"/>
                <a:gd name="T5" fmla="*/ 100 h 100"/>
                <a:gd name="T6" fmla="*/ 124 w 124"/>
                <a:gd name="T7" fmla="*/ 100 h 100"/>
                <a:gd name="T8" fmla="*/ 117 w 124"/>
                <a:gd name="T9" fmla="*/ 94 h 100"/>
                <a:gd name="T10" fmla="*/ 112 w 124"/>
                <a:gd name="T11" fmla="*/ 86 h 100"/>
                <a:gd name="T12" fmla="*/ 107 w 124"/>
                <a:gd name="T13" fmla="*/ 79 h 100"/>
                <a:gd name="T14" fmla="*/ 103 w 124"/>
                <a:gd name="T15" fmla="*/ 70 h 100"/>
                <a:gd name="T16" fmla="*/ 95 w 124"/>
                <a:gd name="T17" fmla="*/ 53 h 100"/>
                <a:gd name="T18" fmla="*/ 91 w 124"/>
                <a:gd name="T19" fmla="*/ 37 h 100"/>
                <a:gd name="T20" fmla="*/ 87 w 124"/>
                <a:gd name="T21" fmla="*/ 23 h 100"/>
                <a:gd name="T22" fmla="*/ 85 w 124"/>
                <a:gd name="T23" fmla="*/ 11 h 100"/>
                <a:gd name="T24" fmla="*/ 83 w 124"/>
                <a:gd name="T25" fmla="*/ 0 h 100"/>
                <a:gd name="T26" fmla="*/ 83 w 124"/>
                <a:gd name="T27" fmla="*/ 0 h 100"/>
                <a:gd name="T28" fmla="*/ 62 w 124"/>
                <a:gd name="T29" fmla="*/ 1 h 100"/>
                <a:gd name="T30" fmla="*/ 62 w 124"/>
                <a:gd name="T31" fmla="*/ 1 h 100"/>
                <a:gd name="T32" fmla="*/ 41 w 124"/>
                <a:gd name="T33" fmla="*/ 0 h 100"/>
                <a:gd name="T34" fmla="*/ 41 w 124"/>
                <a:gd name="T35" fmla="*/ 0 h 100"/>
                <a:gd name="T36" fmla="*/ 39 w 124"/>
                <a:gd name="T37" fmla="*/ 11 h 100"/>
                <a:gd name="T38" fmla="*/ 38 w 124"/>
                <a:gd name="T39" fmla="*/ 23 h 100"/>
                <a:gd name="T40" fmla="*/ 33 w 124"/>
                <a:gd name="T41" fmla="*/ 37 h 100"/>
                <a:gd name="T42" fmla="*/ 29 w 124"/>
                <a:gd name="T43" fmla="*/ 53 h 100"/>
                <a:gd name="T44" fmla="*/ 21 w 124"/>
                <a:gd name="T45" fmla="*/ 70 h 100"/>
                <a:gd name="T46" fmla="*/ 16 w 124"/>
                <a:gd name="T47" fmla="*/ 79 h 100"/>
                <a:gd name="T48" fmla="*/ 12 w 124"/>
                <a:gd name="T49" fmla="*/ 86 h 100"/>
                <a:gd name="T50" fmla="*/ 6 w 124"/>
                <a:gd name="T51" fmla="*/ 94 h 100"/>
                <a:gd name="T52" fmla="*/ 0 w 124"/>
                <a:gd name="T53" fmla="*/ 100 h 100"/>
                <a:gd name="T54" fmla="*/ 0 w 124"/>
                <a:gd name="T5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00">
                  <a:moveTo>
                    <a:pt x="0" y="100"/>
                  </a:moveTo>
                  <a:lnTo>
                    <a:pt x="62" y="100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17" y="94"/>
                  </a:lnTo>
                  <a:lnTo>
                    <a:pt x="112" y="86"/>
                  </a:lnTo>
                  <a:lnTo>
                    <a:pt x="107" y="79"/>
                  </a:lnTo>
                  <a:lnTo>
                    <a:pt x="103" y="70"/>
                  </a:lnTo>
                  <a:lnTo>
                    <a:pt x="95" y="53"/>
                  </a:lnTo>
                  <a:lnTo>
                    <a:pt x="91" y="37"/>
                  </a:lnTo>
                  <a:lnTo>
                    <a:pt x="87" y="23"/>
                  </a:lnTo>
                  <a:lnTo>
                    <a:pt x="85" y="1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9" y="11"/>
                  </a:lnTo>
                  <a:lnTo>
                    <a:pt x="38" y="23"/>
                  </a:lnTo>
                  <a:lnTo>
                    <a:pt x="33" y="37"/>
                  </a:lnTo>
                  <a:lnTo>
                    <a:pt x="29" y="53"/>
                  </a:lnTo>
                  <a:lnTo>
                    <a:pt x="21" y="70"/>
                  </a:lnTo>
                  <a:lnTo>
                    <a:pt x="16" y="79"/>
                  </a:lnTo>
                  <a:lnTo>
                    <a:pt x="12" y="86"/>
                  </a:lnTo>
                  <a:lnTo>
                    <a:pt x="6" y="94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56"/>
            <p:cNvSpPr>
              <a:spLocks/>
            </p:cNvSpPr>
            <p:nvPr/>
          </p:nvSpPr>
          <p:spPr bwMode="auto">
            <a:xfrm flipH="1">
              <a:off x="4725289" y="-450999"/>
              <a:ext cx="34760" cy="29536"/>
            </a:xfrm>
            <a:custGeom>
              <a:avLst/>
              <a:gdLst>
                <a:gd name="T0" fmla="*/ 0 w 118"/>
                <a:gd name="T1" fmla="*/ 50 h 115"/>
                <a:gd name="T2" fmla="*/ 0 w 118"/>
                <a:gd name="T3" fmla="*/ 50 h 115"/>
                <a:gd name="T4" fmla="*/ 0 w 118"/>
                <a:gd name="T5" fmla="*/ 59 h 115"/>
                <a:gd name="T6" fmla="*/ 1 w 118"/>
                <a:gd name="T7" fmla="*/ 68 h 115"/>
                <a:gd name="T8" fmla="*/ 5 w 118"/>
                <a:gd name="T9" fmla="*/ 78 h 115"/>
                <a:gd name="T10" fmla="*/ 10 w 118"/>
                <a:gd name="T11" fmla="*/ 85 h 115"/>
                <a:gd name="T12" fmla="*/ 17 w 118"/>
                <a:gd name="T13" fmla="*/ 93 h 115"/>
                <a:gd name="T14" fmla="*/ 24 w 118"/>
                <a:gd name="T15" fmla="*/ 99 h 115"/>
                <a:gd name="T16" fmla="*/ 32 w 118"/>
                <a:gd name="T17" fmla="*/ 105 h 115"/>
                <a:gd name="T18" fmla="*/ 40 w 118"/>
                <a:gd name="T19" fmla="*/ 109 h 115"/>
                <a:gd name="T20" fmla="*/ 40 w 118"/>
                <a:gd name="T21" fmla="*/ 109 h 115"/>
                <a:gd name="T22" fmla="*/ 47 w 118"/>
                <a:gd name="T23" fmla="*/ 111 h 115"/>
                <a:gd name="T24" fmla="*/ 54 w 118"/>
                <a:gd name="T25" fmla="*/ 113 h 115"/>
                <a:gd name="T26" fmla="*/ 62 w 118"/>
                <a:gd name="T27" fmla="*/ 114 h 115"/>
                <a:gd name="T28" fmla="*/ 71 w 118"/>
                <a:gd name="T29" fmla="*/ 115 h 115"/>
                <a:gd name="T30" fmla="*/ 81 w 118"/>
                <a:gd name="T31" fmla="*/ 114 h 115"/>
                <a:gd name="T32" fmla="*/ 91 w 118"/>
                <a:gd name="T33" fmla="*/ 111 h 115"/>
                <a:gd name="T34" fmla="*/ 96 w 118"/>
                <a:gd name="T35" fmla="*/ 108 h 115"/>
                <a:gd name="T36" fmla="*/ 100 w 118"/>
                <a:gd name="T37" fmla="*/ 105 h 115"/>
                <a:gd name="T38" fmla="*/ 100 w 118"/>
                <a:gd name="T39" fmla="*/ 105 h 115"/>
                <a:gd name="T40" fmla="*/ 108 w 118"/>
                <a:gd name="T41" fmla="*/ 98 h 115"/>
                <a:gd name="T42" fmla="*/ 113 w 118"/>
                <a:gd name="T43" fmla="*/ 91 h 115"/>
                <a:gd name="T44" fmla="*/ 116 w 118"/>
                <a:gd name="T45" fmla="*/ 82 h 115"/>
                <a:gd name="T46" fmla="*/ 117 w 118"/>
                <a:gd name="T47" fmla="*/ 74 h 115"/>
                <a:gd name="T48" fmla="*/ 118 w 118"/>
                <a:gd name="T49" fmla="*/ 67 h 115"/>
                <a:gd name="T50" fmla="*/ 118 w 118"/>
                <a:gd name="T51" fmla="*/ 60 h 115"/>
                <a:gd name="T52" fmla="*/ 117 w 118"/>
                <a:gd name="T53" fmla="*/ 52 h 115"/>
                <a:gd name="T54" fmla="*/ 117 w 118"/>
                <a:gd name="T55" fmla="*/ 52 h 115"/>
                <a:gd name="T56" fmla="*/ 116 w 118"/>
                <a:gd name="T57" fmla="*/ 44 h 115"/>
                <a:gd name="T58" fmla="*/ 114 w 118"/>
                <a:gd name="T59" fmla="*/ 38 h 115"/>
                <a:gd name="T60" fmla="*/ 110 w 118"/>
                <a:gd name="T61" fmla="*/ 30 h 115"/>
                <a:gd name="T62" fmla="*/ 106 w 118"/>
                <a:gd name="T63" fmla="*/ 23 h 115"/>
                <a:gd name="T64" fmla="*/ 99 w 118"/>
                <a:gd name="T65" fmla="*/ 15 h 115"/>
                <a:gd name="T66" fmla="*/ 91 w 118"/>
                <a:gd name="T67" fmla="*/ 7 h 115"/>
                <a:gd name="T68" fmla="*/ 87 w 118"/>
                <a:gd name="T69" fmla="*/ 5 h 115"/>
                <a:gd name="T70" fmla="*/ 82 w 118"/>
                <a:gd name="T71" fmla="*/ 3 h 115"/>
                <a:gd name="T72" fmla="*/ 82 w 118"/>
                <a:gd name="T73" fmla="*/ 3 h 115"/>
                <a:gd name="T74" fmla="*/ 76 w 118"/>
                <a:gd name="T75" fmla="*/ 1 h 115"/>
                <a:gd name="T76" fmla="*/ 69 w 118"/>
                <a:gd name="T77" fmla="*/ 0 h 115"/>
                <a:gd name="T78" fmla="*/ 63 w 118"/>
                <a:gd name="T79" fmla="*/ 0 h 115"/>
                <a:gd name="T80" fmla="*/ 56 w 118"/>
                <a:gd name="T81" fmla="*/ 0 h 115"/>
                <a:gd name="T82" fmla="*/ 50 w 118"/>
                <a:gd name="T83" fmla="*/ 1 h 115"/>
                <a:gd name="T84" fmla="*/ 43 w 118"/>
                <a:gd name="T85" fmla="*/ 3 h 115"/>
                <a:gd name="T86" fmla="*/ 31 w 118"/>
                <a:gd name="T87" fmla="*/ 8 h 115"/>
                <a:gd name="T88" fmla="*/ 19 w 118"/>
                <a:gd name="T89" fmla="*/ 16 h 115"/>
                <a:gd name="T90" fmla="*/ 15 w 118"/>
                <a:gd name="T91" fmla="*/ 20 h 115"/>
                <a:gd name="T92" fmla="*/ 10 w 118"/>
                <a:gd name="T93" fmla="*/ 26 h 115"/>
                <a:gd name="T94" fmla="*/ 7 w 118"/>
                <a:gd name="T95" fmla="*/ 31 h 115"/>
                <a:gd name="T96" fmla="*/ 4 w 118"/>
                <a:gd name="T97" fmla="*/ 37 h 115"/>
                <a:gd name="T98" fmla="*/ 1 w 118"/>
                <a:gd name="T99" fmla="*/ 43 h 115"/>
                <a:gd name="T100" fmla="*/ 0 w 118"/>
                <a:gd name="T101" fmla="*/ 50 h 115"/>
                <a:gd name="T102" fmla="*/ 0 w 118"/>
                <a:gd name="T103" fmla="*/ 5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" h="115">
                  <a:moveTo>
                    <a:pt x="0" y="50"/>
                  </a:moveTo>
                  <a:lnTo>
                    <a:pt x="0" y="50"/>
                  </a:lnTo>
                  <a:lnTo>
                    <a:pt x="0" y="59"/>
                  </a:lnTo>
                  <a:lnTo>
                    <a:pt x="1" y="68"/>
                  </a:lnTo>
                  <a:lnTo>
                    <a:pt x="5" y="78"/>
                  </a:lnTo>
                  <a:lnTo>
                    <a:pt x="10" y="85"/>
                  </a:lnTo>
                  <a:lnTo>
                    <a:pt x="17" y="93"/>
                  </a:lnTo>
                  <a:lnTo>
                    <a:pt x="24" y="99"/>
                  </a:lnTo>
                  <a:lnTo>
                    <a:pt x="32" y="105"/>
                  </a:lnTo>
                  <a:lnTo>
                    <a:pt x="40" y="109"/>
                  </a:lnTo>
                  <a:lnTo>
                    <a:pt x="40" y="109"/>
                  </a:lnTo>
                  <a:lnTo>
                    <a:pt x="47" y="111"/>
                  </a:lnTo>
                  <a:lnTo>
                    <a:pt x="54" y="113"/>
                  </a:lnTo>
                  <a:lnTo>
                    <a:pt x="62" y="114"/>
                  </a:lnTo>
                  <a:lnTo>
                    <a:pt x="71" y="115"/>
                  </a:lnTo>
                  <a:lnTo>
                    <a:pt x="81" y="114"/>
                  </a:lnTo>
                  <a:lnTo>
                    <a:pt x="91" y="111"/>
                  </a:lnTo>
                  <a:lnTo>
                    <a:pt x="96" y="108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108" y="98"/>
                  </a:lnTo>
                  <a:lnTo>
                    <a:pt x="113" y="91"/>
                  </a:lnTo>
                  <a:lnTo>
                    <a:pt x="116" y="82"/>
                  </a:lnTo>
                  <a:lnTo>
                    <a:pt x="117" y="74"/>
                  </a:lnTo>
                  <a:lnTo>
                    <a:pt x="118" y="67"/>
                  </a:lnTo>
                  <a:lnTo>
                    <a:pt x="118" y="60"/>
                  </a:lnTo>
                  <a:lnTo>
                    <a:pt x="117" y="52"/>
                  </a:lnTo>
                  <a:lnTo>
                    <a:pt x="117" y="52"/>
                  </a:lnTo>
                  <a:lnTo>
                    <a:pt x="116" y="44"/>
                  </a:lnTo>
                  <a:lnTo>
                    <a:pt x="114" y="38"/>
                  </a:lnTo>
                  <a:lnTo>
                    <a:pt x="110" y="30"/>
                  </a:lnTo>
                  <a:lnTo>
                    <a:pt x="106" y="23"/>
                  </a:lnTo>
                  <a:lnTo>
                    <a:pt x="99" y="15"/>
                  </a:lnTo>
                  <a:lnTo>
                    <a:pt x="91" y="7"/>
                  </a:lnTo>
                  <a:lnTo>
                    <a:pt x="87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1" y="8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4" y="37"/>
                  </a:lnTo>
                  <a:lnTo>
                    <a:pt x="1" y="43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57"/>
            <p:cNvSpPr>
              <a:spLocks/>
            </p:cNvSpPr>
            <p:nvPr/>
          </p:nvSpPr>
          <p:spPr bwMode="auto">
            <a:xfrm flipH="1">
              <a:off x="4716599" y="-412776"/>
              <a:ext cx="12166" cy="8687"/>
            </a:xfrm>
            <a:custGeom>
              <a:avLst/>
              <a:gdLst>
                <a:gd name="T0" fmla="*/ 7 w 42"/>
                <a:gd name="T1" fmla="*/ 5 h 39"/>
                <a:gd name="T2" fmla="*/ 7 w 42"/>
                <a:gd name="T3" fmla="*/ 5 h 39"/>
                <a:gd name="T4" fmla="*/ 5 w 42"/>
                <a:gd name="T5" fmla="*/ 8 h 39"/>
                <a:gd name="T6" fmla="*/ 2 w 42"/>
                <a:gd name="T7" fmla="*/ 12 h 39"/>
                <a:gd name="T8" fmla="*/ 0 w 42"/>
                <a:gd name="T9" fmla="*/ 18 h 39"/>
                <a:gd name="T10" fmla="*/ 0 w 42"/>
                <a:gd name="T11" fmla="*/ 23 h 39"/>
                <a:gd name="T12" fmla="*/ 1 w 42"/>
                <a:gd name="T13" fmla="*/ 26 h 39"/>
                <a:gd name="T14" fmla="*/ 2 w 42"/>
                <a:gd name="T15" fmla="*/ 29 h 39"/>
                <a:gd name="T16" fmla="*/ 5 w 42"/>
                <a:gd name="T17" fmla="*/ 32 h 39"/>
                <a:gd name="T18" fmla="*/ 5 w 42"/>
                <a:gd name="T19" fmla="*/ 32 h 39"/>
                <a:gd name="T20" fmla="*/ 10 w 42"/>
                <a:gd name="T21" fmla="*/ 37 h 39"/>
                <a:gd name="T22" fmla="*/ 16 w 42"/>
                <a:gd name="T23" fmla="*/ 39 h 39"/>
                <a:gd name="T24" fmla="*/ 23 w 42"/>
                <a:gd name="T25" fmla="*/ 39 h 39"/>
                <a:gd name="T26" fmla="*/ 28 w 42"/>
                <a:gd name="T27" fmla="*/ 38 h 39"/>
                <a:gd name="T28" fmla="*/ 28 w 42"/>
                <a:gd name="T29" fmla="*/ 38 h 39"/>
                <a:gd name="T30" fmla="*/ 33 w 42"/>
                <a:gd name="T31" fmla="*/ 35 h 39"/>
                <a:gd name="T32" fmla="*/ 36 w 42"/>
                <a:gd name="T33" fmla="*/ 32 h 39"/>
                <a:gd name="T34" fmla="*/ 38 w 42"/>
                <a:gd name="T35" fmla="*/ 28 h 39"/>
                <a:gd name="T36" fmla="*/ 41 w 42"/>
                <a:gd name="T37" fmla="*/ 25 h 39"/>
                <a:gd name="T38" fmla="*/ 42 w 42"/>
                <a:gd name="T39" fmla="*/ 20 h 39"/>
                <a:gd name="T40" fmla="*/ 42 w 42"/>
                <a:gd name="T41" fmla="*/ 16 h 39"/>
                <a:gd name="T42" fmla="*/ 41 w 42"/>
                <a:gd name="T43" fmla="*/ 12 h 39"/>
                <a:gd name="T44" fmla="*/ 38 w 42"/>
                <a:gd name="T45" fmla="*/ 7 h 39"/>
                <a:gd name="T46" fmla="*/ 38 w 42"/>
                <a:gd name="T47" fmla="*/ 7 h 39"/>
                <a:gd name="T48" fmla="*/ 35 w 42"/>
                <a:gd name="T49" fmla="*/ 4 h 39"/>
                <a:gd name="T50" fmla="*/ 32 w 42"/>
                <a:gd name="T51" fmla="*/ 2 h 39"/>
                <a:gd name="T52" fmla="*/ 27 w 42"/>
                <a:gd name="T53" fmla="*/ 1 h 39"/>
                <a:gd name="T54" fmla="*/ 24 w 42"/>
                <a:gd name="T55" fmla="*/ 0 h 39"/>
                <a:gd name="T56" fmla="*/ 19 w 42"/>
                <a:gd name="T57" fmla="*/ 0 h 39"/>
                <a:gd name="T58" fmla="*/ 15 w 42"/>
                <a:gd name="T59" fmla="*/ 1 h 39"/>
                <a:gd name="T60" fmla="*/ 10 w 42"/>
                <a:gd name="T61" fmla="*/ 3 h 39"/>
                <a:gd name="T62" fmla="*/ 7 w 42"/>
                <a:gd name="T63" fmla="*/ 5 h 39"/>
                <a:gd name="T64" fmla="*/ 7 w 42"/>
                <a:gd name="T65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" h="39">
                  <a:moveTo>
                    <a:pt x="7" y="5"/>
                  </a:moveTo>
                  <a:lnTo>
                    <a:pt x="7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2" y="29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6" y="39"/>
                  </a:lnTo>
                  <a:lnTo>
                    <a:pt x="23" y="39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3" y="35"/>
                  </a:lnTo>
                  <a:lnTo>
                    <a:pt x="36" y="32"/>
                  </a:lnTo>
                  <a:lnTo>
                    <a:pt x="38" y="28"/>
                  </a:lnTo>
                  <a:lnTo>
                    <a:pt x="41" y="25"/>
                  </a:lnTo>
                  <a:lnTo>
                    <a:pt x="42" y="20"/>
                  </a:lnTo>
                  <a:lnTo>
                    <a:pt x="42" y="16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60"/>
            <p:cNvSpPr>
              <a:spLocks/>
            </p:cNvSpPr>
            <p:nvPr/>
          </p:nvSpPr>
          <p:spPr bwMode="auto">
            <a:xfrm flipH="1">
              <a:off x="4478493" y="-186910"/>
              <a:ext cx="232892" cy="62548"/>
            </a:xfrm>
            <a:custGeom>
              <a:avLst/>
              <a:gdLst>
                <a:gd name="T0" fmla="*/ 44 w 803"/>
                <a:gd name="T1" fmla="*/ 135 h 249"/>
                <a:gd name="T2" fmla="*/ 127 w 803"/>
                <a:gd name="T3" fmla="*/ 249 h 249"/>
                <a:gd name="T4" fmla="*/ 143 w 803"/>
                <a:gd name="T5" fmla="*/ 227 h 249"/>
                <a:gd name="T6" fmla="*/ 157 w 803"/>
                <a:gd name="T7" fmla="*/ 213 h 249"/>
                <a:gd name="T8" fmla="*/ 173 w 803"/>
                <a:gd name="T9" fmla="*/ 205 h 249"/>
                <a:gd name="T10" fmla="*/ 186 w 803"/>
                <a:gd name="T11" fmla="*/ 201 h 249"/>
                <a:gd name="T12" fmla="*/ 204 w 803"/>
                <a:gd name="T13" fmla="*/ 201 h 249"/>
                <a:gd name="T14" fmla="*/ 218 w 803"/>
                <a:gd name="T15" fmla="*/ 206 h 249"/>
                <a:gd name="T16" fmla="*/ 231 w 803"/>
                <a:gd name="T17" fmla="*/ 213 h 249"/>
                <a:gd name="T18" fmla="*/ 254 w 803"/>
                <a:gd name="T19" fmla="*/ 230 h 249"/>
                <a:gd name="T20" fmla="*/ 266 w 803"/>
                <a:gd name="T21" fmla="*/ 238 h 249"/>
                <a:gd name="T22" fmla="*/ 281 w 803"/>
                <a:gd name="T23" fmla="*/ 242 h 249"/>
                <a:gd name="T24" fmla="*/ 299 w 803"/>
                <a:gd name="T25" fmla="*/ 242 h 249"/>
                <a:gd name="T26" fmla="*/ 309 w 803"/>
                <a:gd name="T27" fmla="*/ 240 h 249"/>
                <a:gd name="T28" fmla="*/ 324 w 803"/>
                <a:gd name="T29" fmla="*/ 234 h 249"/>
                <a:gd name="T30" fmla="*/ 335 w 803"/>
                <a:gd name="T31" fmla="*/ 224 h 249"/>
                <a:gd name="T32" fmla="*/ 348 w 803"/>
                <a:gd name="T33" fmla="*/ 208 h 249"/>
                <a:gd name="T34" fmla="*/ 362 w 803"/>
                <a:gd name="T35" fmla="*/ 190 h 249"/>
                <a:gd name="T36" fmla="*/ 373 w 803"/>
                <a:gd name="T37" fmla="*/ 181 h 249"/>
                <a:gd name="T38" fmla="*/ 388 w 803"/>
                <a:gd name="T39" fmla="*/ 174 h 249"/>
                <a:gd name="T40" fmla="*/ 397 w 803"/>
                <a:gd name="T41" fmla="*/ 172 h 249"/>
                <a:gd name="T42" fmla="*/ 415 w 803"/>
                <a:gd name="T43" fmla="*/ 172 h 249"/>
                <a:gd name="T44" fmla="*/ 429 w 803"/>
                <a:gd name="T45" fmla="*/ 176 h 249"/>
                <a:gd name="T46" fmla="*/ 443 w 803"/>
                <a:gd name="T47" fmla="*/ 184 h 249"/>
                <a:gd name="T48" fmla="*/ 465 w 803"/>
                <a:gd name="T49" fmla="*/ 201 h 249"/>
                <a:gd name="T50" fmla="*/ 479 w 803"/>
                <a:gd name="T51" fmla="*/ 209 h 249"/>
                <a:gd name="T52" fmla="*/ 493 w 803"/>
                <a:gd name="T53" fmla="*/ 213 h 249"/>
                <a:gd name="T54" fmla="*/ 511 w 803"/>
                <a:gd name="T55" fmla="*/ 213 h 249"/>
                <a:gd name="T56" fmla="*/ 520 w 803"/>
                <a:gd name="T57" fmla="*/ 211 h 249"/>
                <a:gd name="T58" fmla="*/ 535 w 803"/>
                <a:gd name="T59" fmla="*/ 205 h 249"/>
                <a:gd name="T60" fmla="*/ 546 w 803"/>
                <a:gd name="T61" fmla="*/ 195 h 249"/>
                <a:gd name="T62" fmla="*/ 559 w 803"/>
                <a:gd name="T63" fmla="*/ 178 h 249"/>
                <a:gd name="T64" fmla="*/ 573 w 803"/>
                <a:gd name="T65" fmla="*/ 160 h 249"/>
                <a:gd name="T66" fmla="*/ 584 w 803"/>
                <a:gd name="T67" fmla="*/ 152 h 249"/>
                <a:gd name="T68" fmla="*/ 599 w 803"/>
                <a:gd name="T69" fmla="*/ 144 h 249"/>
                <a:gd name="T70" fmla="*/ 609 w 803"/>
                <a:gd name="T71" fmla="*/ 143 h 249"/>
                <a:gd name="T72" fmla="*/ 625 w 803"/>
                <a:gd name="T73" fmla="*/ 143 h 249"/>
                <a:gd name="T74" fmla="*/ 640 w 803"/>
                <a:gd name="T75" fmla="*/ 146 h 249"/>
                <a:gd name="T76" fmla="*/ 652 w 803"/>
                <a:gd name="T77" fmla="*/ 154 h 249"/>
                <a:gd name="T78" fmla="*/ 675 w 803"/>
                <a:gd name="T79" fmla="*/ 170 h 249"/>
                <a:gd name="T80" fmla="*/ 694 w 803"/>
                <a:gd name="T81" fmla="*/ 181 h 249"/>
                <a:gd name="T82" fmla="*/ 708 w 803"/>
                <a:gd name="T83" fmla="*/ 184 h 249"/>
                <a:gd name="T84" fmla="*/ 770 w 803"/>
                <a:gd name="T85" fmla="*/ 71 h 249"/>
                <a:gd name="T86" fmla="*/ 803 w 803"/>
                <a:gd name="T87" fmla="*/ 0 h 249"/>
                <a:gd name="T88" fmla="*/ 605 w 803"/>
                <a:gd name="T89" fmla="*/ 30 h 249"/>
                <a:gd name="T90" fmla="*/ 406 w 803"/>
                <a:gd name="T91" fmla="*/ 51 h 249"/>
                <a:gd name="T92" fmla="*/ 204 w 803"/>
                <a:gd name="T93" fmla="*/ 65 h 249"/>
                <a:gd name="T94" fmla="*/ 0 w 803"/>
                <a:gd name="T95" fmla="*/ 7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3" h="249">
                  <a:moveTo>
                    <a:pt x="0" y="72"/>
                  </a:moveTo>
                  <a:lnTo>
                    <a:pt x="44" y="135"/>
                  </a:lnTo>
                  <a:lnTo>
                    <a:pt x="127" y="249"/>
                  </a:lnTo>
                  <a:lnTo>
                    <a:pt x="127" y="249"/>
                  </a:lnTo>
                  <a:lnTo>
                    <a:pt x="137" y="235"/>
                  </a:lnTo>
                  <a:lnTo>
                    <a:pt x="143" y="227"/>
                  </a:lnTo>
                  <a:lnTo>
                    <a:pt x="150" y="220"/>
                  </a:lnTo>
                  <a:lnTo>
                    <a:pt x="157" y="213"/>
                  </a:lnTo>
                  <a:lnTo>
                    <a:pt x="164" y="208"/>
                  </a:lnTo>
                  <a:lnTo>
                    <a:pt x="173" y="205"/>
                  </a:lnTo>
                  <a:lnTo>
                    <a:pt x="186" y="201"/>
                  </a:lnTo>
                  <a:lnTo>
                    <a:pt x="186" y="201"/>
                  </a:lnTo>
                  <a:lnTo>
                    <a:pt x="195" y="201"/>
                  </a:lnTo>
                  <a:lnTo>
                    <a:pt x="204" y="201"/>
                  </a:lnTo>
                  <a:lnTo>
                    <a:pt x="210" y="203"/>
                  </a:lnTo>
                  <a:lnTo>
                    <a:pt x="218" y="206"/>
                  </a:lnTo>
                  <a:lnTo>
                    <a:pt x="225" y="209"/>
                  </a:lnTo>
                  <a:lnTo>
                    <a:pt x="231" y="213"/>
                  </a:lnTo>
                  <a:lnTo>
                    <a:pt x="242" y="222"/>
                  </a:lnTo>
                  <a:lnTo>
                    <a:pt x="254" y="230"/>
                  </a:lnTo>
                  <a:lnTo>
                    <a:pt x="260" y="235"/>
                  </a:lnTo>
                  <a:lnTo>
                    <a:pt x="266" y="238"/>
                  </a:lnTo>
                  <a:lnTo>
                    <a:pt x="273" y="241"/>
                  </a:lnTo>
                  <a:lnTo>
                    <a:pt x="281" y="242"/>
                  </a:lnTo>
                  <a:lnTo>
                    <a:pt x="290" y="243"/>
                  </a:lnTo>
                  <a:lnTo>
                    <a:pt x="299" y="242"/>
                  </a:lnTo>
                  <a:lnTo>
                    <a:pt x="299" y="242"/>
                  </a:lnTo>
                  <a:lnTo>
                    <a:pt x="309" y="240"/>
                  </a:lnTo>
                  <a:lnTo>
                    <a:pt x="317" y="238"/>
                  </a:lnTo>
                  <a:lnTo>
                    <a:pt x="324" y="234"/>
                  </a:lnTo>
                  <a:lnTo>
                    <a:pt x="329" y="229"/>
                  </a:lnTo>
                  <a:lnTo>
                    <a:pt x="335" y="224"/>
                  </a:lnTo>
                  <a:lnTo>
                    <a:pt x="339" y="219"/>
                  </a:lnTo>
                  <a:lnTo>
                    <a:pt x="348" y="208"/>
                  </a:lnTo>
                  <a:lnTo>
                    <a:pt x="356" y="196"/>
                  </a:lnTo>
                  <a:lnTo>
                    <a:pt x="362" y="190"/>
                  </a:lnTo>
                  <a:lnTo>
                    <a:pt x="366" y="185"/>
                  </a:lnTo>
                  <a:lnTo>
                    <a:pt x="373" y="181"/>
                  </a:lnTo>
                  <a:lnTo>
                    <a:pt x="380" y="176"/>
                  </a:lnTo>
                  <a:lnTo>
                    <a:pt x="388" y="174"/>
                  </a:lnTo>
                  <a:lnTo>
                    <a:pt x="397" y="172"/>
                  </a:lnTo>
                  <a:lnTo>
                    <a:pt x="397" y="172"/>
                  </a:lnTo>
                  <a:lnTo>
                    <a:pt x="407" y="171"/>
                  </a:lnTo>
                  <a:lnTo>
                    <a:pt x="415" y="172"/>
                  </a:lnTo>
                  <a:lnTo>
                    <a:pt x="422" y="173"/>
                  </a:lnTo>
                  <a:lnTo>
                    <a:pt x="429" y="176"/>
                  </a:lnTo>
                  <a:lnTo>
                    <a:pt x="436" y="180"/>
                  </a:lnTo>
                  <a:lnTo>
                    <a:pt x="443" y="184"/>
                  </a:lnTo>
                  <a:lnTo>
                    <a:pt x="454" y="193"/>
                  </a:lnTo>
                  <a:lnTo>
                    <a:pt x="465" y="201"/>
                  </a:lnTo>
                  <a:lnTo>
                    <a:pt x="472" y="206"/>
                  </a:lnTo>
                  <a:lnTo>
                    <a:pt x="479" y="209"/>
                  </a:lnTo>
                  <a:lnTo>
                    <a:pt x="485" y="211"/>
                  </a:lnTo>
                  <a:lnTo>
                    <a:pt x="493" y="213"/>
                  </a:lnTo>
                  <a:lnTo>
                    <a:pt x="501" y="213"/>
                  </a:lnTo>
                  <a:lnTo>
                    <a:pt x="511" y="213"/>
                  </a:lnTo>
                  <a:lnTo>
                    <a:pt x="511" y="213"/>
                  </a:lnTo>
                  <a:lnTo>
                    <a:pt x="520" y="211"/>
                  </a:lnTo>
                  <a:lnTo>
                    <a:pt x="528" y="208"/>
                  </a:lnTo>
                  <a:lnTo>
                    <a:pt x="535" y="205"/>
                  </a:lnTo>
                  <a:lnTo>
                    <a:pt x="541" y="200"/>
                  </a:lnTo>
                  <a:lnTo>
                    <a:pt x="546" y="195"/>
                  </a:lnTo>
                  <a:lnTo>
                    <a:pt x="551" y="189"/>
                  </a:lnTo>
                  <a:lnTo>
                    <a:pt x="559" y="178"/>
                  </a:lnTo>
                  <a:lnTo>
                    <a:pt x="568" y="166"/>
                  </a:lnTo>
                  <a:lnTo>
                    <a:pt x="573" y="160"/>
                  </a:lnTo>
                  <a:lnTo>
                    <a:pt x="578" y="156"/>
                  </a:lnTo>
                  <a:lnTo>
                    <a:pt x="584" y="152"/>
                  </a:lnTo>
                  <a:lnTo>
                    <a:pt x="591" y="147"/>
                  </a:lnTo>
                  <a:lnTo>
                    <a:pt x="599" y="144"/>
                  </a:lnTo>
                  <a:lnTo>
                    <a:pt x="609" y="143"/>
                  </a:lnTo>
                  <a:lnTo>
                    <a:pt x="609" y="143"/>
                  </a:lnTo>
                  <a:lnTo>
                    <a:pt x="618" y="142"/>
                  </a:lnTo>
                  <a:lnTo>
                    <a:pt x="625" y="143"/>
                  </a:lnTo>
                  <a:lnTo>
                    <a:pt x="633" y="144"/>
                  </a:lnTo>
                  <a:lnTo>
                    <a:pt x="640" y="146"/>
                  </a:lnTo>
                  <a:lnTo>
                    <a:pt x="647" y="149"/>
                  </a:lnTo>
                  <a:lnTo>
                    <a:pt x="652" y="154"/>
                  </a:lnTo>
                  <a:lnTo>
                    <a:pt x="664" y="161"/>
                  </a:lnTo>
                  <a:lnTo>
                    <a:pt x="675" y="170"/>
                  </a:lnTo>
                  <a:lnTo>
                    <a:pt x="687" y="178"/>
                  </a:lnTo>
                  <a:lnTo>
                    <a:pt x="694" y="181"/>
                  </a:lnTo>
                  <a:lnTo>
                    <a:pt x="701" y="183"/>
                  </a:lnTo>
                  <a:lnTo>
                    <a:pt x="708" y="184"/>
                  </a:lnTo>
                  <a:lnTo>
                    <a:pt x="717" y="184"/>
                  </a:lnTo>
                  <a:lnTo>
                    <a:pt x="770" y="71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704" y="16"/>
                  </a:lnTo>
                  <a:lnTo>
                    <a:pt x="605" y="30"/>
                  </a:lnTo>
                  <a:lnTo>
                    <a:pt x="505" y="41"/>
                  </a:lnTo>
                  <a:lnTo>
                    <a:pt x="406" y="51"/>
                  </a:lnTo>
                  <a:lnTo>
                    <a:pt x="305" y="59"/>
                  </a:lnTo>
                  <a:lnTo>
                    <a:pt x="204" y="65"/>
                  </a:lnTo>
                  <a:lnTo>
                    <a:pt x="102" y="7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FC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61"/>
            <p:cNvSpPr>
              <a:spLocks/>
            </p:cNvSpPr>
            <p:nvPr/>
          </p:nvSpPr>
          <p:spPr bwMode="auto">
            <a:xfrm flipH="1">
              <a:off x="4502825" y="-152161"/>
              <a:ext cx="172062" cy="59073"/>
            </a:xfrm>
            <a:custGeom>
              <a:avLst/>
              <a:gdLst>
                <a:gd name="T0" fmla="*/ 65 w 590"/>
                <a:gd name="T1" fmla="*/ 198 h 235"/>
                <a:gd name="T2" fmla="*/ 79 w 590"/>
                <a:gd name="T3" fmla="*/ 194 h 235"/>
                <a:gd name="T4" fmla="*/ 104 w 590"/>
                <a:gd name="T5" fmla="*/ 195 h 235"/>
                <a:gd name="T6" fmla="*/ 124 w 590"/>
                <a:gd name="T7" fmla="*/ 206 h 235"/>
                <a:gd name="T8" fmla="*/ 153 w 590"/>
                <a:gd name="T9" fmla="*/ 228 h 235"/>
                <a:gd name="T10" fmla="*/ 174 w 590"/>
                <a:gd name="T11" fmla="*/ 235 h 235"/>
                <a:gd name="T12" fmla="*/ 192 w 590"/>
                <a:gd name="T13" fmla="*/ 235 h 235"/>
                <a:gd name="T14" fmla="*/ 217 w 590"/>
                <a:gd name="T15" fmla="*/ 227 h 235"/>
                <a:gd name="T16" fmla="*/ 233 w 590"/>
                <a:gd name="T17" fmla="*/ 212 h 235"/>
                <a:gd name="T18" fmla="*/ 255 w 590"/>
                <a:gd name="T19" fmla="*/ 182 h 235"/>
                <a:gd name="T20" fmla="*/ 273 w 590"/>
                <a:gd name="T21" fmla="*/ 169 h 235"/>
                <a:gd name="T22" fmla="*/ 290 w 590"/>
                <a:gd name="T23" fmla="*/ 165 h 235"/>
                <a:gd name="T24" fmla="*/ 316 w 590"/>
                <a:gd name="T25" fmla="*/ 166 h 235"/>
                <a:gd name="T26" fmla="*/ 336 w 590"/>
                <a:gd name="T27" fmla="*/ 176 h 235"/>
                <a:gd name="T28" fmla="*/ 365 w 590"/>
                <a:gd name="T29" fmla="*/ 198 h 235"/>
                <a:gd name="T30" fmla="*/ 386 w 590"/>
                <a:gd name="T31" fmla="*/ 206 h 235"/>
                <a:gd name="T32" fmla="*/ 404 w 590"/>
                <a:gd name="T33" fmla="*/ 206 h 235"/>
                <a:gd name="T34" fmla="*/ 428 w 590"/>
                <a:gd name="T35" fmla="*/ 198 h 235"/>
                <a:gd name="T36" fmla="*/ 445 w 590"/>
                <a:gd name="T37" fmla="*/ 182 h 235"/>
                <a:gd name="T38" fmla="*/ 466 w 590"/>
                <a:gd name="T39" fmla="*/ 153 h 235"/>
                <a:gd name="T40" fmla="*/ 484 w 590"/>
                <a:gd name="T41" fmla="*/ 140 h 235"/>
                <a:gd name="T42" fmla="*/ 502 w 590"/>
                <a:gd name="T43" fmla="*/ 135 h 235"/>
                <a:gd name="T44" fmla="*/ 534 w 590"/>
                <a:gd name="T45" fmla="*/ 139 h 235"/>
                <a:gd name="T46" fmla="*/ 590 w 590"/>
                <a:gd name="T47" fmla="*/ 42 h 235"/>
                <a:gd name="T48" fmla="*/ 567 w 590"/>
                <a:gd name="T49" fmla="*/ 39 h 235"/>
                <a:gd name="T50" fmla="*/ 537 w 590"/>
                <a:gd name="T51" fmla="*/ 19 h 235"/>
                <a:gd name="T52" fmla="*/ 513 w 590"/>
                <a:gd name="T53" fmla="*/ 4 h 235"/>
                <a:gd name="T54" fmla="*/ 491 w 590"/>
                <a:gd name="T55" fmla="*/ 0 h 235"/>
                <a:gd name="T56" fmla="*/ 472 w 590"/>
                <a:gd name="T57" fmla="*/ 2 h 235"/>
                <a:gd name="T58" fmla="*/ 451 w 590"/>
                <a:gd name="T59" fmla="*/ 14 h 235"/>
                <a:gd name="T60" fmla="*/ 432 w 590"/>
                <a:gd name="T61" fmla="*/ 36 h 235"/>
                <a:gd name="T62" fmla="*/ 414 w 590"/>
                <a:gd name="T63" fmla="*/ 58 h 235"/>
                <a:gd name="T64" fmla="*/ 393 w 590"/>
                <a:gd name="T65" fmla="*/ 69 h 235"/>
                <a:gd name="T66" fmla="*/ 374 w 590"/>
                <a:gd name="T67" fmla="*/ 71 h 235"/>
                <a:gd name="T68" fmla="*/ 352 w 590"/>
                <a:gd name="T69" fmla="*/ 67 h 235"/>
                <a:gd name="T70" fmla="*/ 327 w 590"/>
                <a:gd name="T71" fmla="*/ 51 h 235"/>
                <a:gd name="T72" fmla="*/ 302 w 590"/>
                <a:gd name="T73" fmla="*/ 34 h 235"/>
                <a:gd name="T74" fmla="*/ 280 w 590"/>
                <a:gd name="T75" fmla="*/ 29 h 235"/>
                <a:gd name="T76" fmla="*/ 261 w 590"/>
                <a:gd name="T77" fmla="*/ 32 h 235"/>
                <a:gd name="T78" fmla="*/ 239 w 590"/>
                <a:gd name="T79" fmla="*/ 43 h 235"/>
                <a:gd name="T80" fmla="*/ 221 w 590"/>
                <a:gd name="T81" fmla="*/ 66 h 235"/>
                <a:gd name="T82" fmla="*/ 202 w 590"/>
                <a:gd name="T83" fmla="*/ 87 h 235"/>
                <a:gd name="T84" fmla="*/ 182 w 590"/>
                <a:gd name="T85" fmla="*/ 98 h 235"/>
                <a:gd name="T86" fmla="*/ 163 w 590"/>
                <a:gd name="T87" fmla="*/ 101 h 235"/>
                <a:gd name="T88" fmla="*/ 139 w 590"/>
                <a:gd name="T89" fmla="*/ 96 h 235"/>
                <a:gd name="T90" fmla="*/ 115 w 590"/>
                <a:gd name="T91" fmla="*/ 80 h 235"/>
                <a:gd name="T92" fmla="*/ 91 w 590"/>
                <a:gd name="T93" fmla="*/ 64 h 235"/>
                <a:gd name="T94" fmla="*/ 68 w 590"/>
                <a:gd name="T95" fmla="*/ 59 h 235"/>
                <a:gd name="T96" fmla="*/ 46 w 590"/>
                <a:gd name="T97" fmla="*/ 63 h 235"/>
                <a:gd name="T98" fmla="*/ 23 w 590"/>
                <a:gd name="T99" fmla="*/ 78 h 235"/>
                <a:gd name="T100" fmla="*/ 0 w 590"/>
                <a:gd name="T101" fmla="*/ 10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0" h="235">
                  <a:moveTo>
                    <a:pt x="0" y="107"/>
                  </a:moveTo>
                  <a:lnTo>
                    <a:pt x="65" y="198"/>
                  </a:lnTo>
                  <a:lnTo>
                    <a:pt x="65" y="198"/>
                  </a:lnTo>
                  <a:lnTo>
                    <a:pt x="71" y="195"/>
                  </a:lnTo>
                  <a:lnTo>
                    <a:pt x="79" y="194"/>
                  </a:lnTo>
                  <a:lnTo>
                    <a:pt x="79" y="194"/>
                  </a:lnTo>
                  <a:lnTo>
                    <a:pt x="88" y="193"/>
                  </a:lnTo>
                  <a:lnTo>
                    <a:pt x="97" y="194"/>
                  </a:lnTo>
                  <a:lnTo>
                    <a:pt x="104" y="195"/>
                  </a:lnTo>
                  <a:lnTo>
                    <a:pt x="111" y="199"/>
                  </a:lnTo>
                  <a:lnTo>
                    <a:pt x="118" y="202"/>
                  </a:lnTo>
                  <a:lnTo>
                    <a:pt x="124" y="206"/>
                  </a:lnTo>
                  <a:lnTo>
                    <a:pt x="135" y="215"/>
                  </a:lnTo>
                  <a:lnTo>
                    <a:pt x="147" y="223"/>
                  </a:lnTo>
                  <a:lnTo>
                    <a:pt x="153" y="228"/>
                  </a:lnTo>
                  <a:lnTo>
                    <a:pt x="160" y="231"/>
                  </a:lnTo>
                  <a:lnTo>
                    <a:pt x="166" y="233"/>
                  </a:lnTo>
                  <a:lnTo>
                    <a:pt x="174" y="235"/>
                  </a:lnTo>
                  <a:lnTo>
                    <a:pt x="183" y="235"/>
                  </a:lnTo>
                  <a:lnTo>
                    <a:pt x="192" y="235"/>
                  </a:lnTo>
                  <a:lnTo>
                    <a:pt x="192" y="235"/>
                  </a:lnTo>
                  <a:lnTo>
                    <a:pt x="202" y="233"/>
                  </a:lnTo>
                  <a:lnTo>
                    <a:pt x="210" y="230"/>
                  </a:lnTo>
                  <a:lnTo>
                    <a:pt x="217" y="227"/>
                  </a:lnTo>
                  <a:lnTo>
                    <a:pt x="223" y="222"/>
                  </a:lnTo>
                  <a:lnTo>
                    <a:pt x="228" y="217"/>
                  </a:lnTo>
                  <a:lnTo>
                    <a:pt x="233" y="212"/>
                  </a:lnTo>
                  <a:lnTo>
                    <a:pt x="242" y="200"/>
                  </a:lnTo>
                  <a:lnTo>
                    <a:pt x="249" y="188"/>
                  </a:lnTo>
                  <a:lnTo>
                    <a:pt x="255" y="182"/>
                  </a:lnTo>
                  <a:lnTo>
                    <a:pt x="260" y="178"/>
                  </a:lnTo>
                  <a:lnTo>
                    <a:pt x="266" y="174"/>
                  </a:lnTo>
                  <a:lnTo>
                    <a:pt x="273" y="169"/>
                  </a:lnTo>
                  <a:lnTo>
                    <a:pt x="281" y="166"/>
                  </a:lnTo>
                  <a:lnTo>
                    <a:pt x="290" y="165"/>
                  </a:lnTo>
                  <a:lnTo>
                    <a:pt x="290" y="165"/>
                  </a:lnTo>
                  <a:lnTo>
                    <a:pt x="300" y="164"/>
                  </a:lnTo>
                  <a:lnTo>
                    <a:pt x="308" y="165"/>
                  </a:lnTo>
                  <a:lnTo>
                    <a:pt x="316" y="166"/>
                  </a:lnTo>
                  <a:lnTo>
                    <a:pt x="322" y="169"/>
                  </a:lnTo>
                  <a:lnTo>
                    <a:pt x="329" y="173"/>
                  </a:lnTo>
                  <a:lnTo>
                    <a:pt x="336" y="176"/>
                  </a:lnTo>
                  <a:lnTo>
                    <a:pt x="347" y="186"/>
                  </a:lnTo>
                  <a:lnTo>
                    <a:pt x="358" y="194"/>
                  </a:lnTo>
                  <a:lnTo>
                    <a:pt x="365" y="198"/>
                  </a:lnTo>
                  <a:lnTo>
                    <a:pt x="372" y="202"/>
                  </a:lnTo>
                  <a:lnTo>
                    <a:pt x="378" y="204"/>
                  </a:lnTo>
                  <a:lnTo>
                    <a:pt x="386" y="206"/>
                  </a:lnTo>
                  <a:lnTo>
                    <a:pt x="395" y="206"/>
                  </a:lnTo>
                  <a:lnTo>
                    <a:pt x="404" y="206"/>
                  </a:lnTo>
                  <a:lnTo>
                    <a:pt x="404" y="206"/>
                  </a:lnTo>
                  <a:lnTo>
                    <a:pt x="413" y="204"/>
                  </a:lnTo>
                  <a:lnTo>
                    <a:pt x="421" y="201"/>
                  </a:lnTo>
                  <a:lnTo>
                    <a:pt x="428" y="198"/>
                  </a:lnTo>
                  <a:lnTo>
                    <a:pt x="435" y="192"/>
                  </a:lnTo>
                  <a:lnTo>
                    <a:pt x="439" y="188"/>
                  </a:lnTo>
                  <a:lnTo>
                    <a:pt x="445" y="182"/>
                  </a:lnTo>
                  <a:lnTo>
                    <a:pt x="452" y="171"/>
                  </a:lnTo>
                  <a:lnTo>
                    <a:pt x="461" y="159"/>
                  </a:lnTo>
                  <a:lnTo>
                    <a:pt x="466" y="153"/>
                  </a:lnTo>
                  <a:lnTo>
                    <a:pt x="472" y="148"/>
                  </a:lnTo>
                  <a:lnTo>
                    <a:pt x="477" y="144"/>
                  </a:lnTo>
                  <a:lnTo>
                    <a:pt x="484" y="140"/>
                  </a:lnTo>
                  <a:lnTo>
                    <a:pt x="492" y="137"/>
                  </a:lnTo>
                  <a:lnTo>
                    <a:pt x="502" y="135"/>
                  </a:lnTo>
                  <a:lnTo>
                    <a:pt x="502" y="135"/>
                  </a:lnTo>
                  <a:lnTo>
                    <a:pt x="514" y="135"/>
                  </a:lnTo>
                  <a:lnTo>
                    <a:pt x="524" y="136"/>
                  </a:lnTo>
                  <a:lnTo>
                    <a:pt x="534" y="139"/>
                  </a:lnTo>
                  <a:lnTo>
                    <a:pt x="542" y="145"/>
                  </a:lnTo>
                  <a:lnTo>
                    <a:pt x="590" y="42"/>
                  </a:lnTo>
                  <a:lnTo>
                    <a:pt x="590" y="42"/>
                  </a:lnTo>
                  <a:lnTo>
                    <a:pt x="581" y="42"/>
                  </a:lnTo>
                  <a:lnTo>
                    <a:pt x="574" y="41"/>
                  </a:lnTo>
                  <a:lnTo>
                    <a:pt x="567" y="39"/>
                  </a:lnTo>
                  <a:lnTo>
                    <a:pt x="560" y="36"/>
                  </a:lnTo>
                  <a:lnTo>
                    <a:pt x="548" y="28"/>
                  </a:lnTo>
                  <a:lnTo>
                    <a:pt x="537" y="19"/>
                  </a:lnTo>
                  <a:lnTo>
                    <a:pt x="525" y="12"/>
                  </a:lnTo>
                  <a:lnTo>
                    <a:pt x="520" y="7"/>
                  </a:lnTo>
                  <a:lnTo>
                    <a:pt x="513" y="4"/>
                  </a:lnTo>
                  <a:lnTo>
                    <a:pt x="506" y="2"/>
                  </a:lnTo>
                  <a:lnTo>
                    <a:pt x="498" y="1"/>
                  </a:lnTo>
                  <a:lnTo>
                    <a:pt x="491" y="0"/>
                  </a:lnTo>
                  <a:lnTo>
                    <a:pt x="482" y="1"/>
                  </a:lnTo>
                  <a:lnTo>
                    <a:pt x="482" y="1"/>
                  </a:lnTo>
                  <a:lnTo>
                    <a:pt x="472" y="2"/>
                  </a:lnTo>
                  <a:lnTo>
                    <a:pt x="464" y="5"/>
                  </a:lnTo>
                  <a:lnTo>
                    <a:pt x="457" y="10"/>
                  </a:lnTo>
                  <a:lnTo>
                    <a:pt x="451" y="14"/>
                  </a:lnTo>
                  <a:lnTo>
                    <a:pt x="446" y="18"/>
                  </a:lnTo>
                  <a:lnTo>
                    <a:pt x="441" y="24"/>
                  </a:lnTo>
                  <a:lnTo>
                    <a:pt x="432" y="36"/>
                  </a:lnTo>
                  <a:lnTo>
                    <a:pt x="424" y="47"/>
                  </a:lnTo>
                  <a:lnTo>
                    <a:pt x="419" y="53"/>
                  </a:lnTo>
                  <a:lnTo>
                    <a:pt x="414" y="58"/>
                  </a:lnTo>
                  <a:lnTo>
                    <a:pt x="408" y="63"/>
                  </a:lnTo>
                  <a:lnTo>
                    <a:pt x="401" y="66"/>
                  </a:lnTo>
                  <a:lnTo>
                    <a:pt x="393" y="69"/>
                  </a:lnTo>
                  <a:lnTo>
                    <a:pt x="384" y="71"/>
                  </a:lnTo>
                  <a:lnTo>
                    <a:pt x="384" y="71"/>
                  </a:lnTo>
                  <a:lnTo>
                    <a:pt x="374" y="71"/>
                  </a:lnTo>
                  <a:lnTo>
                    <a:pt x="366" y="71"/>
                  </a:lnTo>
                  <a:lnTo>
                    <a:pt x="358" y="69"/>
                  </a:lnTo>
                  <a:lnTo>
                    <a:pt x="352" y="67"/>
                  </a:lnTo>
                  <a:lnTo>
                    <a:pt x="345" y="64"/>
                  </a:lnTo>
                  <a:lnTo>
                    <a:pt x="338" y="59"/>
                  </a:lnTo>
                  <a:lnTo>
                    <a:pt x="327" y="51"/>
                  </a:lnTo>
                  <a:lnTo>
                    <a:pt x="316" y="42"/>
                  </a:lnTo>
                  <a:lnTo>
                    <a:pt x="309" y="38"/>
                  </a:lnTo>
                  <a:lnTo>
                    <a:pt x="302" y="34"/>
                  </a:lnTo>
                  <a:lnTo>
                    <a:pt x="295" y="31"/>
                  </a:lnTo>
                  <a:lnTo>
                    <a:pt x="288" y="30"/>
                  </a:lnTo>
                  <a:lnTo>
                    <a:pt x="280" y="29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61" y="32"/>
                  </a:lnTo>
                  <a:lnTo>
                    <a:pt x="253" y="34"/>
                  </a:lnTo>
                  <a:lnTo>
                    <a:pt x="246" y="39"/>
                  </a:lnTo>
                  <a:lnTo>
                    <a:pt x="239" y="43"/>
                  </a:lnTo>
                  <a:lnTo>
                    <a:pt x="235" y="48"/>
                  </a:lnTo>
                  <a:lnTo>
                    <a:pt x="229" y="54"/>
                  </a:lnTo>
                  <a:lnTo>
                    <a:pt x="221" y="66"/>
                  </a:lnTo>
                  <a:lnTo>
                    <a:pt x="212" y="77"/>
                  </a:lnTo>
                  <a:lnTo>
                    <a:pt x="208" y="82"/>
                  </a:lnTo>
                  <a:lnTo>
                    <a:pt x="202" y="87"/>
                  </a:lnTo>
                  <a:lnTo>
                    <a:pt x="197" y="92"/>
                  </a:lnTo>
                  <a:lnTo>
                    <a:pt x="190" y="96"/>
                  </a:lnTo>
                  <a:lnTo>
                    <a:pt x="182" y="98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63" y="101"/>
                  </a:lnTo>
                  <a:lnTo>
                    <a:pt x="154" y="100"/>
                  </a:lnTo>
                  <a:lnTo>
                    <a:pt x="146" y="99"/>
                  </a:lnTo>
                  <a:lnTo>
                    <a:pt x="139" y="96"/>
                  </a:lnTo>
                  <a:lnTo>
                    <a:pt x="133" y="93"/>
                  </a:lnTo>
                  <a:lnTo>
                    <a:pt x="127" y="88"/>
                  </a:lnTo>
                  <a:lnTo>
                    <a:pt x="115" y="80"/>
                  </a:lnTo>
                  <a:lnTo>
                    <a:pt x="104" y="71"/>
                  </a:lnTo>
                  <a:lnTo>
                    <a:pt x="98" y="67"/>
                  </a:lnTo>
                  <a:lnTo>
                    <a:pt x="91" y="64"/>
                  </a:lnTo>
                  <a:lnTo>
                    <a:pt x="83" y="61"/>
                  </a:lnTo>
                  <a:lnTo>
                    <a:pt x="77" y="59"/>
                  </a:lnTo>
                  <a:lnTo>
                    <a:pt x="68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6" y="63"/>
                  </a:lnTo>
                  <a:lnTo>
                    <a:pt x="37" y="66"/>
                  </a:lnTo>
                  <a:lnTo>
                    <a:pt x="30" y="71"/>
                  </a:lnTo>
                  <a:lnTo>
                    <a:pt x="23" y="78"/>
                  </a:lnTo>
                  <a:lnTo>
                    <a:pt x="16" y="85"/>
                  </a:lnTo>
                  <a:lnTo>
                    <a:pt x="10" y="9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6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62"/>
            <p:cNvSpPr>
              <a:spLocks/>
            </p:cNvSpPr>
            <p:nvPr/>
          </p:nvSpPr>
          <p:spPr bwMode="auto">
            <a:xfrm flipH="1">
              <a:off x="4516729" y="-117413"/>
              <a:ext cx="139040" cy="59073"/>
            </a:xfrm>
            <a:custGeom>
              <a:avLst/>
              <a:gdLst>
                <a:gd name="T0" fmla="*/ 128 w 477"/>
                <a:gd name="T1" fmla="*/ 241 h 242"/>
                <a:gd name="T2" fmla="*/ 137 w 477"/>
                <a:gd name="T3" fmla="*/ 242 h 242"/>
                <a:gd name="T4" fmla="*/ 149 w 477"/>
                <a:gd name="T5" fmla="*/ 242 h 242"/>
                <a:gd name="T6" fmla="*/ 166 w 477"/>
                <a:gd name="T7" fmla="*/ 236 h 242"/>
                <a:gd name="T8" fmla="*/ 179 w 477"/>
                <a:gd name="T9" fmla="*/ 228 h 242"/>
                <a:gd name="T10" fmla="*/ 189 w 477"/>
                <a:gd name="T11" fmla="*/ 218 h 242"/>
                <a:gd name="T12" fmla="*/ 206 w 477"/>
                <a:gd name="T13" fmla="*/ 194 h 242"/>
                <a:gd name="T14" fmla="*/ 216 w 477"/>
                <a:gd name="T15" fmla="*/ 183 h 242"/>
                <a:gd name="T16" fmla="*/ 229 w 477"/>
                <a:gd name="T17" fmla="*/ 176 h 242"/>
                <a:gd name="T18" fmla="*/ 246 w 477"/>
                <a:gd name="T19" fmla="*/ 171 h 242"/>
                <a:gd name="T20" fmla="*/ 256 w 477"/>
                <a:gd name="T21" fmla="*/ 171 h 242"/>
                <a:gd name="T22" fmla="*/ 272 w 477"/>
                <a:gd name="T23" fmla="*/ 173 h 242"/>
                <a:gd name="T24" fmla="*/ 285 w 477"/>
                <a:gd name="T25" fmla="*/ 179 h 242"/>
                <a:gd name="T26" fmla="*/ 303 w 477"/>
                <a:gd name="T27" fmla="*/ 191 h 242"/>
                <a:gd name="T28" fmla="*/ 321 w 477"/>
                <a:gd name="T29" fmla="*/ 204 h 242"/>
                <a:gd name="T30" fmla="*/ 335 w 477"/>
                <a:gd name="T31" fmla="*/ 210 h 242"/>
                <a:gd name="T32" fmla="*/ 350 w 477"/>
                <a:gd name="T33" fmla="*/ 213 h 242"/>
                <a:gd name="T34" fmla="*/ 361 w 477"/>
                <a:gd name="T35" fmla="*/ 212 h 242"/>
                <a:gd name="T36" fmla="*/ 376 w 477"/>
                <a:gd name="T37" fmla="*/ 207 h 242"/>
                <a:gd name="T38" fmla="*/ 389 w 477"/>
                <a:gd name="T39" fmla="*/ 201 h 242"/>
                <a:gd name="T40" fmla="*/ 477 w 477"/>
                <a:gd name="T41" fmla="*/ 10 h 242"/>
                <a:gd name="T42" fmla="*/ 459 w 477"/>
                <a:gd name="T43" fmla="*/ 1 h 242"/>
                <a:gd name="T44" fmla="*/ 437 w 477"/>
                <a:gd name="T45" fmla="*/ 0 h 242"/>
                <a:gd name="T46" fmla="*/ 427 w 477"/>
                <a:gd name="T47" fmla="*/ 2 h 242"/>
                <a:gd name="T48" fmla="*/ 412 w 477"/>
                <a:gd name="T49" fmla="*/ 9 h 242"/>
                <a:gd name="T50" fmla="*/ 401 w 477"/>
                <a:gd name="T51" fmla="*/ 18 h 242"/>
                <a:gd name="T52" fmla="*/ 387 w 477"/>
                <a:gd name="T53" fmla="*/ 36 h 242"/>
                <a:gd name="T54" fmla="*/ 374 w 477"/>
                <a:gd name="T55" fmla="*/ 53 h 242"/>
                <a:gd name="T56" fmla="*/ 363 w 477"/>
                <a:gd name="T57" fmla="*/ 63 h 242"/>
                <a:gd name="T58" fmla="*/ 348 w 477"/>
                <a:gd name="T59" fmla="*/ 69 h 242"/>
                <a:gd name="T60" fmla="*/ 339 w 477"/>
                <a:gd name="T61" fmla="*/ 71 h 242"/>
                <a:gd name="T62" fmla="*/ 321 w 477"/>
                <a:gd name="T63" fmla="*/ 71 h 242"/>
                <a:gd name="T64" fmla="*/ 307 w 477"/>
                <a:gd name="T65" fmla="*/ 67 h 242"/>
                <a:gd name="T66" fmla="*/ 293 w 477"/>
                <a:gd name="T67" fmla="*/ 59 h 242"/>
                <a:gd name="T68" fmla="*/ 271 w 477"/>
                <a:gd name="T69" fmla="*/ 41 h 242"/>
                <a:gd name="T70" fmla="*/ 257 w 477"/>
                <a:gd name="T71" fmla="*/ 34 h 242"/>
                <a:gd name="T72" fmla="*/ 243 w 477"/>
                <a:gd name="T73" fmla="*/ 30 h 242"/>
                <a:gd name="T74" fmla="*/ 225 w 477"/>
                <a:gd name="T75" fmla="*/ 30 h 242"/>
                <a:gd name="T76" fmla="*/ 216 w 477"/>
                <a:gd name="T77" fmla="*/ 31 h 242"/>
                <a:gd name="T78" fmla="*/ 201 w 477"/>
                <a:gd name="T79" fmla="*/ 39 h 242"/>
                <a:gd name="T80" fmla="*/ 190 w 477"/>
                <a:gd name="T81" fmla="*/ 47 h 242"/>
                <a:gd name="T82" fmla="*/ 177 w 477"/>
                <a:gd name="T83" fmla="*/ 65 h 242"/>
                <a:gd name="T84" fmla="*/ 163 w 477"/>
                <a:gd name="T85" fmla="*/ 82 h 242"/>
                <a:gd name="T86" fmla="*/ 152 w 477"/>
                <a:gd name="T87" fmla="*/ 92 h 242"/>
                <a:gd name="T88" fmla="*/ 137 w 477"/>
                <a:gd name="T89" fmla="*/ 98 h 242"/>
                <a:gd name="T90" fmla="*/ 127 w 477"/>
                <a:gd name="T91" fmla="*/ 100 h 242"/>
                <a:gd name="T92" fmla="*/ 109 w 477"/>
                <a:gd name="T93" fmla="*/ 100 h 242"/>
                <a:gd name="T94" fmla="*/ 95 w 477"/>
                <a:gd name="T95" fmla="*/ 96 h 242"/>
                <a:gd name="T96" fmla="*/ 82 w 477"/>
                <a:gd name="T97" fmla="*/ 88 h 242"/>
                <a:gd name="T98" fmla="*/ 59 w 477"/>
                <a:gd name="T99" fmla="*/ 71 h 242"/>
                <a:gd name="T100" fmla="*/ 46 w 477"/>
                <a:gd name="T101" fmla="*/ 64 h 242"/>
                <a:gd name="T102" fmla="*/ 32 w 477"/>
                <a:gd name="T103" fmla="*/ 59 h 242"/>
                <a:gd name="T104" fmla="*/ 14 w 477"/>
                <a:gd name="T105" fmla="*/ 59 h 242"/>
                <a:gd name="T106" fmla="*/ 6 w 477"/>
                <a:gd name="T107" fmla="*/ 60 h 242"/>
                <a:gd name="T108" fmla="*/ 0 w 477"/>
                <a:gd name="T109" fmla="*/ 6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7" h="242">
                  <a:moveTo>
                    <a:pt x="0" y="63"/>
                  </a:moveTo>
                  <a:lnTo>
                    <a:pt x="128" y="241"/>
                  </a:lnTo>
                  <a:lnTo>
                    <a:pt x="128" y="241"/>
                  </a:lnTo>
                  <a:lnTo>
                    <a:pt x="137" y="242"/>
                  </a:lnTo>
                  <a:lnTo>
                    <a:pt x="149" y="242"/>
                  </a:lnTo>
                  <a:lnTo>
                    <a:pt x="149" y="242"/>
                  </a:lnTo>
                  <a:lnTo>
                    <a:pt x="158" y="240"/>
                  </a:lnTo>
                  <a:lnTo>
                    <a:pt x="166" y="236"/>
                  </a:lnTo>
                  <a:lnTo>
                    <a:pt x="173" y="233"/>
                  </a:lnTo>
                  <a:lnTo>
                    <a:pt x="179" y="228"/>
                  </a:lnTo>
                  <a:lnTo>
                    <a:pt x="184" y="223"/>
                  </a:lnTo>
                  <a:lnTo>
                    <a:pt x="189" y="218"/>
                  </a:lnTo>
                  <a:lnTo>
                    <a:pt x="198" y="206"/>
                  </a:lnTo>
                  <a:lnTo>
                    <a:pt x="206" y="194"/>
                  </a:lnTo>
                  <a:lnTo>
                    <a:pt x="211" y="189"/>
                  </a:lnTo>
                  <a:lnTo>
                    <a:pt x="216" y="183"/>
                  </a:lnTo>
                  <a:lnTo>
                    <a:pt x="223" y="179"/>
                  </a:lnTo>
                  <a:lnTo>
                    <a:pt x="229" y="176"/>
                  </a:lnTo>
                  <a:lnTo>
                    <a:pt x="237" y="173"/>
                  </a:lnTo>
                  <a:lnTo>
                    <a:pt x="246" y="171"/>
                  </a:lnTo>
                  <a:lnTo>
                    <a:pt x="246" y="171"/>
                  </a:lnTo>
                  <a:lnTo>
                    <a:pt x="256" y="171"/>
                  </a:lnTo>
                  <a:lnTo>
                    <a:pt x="264" y="171"/>
                  </a:lnTo>
                  <a:lnTo>
                    <a:pt x="272" y="173"/>
                  </a:lnTo>
                  <a:lnTo>
                    <a:pt x="279" y="175"/>
                  </a:lnTo>
                  <a:lnTo>
                    <a:pt x="285" y="179"/>
                  </a:lnTo>
                  <a:lnTo>
                    <a:pt x="292" y="182"/>
                  </a:lnTo>
                  <a:lnTo>
                    <a:pt x="303" y="191"/>
                  </a:lnTo>
                  <a:lnTo>
                    <a:pt x="315" y="200"/>
                  </a:lnTo>
                  <a:lnTo>
                    <a:pt x="321" y="204"/>
                  </a:lnTo>
                  <a:lnTo>
                    <a:pt x="328" y="207"/>
                  </a:lnTo>
                  <a:lnTo>
                    <a:pt x="335" y="210"/>
                  </a:lnTo>
                  <a:lnTo>
                    <a:pt x="343" y="212"/>
                  </a:lnTo>
                  <a:lnTo>
                    <a:pt x="350" y="213"/>
                  </a:lnTo>
                  <a:lnTo>
                    <a:pt x="361" y="212"/>
                  </a:lnTo>
                  <a:lnTo>
                    <a:pt x="361" y="212"/>
                  </a:lnTo>
                  <a:lnTo>
                    <a:pt x="368" y="210"/>
                  </a:lnTo>
                  <a:lnTo>
                    <a:pt x="376" y="207"/>
                  </a:lnTo>
                  <a:lnTo>
                    <a:pt x="382" y="204"/>
                  </a:lnTo>
                  <a:lnTo>
                    <a:pt x="389" y="201"/>
                  </a:lnTo>
                  <a:lnTo>
                    <a:pt x="477" y="10"/>
                  </a:lnTo>
                  <a:lnTo>
                    <a:pt x="477" y="10"/>
                  </a:lnTo>
                  <a:lnTo>
                    <a:pt x="469" y="4"/>
                  </a:lnTo>
                  <a:lnTo>
                    <a:pt x="459" y="1"/>
                  </a:lnTo>
                  <a:lnTo>
                    <a:pt x="449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27" y="2"/>
                  </a:lnTo>
                  <a:lnTo>
                    <a:pt x="419" y="5"/>
                  </a:lnTo>
                  <a:lnTo>
                    <a:pt x="412" y="9"/>
                  </a:lnTo>
                  <a:lnTo>
                    <a:pt x="407" y="13"/>
                  </a:lnTo>
                  <a:lnTo>
                    <a:pt x="401" y="18"/>
                  </a:lnTo>
                  <a:lnTo>
                    <a:pt x="396" y="24"/>
                  </a:lnTo>
                  <a:lnTo>
                    <a:pt x="387" y="36"/>
                  </a:lnTo>
                  <a:lnTo>
                    <a:pt x="380" y="47"/>
                  </a:lnTo>
                  <a:lnTo>
                    <a:pt x="374" y="53"/>
                  </a:lnTo>
                  <a:lnTo>
                    <a:pt x="370" y="57"/>
                  </a:lnTo>
                  <a:lnTo>
                    <a:pt x="363" y="63"/>
                  </a:lnTo>
                  <a:lnTo>
                    <a:pt x="356" y="66"/>
                  </a:lnTo>
                  <a:lnTo>
                    <a:pt x="348" y="69"/>
                  </a:lnTo>
                  <a:lnTo>
                    <a:pt x="339" y="71"/>
                  </a:lnTo>
                  <a:lnTo>
                    <a:pt x="339" y="71"/>
                  </a:lnTo>
                  <a:lnTo>
                    <a:pt x="330" y="71"/>
                  </a:lnTo>
                  <a:lnTo>
                    <a:pt x="321" y="71"/>
                  </a:lnTo>
                  <a:lnTo>
                    <a:pt x="313" y="69"/>
                  </a:lnTo>
                  <a:lnTo>
                    <a:pt x="307" y="67"/>
                  </a:lnTo>
                  <a:lnTo>
                    <a:pt x="300" y="63"/>
                  </a:lnTo>
                  <a:lnTo>
                    <a:pt x="293" y="59"/>
                  </a:lnTo>
                  <a:lnTo>
                    <a:pt x="282" y="51"/>
                  </a:lnTo>
                  <a:lnTo>
                    <a:pt x="271" y="41"/>
                  </a:lnTo>
                  <a:lnTo>
                    <a:pt x="264" y="38"/>
                  </a:lnTo>
                  <a:lnTo>
                    <a:pt x="257" y="34"/>
                  </a:lnTo>
                  <a:lnTo>
                    <a:pt x="251" y="31"/>
                  </a:lnTo>
                  <a:lnTo>
                    <a:pt x="243" y="30"/>
                  </a:lnTo>
                  <a:lnTo>
                    <a:pt x="235" y="29"/>
                  </a:lnTo>
                  <a:lnTo>
                    <a:pt x="225" y="30"/>
                  </a:lnTo>
                  <a:lnTo>
                    <a:pt x="225" y="30"/>
                  </a:lnTo>
                  <a:lnTo>
                    <a:pt x="216" y="31"/>
                  </a:lnTo>
                  <a:lnTo>
                    <a:pt x="208" y="34"/>
                  </a:lnTo>
                  <a:lnTo>
                    <a:pt x="201" y="39"/>
                  </a:lnTo>
                  <a:lnTo>
                    <a:pt x="195" y="43"/>
                  </a:lnTo>
                  <a:lnTo>
                    <a:pt x="190" y="47"/>
                  </a:lnTo>
                  <a:lnTo>
                    <a:pt x="184" y="53"/>
                  </a:lnTo>
                  <a:lnTo>
                    <a:pt x="177" y="65"/>
                  </a:lnTo>
                  <a:lnTo>
                    <a:pt x="168" y="77"/>
                  </a:lnTo>
                  <a:lnTo>
                    <a:pt x="163" y="82"/>
                  </a:lnTo>
                  <a:lnTo>
                    <a:pt x="158" y="87"/>
                  </a:lnTo>
                  <a:lnTo>
                    <a:pt x="152" y="92"/>
                  </a:lnTo>
                  <a:lnTo>
                    <a:pt x="145" y="95"/>
                  </a:lnTo>
                  <a:lnTo>
                    <a:pt x="137" y="98"/>
                  </a:lnTo>
                  <a:lnTo>
                    <a:pt x="127" y="100"/>
                  </a:lnTo>
                  <a:lnTo>
                    <a:pt x="127" y="100"/>
                  </a:lnTo>
                  <a:lnTo>
                    <a:pt x="118" y="100"/>
                  </a:lnTo>
                  <a:lnTo>
                    <a:pt x="109" y="100"/>
                  </a:lnTo>
                  <a:lnTo>
                    <a:pt x="101" y="98"/>
                  </a:lnTo>
                  <a:lnTo>
                    <a:pt x="95" y="96"/>
                  </a:lnTo>
                  <a:lnTo>
                    <a:pt x="88" y="93"/>
                  </a:lnTo>
                  <a:lnTo>
                    <a:pt x="82" y="88"/>
                  </a:lnTo>
                  <a:lnTo>
                    <a:pt x="70" y="80"/>
                  </a:lnTo>
                  <a:lnTo>
                    <a:pt x="59" y="71"/>
                  </a:lnTo>
                  <a:lnTo>
                    <a:pt x="53" y="67"/>
                  </a:lnTo>
                  <a:lnTo>
                    <a:pt x="46" y="64"/>
                  </a:lnTo>
                  <a:lnTo>
                    <a:pt x="39" y="60"/>
                  </a:lnTo>
                  <a:lnTo>
                    <a:pt x="32" y="59"/>
                  </a:lnTo>
                  <a:lnTo>
                    <a:pt x="23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6" y="6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4FC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63"/>
            <p:cNvSpPr>
              <a:spLocks/>
            </p:cNvSpPr>
            <p:nvPr/>
          </p:nvSpPr>
          <p:spPr bwMode="auto">
            <a:xfrm flipH="1">
              <a:off x="4542799" y="-75714"/>
              <a:ext cx="74734" cy="67760"/>
            </a:xfrm>
            <a:custGeom>
              <a:avLst/>
              <a:gdLst>
                <a:gd name="T0" fmla="*/ 0 w 261"/>
                <a:gd name="T1" fmla="*/ 70 h 273"/>
                <a:gd name="T2" fmla="*/ 146 w 261"/>
                <a:gd name="T3" fmla="*/ 273 h 273"/>
                <a:gd name="T4" fmla="*/ 261 w 261"/>
                <a:gd name="T5" fmla="*/ 30 h 273"/>
                <a:gd name="T6" fmla="*/ 261 w 261"/>
                <a:gd name="T7" fmla="*/ 30 h 273"/>
                <a:gd name="T8" fmla="*/ 254 w 261"/>
                <a:gd name="T9" fmla="*/ 33 h 273"/>
                <a:gd name="T10" fmla="*/ 248 w 261"/>
                <a:gd name="T11" fmla="*/ 36 h 273"/>
                <a:gd name="T12" fmla="*/ 240 w 261"/>
                <a:gd name="T13" fmla="*/ 39 h 273"/>
                <a:gd name="T14" fmla="*/ 233 w 261"/>
                <a:gd name="T15" fmla="*/ 41 h 273"/>
                <a:gd name="T16" fmla="*/ 233 w 261"/>
                <a:gd name="T17" fmla="*/ 41 h 273"/>
                <a:gd name="T18" fmla="*/ 222 w 261"/>
                <a:gd name="T19" fmla="*/ 42 h 273"/>
                <a:gd name="T20" fmla="*/ 215 w 261"/>
                <a:gd name="T21" fmla="*/ 41 h 273"/>
                <a:gd name="T22" fmla="*/ 207 w 261"/>
                <a:gd name="T23" fmla="*/ 39 h 273"/>
                <a:gd name="T24" fmla="*/ 200 w 261"/>
                <a:gd name="T25" fmla="*/ 36 h 273"/>
                <a:gd name="T26" fmla="*/ 193 w 261"/>
                <a:gd name="T27" fmla="*/ 33 h 273"/>
                <a:gd name="T28" fmla="*/ 187 w 261"/>
                <a:gd name="T29" fmla="*/ 29 h 273"/>
                <a:gd name="T30" fmla="*/ 175 w 261"/>
                <a:gd name="T31" fmla="*/ 20 h 273"/>
                <a:gd name="T32" fmla="*/ 164 w 261"/>
                <a:gd name="T33" fmla="*/ 11 h 273"/>
                <a:gd name="T34" fmla="*/ 157 w 261"/>
                <a:gd name="T35" fmla="*/ 8 h 273"/>
                <a:gd name="T36" fmla="*/ 151 w 261"/>
                <a:gd name="T37" fmla="*/ 4 h 273"/>
                <a:gd name="T38" fmla="*/ 144 w 261"/>
                <a:gd name="T39" fmla="*/ 2 h 273"/>
                <a:gd name="T40" fmla="*/ 136 w 261"/>
                <a:gd name="T41" fmla="*/ 0 h 273"/>
                <a:gd name="T42" fmla="*/ 128 w 261"/>
                <a:gd name="T43" fmla="*/ 0 h 273"/>
                <a:gd name="T44" fmla="*/ 118 w 261"/>
                <a:gd name="T45" fmla="*/ 0 h 273"/>
                <a:gd name="T46" fmla="*/ 118 w 261"/>
                <a:gd name="T47" fmla="*/ 0 h 273"/>
                <a:gd name="T48" fmla="*/ 109 w 261"/>
                <a:gd name="T49" fmla="*/ 2 h 273"/>
                <a:gd name="T50" fmla="*/ 101 w 261"/>
                <a:gd name="T51" fmla="*/ 5 h 273"/>
                <a:gd name="T52" fmla="*/ 95 w 261"/>
                <a:gd name="T53" fmla="*/ 8 h 273"/>
                <a:gd name="T54" fmla="*/ 88 w 261"/>
                <a:gd name="T55" fmla="*/ 12 h 273"/>
                <a:gd name="T56" fmla="*/ 83 w 261"/>
                <a:gd name="T57" fmla="*/ 18 h 273"/>
                <a:gd name="T58" fmla="*/ 78 w 261"/>
                <a:gd name="T59" fmla="*/ 23 h 273"/>
                <a:gd name="T60" fmla="*/ 70 w 261"/>
                <a:gd name="T61" fmla="*/ 35 h 273"/>
                <a:gd name="T62" fmla="*/ 61 w 261"/>
                <a:gd name="T63" fmla="*/ 47 h 273"/>
                <a:gd name="T64" fmla="*/ 56 w 261"/>
                <a:gd name="T65" fmla="*/ 52 h 273"/>
                <a:gd name="T66" fmla="*/ 51 w 261"/>
                <a:gd name="T67" fmla="*/ 57 h 273"/>
                <a:gd name="T68" fmla="*/ 45 w 261"/>
                <a:gd name="T69" fmla="*/ 62 h 273"/>
                <a:gd name="T70" fmla="*/ 38 w 261"/>
                <a:gd name="T71" fmla="*/ 65 h 273"/>
                <a:gd name="T72" fmla="*/ 30 w 261"/>
                <a:gd name="T73" fmla="*/ 69 h 273"/>
                <a:gd name="T74" fmla="*/ 21 w 261"/>
                <a:gd name="T75" fmla="*/ 71 h 273"/>
                <a:gd name="T76" fmla="*/ 21 w 261"/>
                <a:gd name="T77" fmla="*/ 71 h 273"/>
                <a:gd name="T78" fmla="*/ 9 w 261"/>
                <a:gd name="T79" fmla="*/ 71 h 273"/>
                <a:gd name="T80" fmla="*/ 0 w 261"/>
                <a:gd name="T81" fmla="*/ 70 h 273"/>
                <a:gd name="T82" fmla="*/ 0 w 261"/>
                <a:gd name="T83" fmla="*/ 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273">
                  <a:moveTo>
                    <a:pt x="0" y="70"/>
                  </a:moveTo>
                  <a:lnTo>
                    <a:pt x="146" y="273"/>
                  </a:lnTo>
                  <a:lnTo>
                    <a:pt x="261" y="30"/>
                  </a:lnTo>
                  <a:lnTo>
                    <a:pt x="261" y="30"/>
                  </a:lnTo>
                  <a:lnTo>
                    <a:pt x="254" y="33"/>
                  </a:lnTo>
                  <a:lnTo>
                    <a:pt x="248" y="36"/>
                  </a:lnTo>
                  <a:lnTo>
                    <a:pt x="240" y="39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22" y="42"/>
                  </a:lnTo>
                  <a:lnTo>
                    <a:pt x="215" y="41"/>
                  </a:lnTo>
                  <a:lnTo>
                    <a:pt x="207" y="39"/>
                  </a:lnTo>
                  <a:lnTo>
                    <a:pt x="200" y="36"/>
                  </a:lnTo>
                  <a:lnTo>
                    <a:pt x="193" y="33"/>
                  </a:lnTo>
                  <a:lnTo>
                    <a:pt x="187" y="29"/>
                  </a:lnTo>
                  <a:lnTo>
                    <a:pt x="175" y="20"/>
                  </a:lnTo>
                  <a:lnTo>
                    <a:pt x="164" y="11"/>
                  </a:lnTo>
                  <a:lnTo>
                    <a:pt x="157" y="8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09" y="2"/>
                  </a:lnTo>
                  <a:lnTo>
                    <a:pt x="101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78" y="23"/>
                  </a:lnTo>
                  <a:lnTo>
                    <a:pt x="70" y="35"/>
                  </a:lnTo>
                  <a:lnTo>
                    <a:pt x="61" y="47"/>
                  </a:lnTo>
                  <a:lnTo>
                    <a:pt x="56" y="52"/>
                  </a:lnTo>
                  <a:lnTo>
                    <a:pt x="51" y="57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0" y="69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9" y="71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6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86"/>
            <p:cNvSpPr>
              <a:spLocks/>
            </p:cNvSpPr>
            <p:nvPr/>
          </p:nvSpPr>
          <p:spPr bwMode="auto">
            <a:xfrm flipH="1">
              <a:off x="4509777" y="-322429"/>
              <a:ext cx="158158" cy="62548"/>
            </a:xfrm>
            <a:custGeom>
              <a:avLst/>
              <a:gdLst>
                <a:gd name="T0" fmla="*/ 161 w 545"/>
                <a:gd name="T1" fmla="*/ 249 h 249"/>
                <a:gd name="T2" fmla="*/ 204 w 545"/>
                <a:gd name="T3" fmla="*/ 246 h 249"/>
                <a:gd name="T4" fmla="*/ 233 w 545"/>
                <a:gd name="T5" fmla="*/ 241 h 249"/>
                <a:gd name="T6" fmla="*/ 260 w 545"/>
                <a:gd name="T7" fmla="*/ 232 h 249"/>
                <a:gd name="T8" fmla="*/ 273 w 545"/>
                <a:gd name="T9" fmla="*/ 227 h 249"/>
                <a:gd name="T10" fmla="*/ 300 w 545"/>
                <a:gd name="T11" fmla="*/ 211 h 249"/>
                <a:gd name="T12" fmla="*/ 323 w 545"/>
                <a:gd name="T13" fmla="*/ 190 h 249"/>
                <a:gd name="T14" fmla="*/ 341 w 545"/>
                <a:gd name="T15" fmla="*/ 165 h 249"/>
                <a:gd name="T16" fmla="*/ 353 w 545"/>
                <a:gd name="T17" fmla="*/ 136 h 249"/>
                <a:gd name="T18" fmla="*/ 358 w 545"/>
                <a:gd name="T19" fmla="*/ 127 h 249"/>
                <a:gd name="T20" fmla="*/ 367 w 545"/>
                <a:gd name="T21" fmla="*/ 108 h 249"/>
                <a:gd name="T22" fmla="*/ 384 w 545"/>
                <a:gd name="T23" fmla="*/ 84 h 249"/>
                <a:gd name="T24" fmla="*/ 413 w 545"/>
                <a:gd name="T25" fmla="*/ 61 h 249"/>
                <a:gd name="T26" fmla="*/ 443 w 545"/>
                <a:gd name="T27" fmla="*/ 43 h 249"/>
                <a:gd name="T28" fmla="*/ 472 w 545"/>
                <a:gd name="T29" fmla="*/ 33 h 249"/>
                <a:gd name="T30" fmla="*/ 511 w 545"/>
                <a:gd name="T31" fmla="*/ 24 h 249"/>
                <a:gd name="T32" fmla="*/ 534 w 545"/>
                <a:gd name="T33" fmla="*/ 22 h 249"/>
                <a:gd name="T34" fmla="*/ 538 w 545"/>
                <a:gd name="T35" fmla="*/ 21 h 249"/>
                <a:gd name="T36" fmla="*/ 545 w 545"/>
                <a:gd name="T37" fmla="*/ 15 h 249"/>
                <a:gd name="T38" fmla="*/ 545 w 545"/>
                <a:gd name="T39" fmla="*/ 11 h 249"/>
                <a:gd name="T40" fmla="*/ 542 w 545"/>
                <a:gd name="T41" fmla="*/ 3 h 249"/>
                <a:gd name="T42" fmla="*/ 534 w 545"/>
                <a:gd name="T43" fmla="*/ 0 h 249"/>
                <a:gd name="T44" fmla="*/ 534 w 545"/>
                <a:gd name="T45" fmla="*/ 0 h 249"/>
                <a:gd name="T46" fmla="*/ 508 w 545"/>
                <a:gd name="T47" fmla="*/ 2 h 249"/>
                <a:gd name="T48" fmla="*/ 481 w 545"/>
                <a:gd name="T49" fmla="*/ 8 h 249"/>
                <a:gd name="T50" fmla="*/ 450 w 545"/>
                <a:gd name="T51" fmla="*/ 16 h 249"/>
                <a:gd name="T52" fmla="*/ 428 w 545"/>
                <a:gd name="T53" fmla="*/ 26 h 249"/>
                <a:gd name="T54" fmla="*/ 391 w 545"/>
                <a:gd name="T55" fmla="*/ 48 h 249"/>
                <a:gd name="T56" fmla="*/ 362 w 545"/>
                <a:gd name="T57" fmla="*/ 77 h 249"/>
                <a:gd name="T58" fmla="*/ 340 w 545"/>
                <a:gd name="T59" fmla="*/ 110 h 249"/>
                <a:gd name="T60" fmla="*/ 332 w 545"/>
                <a:gd name="T61" fmla="*/ 130 h 249"/>
                <a:gd name="T62" fmla="*/ 321 w 545"/>
                <a:gd name="T63" fmla="*/ 155 h 249"/>
                <a:gd name="T64" fmla="*/ 306 w 545"/>
                <a:gd name="T65" fmla="*/ 175 h 249"/>
                <a:gd name="T66" fmla="*/ 287 w 545"/>
                <a:gd name="T67" fmla="*/ 194 h 249"/>
                <a:gd name="T68" fmla="*/ 263 w 545"/>
                <a:gd name="T69" fmla="*/ 207 h 249"/>
                <a:gd name="T70" fmla="*/ 245 w 545"/>
                <a:gd name="T71" fmla="*/ 214 h 249"/>
                <a:gd name="T72" fmla="*/ 205 w 545"/>
                <a:gd name="T73" fmla="*/ 224 h 249"/>
                <a:gd name="T74" fmla="*/ 163 w 545"/>
                <a:gd name="T75" fmla="*/ 227 h 249"/>
                <a:gd name="T76" fmla="*/ 123 w 545"/>
                <a:gd name="T77" fmla="*/ 225 h 249"/>
                <a:gd name="T78" fmla="*/ 68 w 545"/>
                <a:gd name="T79" fmla="*/ 217 h 249"/>
                <a:gd name="T80" fmla="*/ 21 w 545"/>
                <a:gd name="T81" fmla="*/ 205 h 249"/>
                <a:gd name="T82" fmla="*/ 14 w 545"/>
                <a:gd name="T83" fmla="*/ 203 h 249"/>
                <a:gd name="T84" fmla="*/ 5 w 545"/>
                <a:gd name="T85" fmla="*/ 204 h 249"/>
                <a:gd name="T86" fmla="*/ 0 w 545"/>
                <a:gd name="T87" fmla="*/ 210 h 249"/>
                <a:gd name="T88" fmla="*/ 0 w 545"/>
                <a:gd name="T89" fmla="*/ 214 h 249"/>
                <a:gd name="T90" fmla="*/ 3 w 545"/>
                <a:gd name="T91" fmla="*/ 222 h 249"/>
                <a:gd name="T92" fmla="*/ 6 w 545"/>
                <a:gd name="T93" fmla="*/ 224 h 249"/>
                <a:gd name="T94" fmla="*/ 37 w 545"/>
                <a:gd name="T95" fmla="*/ 232 h 249"/>
                <a:gd name="T96" fmla="*/ 79 w 545"/>
                <a:gd name="T97" fmla="*/ 241 h 249"/>
                <a:gd name="T98" fmla="*/ 132 w 545"/>
                <a:gd name="T99" fmla="*/ 248 h 249"/>
                <a:gd name="T100" fmla="*/ 161 w 545"/>
                <a:gd name="T101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5" h="249">
                  <a:moveTo>
                    <a:pt x="161" y="249"/>
                  </a:moveTo>
                  <a:lnTo>
                    <a:pt x="161" y="249"/>
                  </a:lnTo>
                  <a:lnTo>
                    <a:pt x="189" y="248"/>
                  </a:lnTo>
                  <a:lnTo>
                    <a:pt x="204" y="246"/>
                  </a:lnTo>
                  <a:lnTo>
                    <a:pt x="218" y="244"/>
                  </a:lnTo>
                  <a:lnTo>
                    <a:pt x="233" y="241"/>
                  </a:lnTo>
                  <a:lnTo>
                    <a:pt x="246" y="237"/>
                  </a:lnTo>
                  <a:lnTo>
                    <a:pt x="260" y="232"/>
                  </a:lnTo>
                  <a:lnTo>
                    <a:pt x="273" y="227"/>
                  </a:lnTo>
                  <a:lnTo>
                    <a:pt x="273" y="227"/>
                  </a:lnTo>
                  <a:lnTo>
                    <a:pt x="288" y="219"/>
                  </a:lnTo>
                  <a:lnTo>
                    <a:pt x="300" y="211"/>
                  </a:lnTo>
                  <a:lnTo>
                    <a:pt x="313" y="201"/>
                  </a:lnTo>
                  <a:lnTo>
                    <a:pt x="323" y="190"/>
                  </a:lnTo>
                  <a:lnTo>
                    <a:pt x="333" y="178"/>
                  </a:lnTo>
                  <a:lnTo>
                    <a:pt x="341" y="165"/>
                  </a:lnTo>
                  <a:lnTo>
                    <a:pt x="347" y="151"/>
                  </a:lnTo>
                  <a:lnTo>
                    <a:pt x="353" y="136"/>
                  </a:lnTo>
                  <a:lnTo>
                    <a:pt x="353" y="136"/>
                  </a:lnTo>
                  <a:lnTo>
                    <a:pt x="358" y="127"/>
                  </a:lnTo>
                  <a:lnTo>
                    <a:pt x="362" y="117"/>
                  </a:lnTo>
                  <a:lnTo>
                    <a:pt x="367" y="108"/>
                  </a:lnTo>
                  <a:lnTo>
                    <a:pt x="372" y="100"/>
                  </a:lnTo>
                  <a:lnTo>
                    <a:pt x="384" y="84"/>
                  </a:lnTo>
                  <a:lnTo>
                    <a:pt x="398" y="72"/>
                  </a:lnTo>
                  <a:lnTo>
                    <a:pt x="413" y="61"/>
                  </a:lnTo>
                  <a:lnTo>
                    <a:pt x="427" y="51"/>
                  </a:lnTo>
                  <a:lnTo>
                    <a:pt x="443" y="43"/>
                  </a:lnTo>
                  <a:lnTo>
                    <a:pt x="457" y="38"/>
                  </a:lnTo>
                  <a:lnTo>
                    <a:pt x="472" y="33"/>
                  </a:lnTo>
                  <a:lnTo>
                    <a:pt x="487" y="29"/>
                  </a:lnTo>
                  <a:lnTo>
                    <a:pt x="511" y="24"/>
                  </a:lnTo>
                  <a:lnTo>
                    <a:pt x="528" y="23"/>
                  </a:lnTo>
                  <a:lnTo>
                    <a:pt x="534" y="22"/>
                  </a:lnTo>
                  <a:lnTo>
                    <a:pt x="534" y="22"/>
                  </a:lnTo>
                  <a:lnTo>
                    <a:pt x="538" y="21"/>
                  </a:lnTo>
                  <a:lnTo>
                    <a:pt x="543" y="19"/>
                  </a:lnTo>
                  <a:lnTo>
                    <a:pt x="545" y="15"/>
                  </a:lnTo>
                  <a:lnTo>
                    <a:pt x="545" y="11"/>
                  </a:lnTo>
                  <a:lnTo>
                    <a:pt x="545" y="11"/>
                  </a:lnTo>
                  <a:lnTo>
                    <a:pt x="545" y="7"/>
                  </a:lnTo>
                  <a:lnTo>
                    <a:pt x="542" y="3"/>
                  </a:lnTo>
                  <a:lnTo>
                    <a:pt x="538" y="1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08" y="2"/>
                  </a:lnTo>
                  <a:lnTo>
                    <a:pt x="496" y="5"/>
                  </a:lnTo>
                  <a:lnTo>
                    <a:pt x="481" y="8"/>
                  </a:lnTo>
                  <a:lnTo>
                    <a:pt x="466" y="12"/>
                  </a:lnTo>
                  <a:lnTo>
                    <a:pt x="450" y="16"/>
                  </a:lnTo>
                  <a:lnTo>
                    <a:pt x="450" y="16"/>
                  </a:lnTo>
                  <a:lnTo>
                    <a:pt x="428" y="26"/>
                  </a:lnTo>
                  <a:lnTo>
                    <a:pt x="409" y="36"/>
                  </a:lnTo>
                  <a:lnTo>
                    <a:pt x="391" y="48"/>
                  </a:lnTo>
                  <a:lnTo>
                    <a:pt x="376" y="62"/>
                  </a:lnTo>
                  <a:lnTo>
                    <a:pt x="362" y="77"/>
                  </a:lnTo>
                  <a:lnTo>
                    <a:pt x="350" y="93"/>
                  </a:lnTo>
                  <a:lnTo>
                    <a:pt x="340" y="110"/>
                  </a:lnTo>
                  <a:lnTo>
                    <a:pt x="332" y="130"/>
                  </a:lnTo>
                  <a:lnTo>
                    <a:pt x="332" y="130"/>
                  </a:lnTo>
                  <a:lnTo>
                    <a:pt x="327" y="143"/>
                  </a:lnTo>
                  <a:lnTo>
                    <a:pt x="321" y="155"/>
                  </a:lnTo>
                  <a:lnTo>
                    <a:pt x="314" y="165"/>
                  </a:lnTo>
                  <a:lnTo>
                    <a:pt x="306" y="175"/>
                  </a:lnTo>
                  <a:lnTo>
                    <a:pt x="297" y="185"/>
                  </a:lnTo>
                  <a:lnTo>
                    <a:pt x="287" y="194"/>
                  </a:lnTo>
                  <a:lnTo>
                    <a:pt x="276" y="201"/>
                  </a:lnTo>
                  <a:lnTo>
                    <a:pt x="263" y="207"/>
                  </a:lnTo>
                  <a:lnTo>
                    <a:pt x="263" y="207"/>
                  </a:lnTo>
                  <a:lnTo>
                    <a:pt x="245" y="214"/>
                  </a:lnTo>
                  <a:lnTo>
                    <a:pt x="225" y="221"/>
                  </a:lnTo>
                  <a:lnTo>
                    <a:pt x="205" y="224"/>
                  </a:lnTo>
                  <a:lnTo>
                    <a:pt x="185" y="226"/>
                  </a:lnTo>
                  <a:lnTo>
                    <a:pt x="163" y="227"/>
                  </a:lnTo>
                  <a:lnTo>
                    <a:pt x="143" y="226"/>
                  </a:lnTo>
                  <a:lnTo>
                    <a:pt x="123" y="225"/>
                  </a:lnTo>
                  <a:lnTo>
                    <a:pt x="103" y="223"/>
                  </a:lnTo>
                  <a:lnTo>
                    <a:pt x="68" y="217"/>
                  </a:lnTo>
                  <a:lnTo>
                    <a:pt x="40" y="211"/>
                  </a:lnTo>
                  <a:lnTo>
                    <a:pt x="21" y="205"/>
                  </a:lnTo>
                  <a:lnTo>
                    <a:pt x="14" y="203"/>
                  </a:lnTo>
                  <a:lnTo>
                    <a:pt x="14" y="203"/>
                  </a:lnTo>
                  <a:lnTo>
                    <a:pt x="10" y="203"/>
                  </a:lnTo>
                  <a:lnTo>
                    <a:pt x="5" y="204"/>
                  </a:lnTo>
                  <a:lnTo>
                    <a:pt x="2" y="20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1" y="218"/>
                  </a:lnTo>
                  <a:lnTo>
                    <a:pt x="3" y="222"/>
                  </a:lnTo>
                  <a:lnTo>
                    <a:pt x="6" y="224"/>
                  </a:lnTo>
                  <a:lnTo>
                    <a:pt x="6" y="224"/>
                  </a:lnTo>
                  <a:lnTo>
                    <a:pt x="22" y="228"/>
                  </a:lnTo>
                  <a:lnTo>
                    <a:pt x="37" y="232"/>
                  </a:lnTo>
                  <a:lnTo>
                    <a:pt x="56" y="237"/>
                  </a:lnTo>
                  <a:lnTo>
                    <a:pt x="79" y="241"/>
                  </a:lnTo>
                  <a:lnTo>
                    <a:pt x="104" y="245"/>
                  </a:lnTo>
                  <a:lnTo>
                    <a:pt x="132" y="248"/>
                  </a:lnTo>
                  <a:lnTo>
                    <a:pt x="161" y="249"/>
                  </a:lnTo>
                  <a:lnTo>
                    <a:pt x="161" y="249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87"/>
            <p:cNvSpPr>
              <a:spLocks noEditPoints="1"/>
            </p:cNvSpPr>
            <p:nvPr/>
          </p:nvSpPr>
          <p:spPr bwMode="auto">
            <a:xfrm flipH="1">
              <a:off x="4360309" y="-607368"/>
              <a:ext cx="286770" cy="288414"/>
            </a:xfrm>
            <a:custGeom>
              <a:avLst/>
              <a:gdLst>
                <a:gd name="T0" fmla="*/ 444 w 989"/>
                <a:gd name="T1" fmla="*/ 2 h 1163"/>
                <a:gd name="T2" fmla="*/ 347 w 989"/>
                <a:gd name="T3" fmla="*/ 26 h 1163"/>
                <a:gd name="T4" fmla="*/ 259 w 989"/>
                <a:gd name="T5" fmla="*/ 70 h 1163"/>
                <a:gd name="T6" fmla="*/ 179 w 989"/>
                <a:gd name="T7" fmla="*/ 133 h 1163"/>
                <a:gd name="T8" fmla="*/ 113 w 989"/>
                <a:gd name="T9" fmla="*/ 212 h 1163"/>
                <a:gd name="T10" fmla="*/ 59 w 989"/>
                <a:gd name="T11" fmla="*/ 305 h 1163"/>
                <a:gd name="T12" fmla="*/ 22 w 989"/>
                <a:gd name="T13" fmla="*/ 408 h 1163"/>
                <a:gd name="T14" fmla="*/ 2 w 989"/>
                <a:gd name="T15" fmla="*/ 522 h 1163"/>
                <a:gd name="T16" fmla="*/ 0 w 989"/>
                <a:gd name="T17" fmla="*/ 610 h 1163"/>
                <a:gd name="T18" fmla="*/ 14 w 989"/>
                <a:gd name="T19" fmla="*/ 721 h 1163"/>
                <a:gd name="T20" fmla="*/ 45 w 989"/>
                <a:gd name="T21" fmla="*/ 824 h 1163"/>
                <a:gd name="T22" fmla="*/ 91 w 989"/>
                <a:gd name="T23" fmla="*/ 917 h 1163"/>
                <a:gd name="T24" fmla="*/ 149 w 989"/>
                <a:gd name="T25" fmla="*/ 999 h 1163"/>
                <a:gd name="T26" fmla="*/ 220 w 989"/>
                <a:gd name="T27" fmla="*/ 1066 h 1163"/>
                <a:gd name="T28" fmla="*/ 300 w 989"/>
                <a:gd name="T29" fmla="*/ 1117 h 1163"/>
                <a:gd name="T30" fmla="*/ 389 w 989"/>
                <a:gd name="T31" fmla="*/ 1150 h 1163"/>
                <a:gd name="T32" fmla="*/ 460 w 989"/>
                <a:gd name="T33" fmla="*/ 1162 h 1163"/>
                <a:gd name="T34" fmla="*/ 511 w 989"/>
                <a:gd name="T35" fmla="*/ 1163 h 1163"/>
                <a:gd name="T36" fmla="*/ 576 w 989"/>
                <a:gd name="T37" fmla="*/ 1156 h 1163"/>
                <a:gd name="T38" fmla="*/ 667 w 989"/>
                <a:gd name="T39" fmla="*/ 1127 h 1163"/>
                <a:gd name="T40" fmla="*/ 749 w 989"/>
                <a:gd name="T41" fmla="*/ 1080 h 1163"/>
                <a:gd name="T42" fmla="*/ 823 w 989"/>
                <a:gd name="T43" fmla="*/ 1017 h 1163"/>
                <a:gd name="T44" fmla="*/ 885 w 989"/>
                <a:gd name="T45" fmla="*/ 939 h 1163"/>
                <a:gd name="T46" fmla="*/ 934 w 989"/>
                <a:gd name="T47" fmla="*/ 849 h 1163"/>
                <a:gd name="T48" fmla="*/ 969 w 989"/>
                <a:gd name="T49" fmla="*/ 747 h 1163"/>
                <a:gd name="T50" fmla="*/ 987 w 989"/>
                <a:gd name="T51" fmla="*/ 638 h 1163"/>
                <a:gd name="T52" fmla="*/ 988 w 989"/>
                <a:gd name="T53" fmla="*/ 552 h 1163"/>
                <a:gd name="T54" fmla="*/ 973 w 989"/>
                <a:gd name="T55" fmla="*/ 436 h 1163"/>
                <a:gd name="T56" fmla="*/ 941 w 989"/>
                <a:gd name="T57" fmla="*/ 329 h 1163"/>
                <a:gd name="T58" fmla="*/ 890 w 989"/>
                <a:gd name="T59" fmla="*/ 233 h 1163"/>
                <a:gd name="T60" fmla="*/ 828 w 989"/>
                <a:gd name="T61" fmla="*/ 151 h 1163"/>
                <a:gd name="T62" fmla="*/ 751 w 989"/>
                <a:gd name="T63" fmla="*/ 84 h 1163"/>
                <a:gd name="T64" fmla="*/ 665 w 989"/>
                <a:gd name="T65" fmla="*/ 35 h 1163"/>
                <a:gd name="T66" fmla="*/ 570 w 989"/>
                <a:gd name="T67" fmla="*/ 7 h 1163"/>
                <a:gd name="T68" fmla="*/ 494 w 989"/>
                <a:gd name="T69" fmla="*/ 0 h 1163"/>
                <a:gd name="T70" fmla="*/ 681 w 989"/>
                <a:gd name="T71" fmla="*/ 402 h 1163"/>
                <a:gd name="T72" fmla="*/ 648 w 989"/>
                <a:gd name="T73" fmla="*/ 359 h 1163"/>
                <a:gd name="T74" fmla="*/ 643 w 989"/>
                <a:gd name="T75" fmla="*/ 328 h 1163"/>
                <a:gd name="T76" fmla="*/ 648 w 989"/>
                <a:gd name="T77" fmla="*/ 300 h 1163"/>
                <a:gd name="T78" fmla="*/ 674 w 989"/>
                <a:gd name="T79" fmla="*/ 267 h 1163"/>
                <a:gd name="T80" fmla="*/ 712 w 989"/>
                <a:gd name="T81" fmla="*/ 245 h 1163"/>
                <a:gd name="T82" fmla="*/ 755 w 989"/>
                <a:gd name="T83" fmla="*/ 240 h 1163"/>
                <a:gd name="T84" fmla="*/ 784 w 989"/>
                <a:gd name="T85" fmla="*/ 248 h 1163"/>
                <a:gd name="T86" fmla="*/ 809 w 989"/>
                <a:gd name="T87" fmla="*/ 270 h 1163"/>
                <a:gd name="T88" fmla="*/ 830 w 989"/>
                <a:gd name="T89" fmla="*/ 312 h 1163"/>
                <a:gd name="T90" fmla="*/ 834 w 989"/>
                <a:gd name="T91" fmla="*/ 349 h 1163"/>
                <a:gd name="T92" fmla="*/ 821 w 989"/>
                <a:gd name="T93" fmla="*/ 393 h 1163"/>
                <a:gd name="T94" fmla="*/ 805 w 989"/>
                <a:gd name="T95" fmla="*/ 410 h 1163"/>
                <a:gd name="T96" fmla="*/ 774 w 989"/>
                <a:gd name="T97" fmla="*/ 426 h 1163"/>
                <a:gd name="T98" fmla="*/ 730 w 989"/>
                <a:gd name="T99" fmla="*/ 424 h 1163"/>
                <a:gd name="T100" fmla="*/ 827 w 989"/>
                <a:gd name="T101" fmla="*/ 535 h 1163"/>
                <a:gd name="T102" fmla="*/ 820 w 989"/>
                <a:gd name="T103" fmla="*/ 518 h 1163"/>
                <a:gd name="T104" fmla="*/ 827 w 989"/>
                <a:gd name="T105" fmla="*/ 496 h 1163"/>
                <a:gd name="T106" fmla="*/ 842 w 989"/>
                <a:gd name="T107" fmla="*/ 484 h 1163"/>
                <a:gd name="T108" fmla="*/ 871 w 989"/>
                <a:gd name="T109" fmla="*/ 486 h 1163"/>
                <a:gd name="T110" fmla="*/ 885 w 989"/>
                <a:gd name="T111" fmla="*/ 501 h 1163"/>
                <a:gd name="T112" fmla="*/ 881 w 989"/>
                <a:gd name="T113" fmla="*/ 528 h 1163"/>
                <a:gd name="T114" fmla="*/ 866 w 989"/>
                <a:gd name="T115" fmla="*/ 543 h 1163"/>
                <a:gd name="T116" fmla="*/ 846 w 989"/>
                <a:gd name="T117" fmla="*/ 545 h 1163"/>
                <a:gd name="T118" fmla="*/ 827 w 989"/>
                <a:gd name="T119" fmla="*/ 535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163">
                  <a:moveTo>
                    <a:pt x="494" y="0"/>
                  </a:moveTo>
                  <a:lnTo>
                    <a:pt x="494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7"/>
                  </a:lnTo>
                  <a:lnTo>
                    <a:pt x="395" y="12"/>
                  </a:lnTo>
                  <a:lnTo>
                    <a:pt x="371" y="18"/>
                  </a:lnTo>
                  <a:lnTo>
                    <a:pt x="347" y="26"/>
                  </a:lnTo>
                  <a:lnTo>
                    <a:pt x="324" y="35"/>
                  </a:lnTo>
                  <a:lnTo>
                    <a:pt x="302" y="45"/>
                  </a:lnTo>
                  <a:lnTo>
                    <a:pt x="280" y="57"/>
                  </a:lnTo>
                  <a:lnTo>
                    <a:pt x="259" y="70"/>
                  </a:lnTo>
                  <a:lnTo>
                    <a:pt x="238" y="84"/>
                  </a:lnTo>
                  <a:lnTo>
                    <a:pt x="217" y="99"/>
                  </a:lnTo>
                  <a:lnTo>
                    <a:pt x="198" y="116"/>
                  </a:lnTo>
                  <a:lnTo>
                    <a:pt x="179" y="133"/>
                  </a:lnTo>
                  <a:lnTo>
                    <a:pt x="161" y="151"/>
                  </a:lnTo>
                  <a:lnTo>
                    <a:pt x="144" y="170"/>
                  </a:lnTo>
                  <a:lnTo>
                    <a:pt x="128" y="190"/>
                  </a:lnTo>
                  <a:lnTo>
                    <a:pt x="113" y="212"/>
                  </a:lnTo>
                  <a:lnTo>
                    <a:pt x="97" y="233"/>
                  </a:lnTo>
                  <a:lnTo>
                    <a:pt x="84" y="256"/>
                  </a:lnTo>
                  <a:lnTo>
                    <a:pt x="72" y="280"/>
                  </a:lnTo>
                  <a:lnTo>
                    <a:pt x="59" y="305"/>
                  </a:lnTo>
                  <a:lnTo>
                    <a:pt x="48" y="329"/>
                  </a:lnTo>
                  <a:lnTo>
                    <a:pt x="38" y="355"/>
                  </a:lnTo>
                  <a:lnTo>
                    <a:pt x="30" y="381"/>
                  </a:lnTo>
                  <a:lnTo>
                    <a:pt x="22" y="408"/>
                  </a:lnTo>
                  <a:lnTo>
                    <a:pt x="15" y="436"/>
                  </a:lnTo>
                  <a:lnTo>
                    <a:pt x="10" y="464"/>
                  </a:lnTo>
                  <a:lnTo>
                    <a:pt x="5" y="493"/>
                  </a:lnTo>
                  <a:lnTo>
                    <a:pt x="2" y="522"/>
                  </a:lnTo>
                  <a:lnTo>
                    <a:pt x="0" y="552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0" y="610"/>
                  </a:lnTo>
                  <a:lnTo>
                    <a:pt x="2" y="638"/>
                  </a:lnTo>
                  <a:lnTo>
                    <a:pt x="4" y="666"/>
                  </a:lnTo>
                  <a:lnTo>
                    <a:pt x="9" y="694"/>
                  </a:lnTo>
                  <a:lnTo>
                    <a:pt x="14" y="721"/>
                  </a:lnTo>
                  <a:lnTo>
                    <a:pt x="20" y="747"/>
                  </a:lnTo>
                  <a:lnTo>
                    <a:pt x="27" y="773"/>
                  </a:lnTo>
                  <a:lnTo>
                    <a:pt x="36" y="799"/>
                  </a:lnTo>
                  <a:lnTo>
                    <a:pt x="45" y="824"/>
                  </a:lnTo>
                  <a:lnTo>
                    <a:pt x="55" y="849"/>
                  </a:lnTo>
                  <a:lnTo>
                    <a:pt x="66" y="873"/>
                  </a:lnTo>
                  <a:lnTo>
                    <a:pt x="77" y="895"/>
                  </a:lnTo>
                  <a:lnTo>
                    <a:pt x="91" y="917"/>
                  </a:lnTo>
                  <a:lnTo>
                    <a:pt x="104" y="939"/>
                  </a:lnTo>
                  <a:lnTo>
                    <a:pt x="119" y="960"/>
                  </a:lnTo>
                  <a:lnTo>
                    <a:pt x="133" y="980"/>
                  </a:lnTo>
                  <a:lnTo>
                    <a:pt x="149" y="999"/>
                  </a:lnTo>
                  <a:lnTo>
                    <a:pt x="166" y="1017"/>
                  </a:lnTo>
                  <a:lnTo>
                    <a:pt x="184" y="1035"/>
                  </a:lnTo>
                  <a:lnTo>
                    <a:pt x="202" y="1051"/>
                  </a:lnTo>
                  <a:lnTo>
                    <a:pt x="220" y="1066"/>
                  </a:lnTo>
                  <a:lnTo>
                    <a:pt x="239" y="1080"/>
                  </a:lnTo>
                  <a:lnTo>
                    <a:pt x="259" y="1094"/>
                  </a:lnTo>
                  <a:lnTo>
                    <a:pt x="279" y="1106"/>
                  </a:lnTo>
                  <a:lnTo>
                    <a:pt x="300" y="1117"/>
                  </a:lnTo>
                  <a:lnTo>
                    <a:pt x="322" y="1127"/>
                  </a:lnTo>
                  <a:lnTo>
                    <a:pt x="344" y="1136"/>
                  </a:lnTo>
                  <a:lnTo>
                    <a:pt x="367" y="1144"/>
                  </a:lnTo>
                  <a:lnTo>
                    <a:pt x="389" y="1150"/>
                  </a:lnTo>
                  <a:lnTo>
                    <a:pt x="413" y="1156"/>
                  </a:lnTo>
                  <a:lnTo>
                    <a:pt x="436" y="1160"/>
                  </a:lnTo>
                  <a:lnTo>
                    <a:pt x="460" y="1162"/>
                  </a:lnTo>
                  <a:lnTo>
                    <a:pt x="460" y="1162"/>
                  </a:lnTo>
                  <a:lnTo>
                    <a:pt x="478" y="1163"/>
                  </a:lnTo>
                  <a:lnTo>
                    <a:pt x="494" y="1163"/>
                  </a:lnTo>
                  <a:lnTo>
                    <a:pt x="494" y="1163"/>
                  </a:lnTo>
                  <a:lnTo>
                    <a:pt x="511" y="1163"/>
                  </a:lnTo>
                  <a:lnTo>
                    <a:pt x="528" y="1162"/>
                  </a:lnTo>
                  <a:lnTo>
                    <a:pt x="528" y="1162"/>
                  </a:lnTo>
                  <a:lnTo>
                    <a:pt x="553" y="1160"/>
                  </a:lnTo>
                  <a:lnTo>
                    <a:pt x="576" y="1156"/>
                  </a:lnTo>
                  <a:lnTo>
                    <a:pt x="600" y="1150"/>
                  </a:lnTo>
                  <a:lnTo>
                    <a:pt x="622" y="1144"/>
                  </a:lnTo>
                  <a:lnTo>
                    <a:pt x="645" y="1136"/>
                  </a:lnTo>
                  <a:lnTo>
                    <a:pt x="667" y="1127"/>
                  </a:lnTo>
                  <a:lnTo>
                    <a:pt x="689" y="1118"/>
                  </a:lnTo>
                  <a:lnTo>
                    <a:pt x="709" y="1106"/>
                  </a:lnTo>
                  <a:lnTo>
                    <a:pt x="730" y="1094"/>
                  </a:lnTo>
                  <a:lnTo>
                    <a:pt x="749" y="1080"/>
                  </a:lnTo>
                  <a:lnTo>
                    <a:pt x="769" y="1066"/>
                  </a:lnTo>
                  <a:lnTo>
                    <a:pt x="787" y="1051"/>
                  </a:lnTo>
                  <a:lnTo>
                    <a:pt x="805" y="1035"/>
                  </a:lnTo>
                  <a:lnTo>
                    <a:pt x="823" y="1017"/>
                  </a:lnTo>
                  <a:lnTo>
                    <a:pt x="840" y="999"/>
                  </a:lnTo>
                  <a:lnTo>
                    <a:pt x="856" y="980"/>
                  </a:lnTo>
                  <a:lnTo>
                    <a:pt x="870" y="960"/>
                  </a:lnTo>
                  <a:lnTo>
                    <a:pt x="885" y="939"/>
                  </a:lnTo>
                  <a:lnTo>
                    <a:pt x="898" y="917"/>
                  </a:lnTo>
                  <a:lnTo>
                    <a:pt x="912" y="895"/>
                  </a:lnTo>
                  <a:lnTo>
                    <a:pt x="923" y="873"/>
                  </a:lnTo>
                  <a:lnTo>
                    <a:pt x="934" y="849"/>
                  </a:lnTo>
                  <a:lnTo>
                    <a:pt x="944" y="824"/>
                  </a:lnTo>
                  <a:lnTo>
                    <a:pt x="953" y="799"/>
                  </a:lnTo>
                  <a:lnTo>
                    <a:pt x="961" y="773"/>
                  </a:lnTo>
                  <a:lnTo>
                    <a:pt x="969" y="747"/>
                  </a:lnTo>
                  <a:lnTo>
                    <a:pt x="975" y="721"/>
                  </a:lnTo>
                  <a:lnTo>
                    <a:pt x="980" y="694"/>
                  </a:lnTo>
                  <a:lnTo>
                    <a:pt x="984" y="666"/>
                  </a:lnTo>
                  <a:lnTo>
                    <a:pt x="987" y="638"/>
                  </a:lnTo>
                  <a:lnTo>
                    <a:pt x="988" y="610"/>
                  </a:lnTo>
                  <a:lnTo>
                    <a:pt x="989" y="582"/>
                  </a:lnTo>
                  <a:lnTo>
                    <a:pt x="989" y="582"/>
                  </a:lnTo>
                  <a:lnTo>
                    <a:pt x="988" y="552"/>
                  </a:lnTo>
                  <a:lnTo>
                    <a:pt x="987" y="522"/>
                  </a:lnTo>
                  <a:lnTo>
                    <a:pt x="984" y="493"/>
                  </a:lnTo>
                  <a:lnTo>
                    <a:pt x="979" y="464"/>
                  </a:lnTo>
                  <a:lnTo>
                    <a:pt x="973" y="436"/>
                  </a:lnTo>
                  <a:lnTo>
                    <a:pt x="967" y="408"/>
                  </a:lnTo>
                  <a:lnTo>
                    <a:pt x="959" y="381"/>
                  </a:lnTo>
                  <a:lnTo>
                    <a:pt x="950" y="355"/>
                  </a:lnTo>
                  <a:lnTo>
                    <a:pt x="941" y="329"/>
                  </a:lnTo>
                  <a:lnTo>
                    <a:pt x="930" y="305"/>
                  </a:lnTo>
                  <a:lnTo>
                    <a:pt x="917" y="280"/>
                  </a:lnTo>
                  <a:lnTo>
                    <a:pt x="905" y="256"/>
                  </a:lnTo>
                  <a:lnTo>
                    <a:pt x="890" y="233"/>
                  </a:lnTo>
                  <a:lnTo>
                    <a:pt x="876" y="212"/>
                  </a:lnTo>
                  <a:lnTo>
                    <a:pt x="860" y="190"/>
                  </a:lnTo>
                  <a:lnTo>
                    <a:pt x="844" y="170"/>
                  </a:lnTo>
                  <a:lnTo>
                    <a:pt x="828" y="151"/>
                  </a:lnTo>
                  <a:lnTo>
                    <a:pt x="810" y="133"/>
                  </a:lnTo>
                  <a:lnTo>
                    <a:pt x="791" y="116"/>
                  </a:lnTo>
                  <a:lnTo>
                    <a:pt x="772" y="99"/>
                  </a:lnTo>
                  <a:lnTo>
                    <a:pt x="751" y="84"/>
                  </a:lnTo>
                  <a:lnTo>
                    <a:pt x="730" y="70"/>
                  </a:lnTo>
                  <a:lnTo>
                    <a:pt x="709" y="57"/>
                  </a:lnTo>
                  <a:lnTo>
                    <a:pt x="687" y="45"/>
                  </a:lnTo>
                  <a:lnTo>
                    <a:pt x="665" y="35"/>
                  </a:lnTo>
                  <a:lnTo>
                    <a:pt x="641" y="26"/>
                  </a:lnTo>
                  <a:lnTo>
                    <a:pt x="618" y="18"/>
                  </a:lnTo>
                  <a:lnTo>
                    <a:pt x="594" y="12"/>
                  </a:lnTo>
                  <a:lnTo>
                    <a:pt x="570" y="7"/>
                  </a:lnTo>
                  <a:lnTo>
                    <a:pt x="545" y="2"/>
                  </a:lnTo>
                  <a:lnTo>
                    <a:pt x="520" y="0"/>
                  </a:lnTo>
                  <a:lnTo>
                    <a:pt x="494" y="0"/>
                  </a:lnTo>
                  <a:lnTo>
                    <a:pt x="494" y="0"/>
                  </a:lnTo>
                  <a:close/>
                  <a:moveTo>
                    <a:pt x="706" y="417"/>
                  </a:moveTo>
                  <a:lnTo>
                    <a:pt x="706" y="417"/>
                  </a:lnTo>
                  <a:lnTo>
                    <a:pt x="693" y="410"/>
                  </a:lnTo>
                  <a:lnTo>
                    <a:pt x="681" y="402"/>
                  </a:lnTo>
                  <a:lnTo>
                    <a:pt x="669" y="391"/>
                  </a:lnTo>
                  <a:lnTo>
                    <a:pt x="659" y="379"/>
                  </a:lnTo>
                  <a:lnTo>
                    <a:pt x="652" y="366"/>
                  </a:lnTo>
                  <a:lnTo>
                    <a:pt x="648" y="359"/>
                  </a:lnTo>
                  <a:lnTo>
                    <a:pt x="645" y="351"/>
                  </a:lnTo>
                  <a:lnTo>
                    <a:pt x="644" y="343"/>
                  </a:lnTo>
                  <a:lnTo>
                    <a:pt x="643" y="336"/>
                  </a:lnTo>
                  <a:lnTo>
                    <a:pt x="643" y="328"/>
                  </a:lnTo>
                  <a:lnTo>
                    <a:pt x="643" y="320"/>
                  </a:lnTo>
                  <a:lnTo>
                    <a:pt x="643" y="320"/>
                  </a:lnTo>
                  <a:lnTo>
                    <a:pt x="645" y="310"/>
                  </a:lnTo>
                  <a:lnTo>
                    <a:pt x="648" y="300"/>
                  </a:lnTo>
                  <a:lnTo>
                    <a:pt x="653" y="291"/>
                  </a:lnTo>
                  <a:lnTo>
                    <a:pt x="659" y="282"/>
                  </a:lnTo>
                  <a:lnTo>
                    <a:pt x="666" y="273"/>
                  </a:lnTo>
                  <a:lnTo>
                    <a:pt x="674" y="267"/>
                  </a:lnTo>
                  <a:lnTo>
                    <a:pt x="683" y="259"/>
                  </a:lnTo>
                  <a:lnTo>
                    <a:pt x="692" y="254"/>
                  </a:lnTo>
                  <a:lnTo>
                    <a:pt x="702" y="250"/>
                  </a:lnTo>
                  <a:lnTo>
                    <a:pt x="712" y="245"/>
                  </a:lnTo>
                  <a:lnTo>
                    <a:pt x="723" y="242"/>
                  </a:lnTo>
                  <a:lnTo>
                    <a:pt x="733" y="241"/>
                  </a:lnTo>
                  <a:lnTo>
                    <a:pt x="745" y="240"/>
                  </a:lnTo>
                  <a:lnTo>
                    <a:pt x="755" y="240"/>
                  </a:lnTo>
                  <a:lnTo>
                    <a:pt x="765" y="242"/>
                  </a:lnTo>
                  <a:lnTo>
                    <a:pt x="775" y="245"/>
                  </a:lnTo>
                  <a:lnTo>
                    <a:pt x="775" y="245"/>
                  </a:lnTo>
                  <a:lnTo>
                    <a:pt x="784" y="248"/>
                  </a:lnTo>
                  <a:lnTo>
                    <a:pt x="791" y="253"/>
                  </a:lnTo>
                  <a:lnTo>
                    <a:pt x="797" y="258"/>
                  </a:lnTo>
                  <a:lnTo>
                    <a:pt x="804" y="264"/>
                  </a:lnTo>
                  <a:lnTo>
                    <a:pt x="809" y="270"/>
                  </a:lnTo>
                  <a:lnTo>
                    <a:pt x="814" y="277"/>
                  </a:lnTo>
                  <a:lnTo>
                    <a:pt x="821" y="290"/>
                  </a:lnTo>
                  <a:lnTo>
                    <a:pt x="827" y="301"/>
                  </a:lnTo>
                  <a:lnTo>
                    <a:pt x="830" y="312"/>
                  </a:lnTo>
                  <a:lnTo>
                    <a:pt x="832" y="325"/>
                  </a:lnTo>
                  <a:lnTo>
                    <a:pt x="832" y="325"/>
                  </a:lnTo>
                  <a:lnTo>
                    <a:pt x="834" y="338"/>
                  </a:lnTo>
                  <a:lnTo>
                    <a:pt x="834" y="349"/>
                  </a:lnTo>
                  <a:lnTo>
                    <a:pt x="833" y="361"/>
                  </a:lnTo>
                  <a:lnTo>
                    <a:pt x="830" y="374"/>
                  </a:lnTo>
                  <a:lnTo>
                    <a:pt x="824" y="387"/>
                  </a:lnTo>
                  <a:lnTo>
                    <a:pt x="821" y="393"/>
                  </a:lnTo>
                  <a:lnTo>
                    <a:pt x="816" y="400"/>
                  </a:lnTo>
                  <a:lnTo>
                    <a:pt x="812" y="405"/>
                  </a:lnTo>
                  <a:lnTo>
                    <a:pt x="805" y="410"/>
                  </a:lnTo>
                  <a:lnTo>
                    <a:pt x="805" y="410"/>
                  </a:lnTo>
                  <a:lnTo>
                    <a:pt x="797" y="416"/>
                  </a:lnTo>
                  <a:lnTo>
                    <a:pt x="789" y="420"/>
                  </a:lnTo>
                  <a:lnTo>
                    <a:pt x="782" y="423"/>
                  </a:lnTo>
                  <a:lnTo>
                    <a:pt x="774" y="426"/>
                  </a:lnTo>
                  <a:lnTo>
                    <a:pt x="766" y="427"/>
                  </a:lnTo>
                  <a:lnTo>
                    <a:pt x="758" y="427"/>
                  </a:lnTo>
                  <a:lnTo>
                    <a:pt x="743" y="427"/>
                  </a:lnTo>
                  <a:lnTo>
                    <a:pt x="730" y="424"/>
                  </a:lnTo>
                  <a:lnTo>
                    <a:pt x="719" y="421"/>
                  </a:lnTo>
                  <a:lnTo>
                    <a:pt x="706" y="417"/>
                  </a:lnTo>
                  <a:lnTo>
                    <a:pt x="706" y="417"/>
                  </a:lnTo>
                  <a:close/>
                  <a:moveTo>
                    <a:pt x="827" y="535"/>
                  </a:moveTo>
                  <a:lnTo>
                    <a:pt x="827" y="535"/>
                  </a:lnTo>
                  <a:lnTo>
                    <a:pt x="823" y="530"/>
                  </a:lnTo>
                  <a:lnTo>
                    <a:pt x="821" y="524"/>
                  </a:lnTo>
                  <a:lnTo>
                    <a:pt x="820" y="518"/>
                  </a:lnTo>
                  <a:lnTo>
                    <a:pt x="820" y="512"/>
                  </a:lnTo>
                  <a:lnTo>
                    <a:pt x="821" y="507"/>
                  </a:lnTo>
                  <a:lnTo>
                    <a:pt x="823" y="501"/>
                  </a:lnTo>
                  <a:lnTo>
                    <a:pt x="827" y="496"/>
                  </a:lnTo>
                  <a:lnTo>
                    <a:pt x="830" y="491"/>
                  </a:lnTo>
                  <a:lnTo>
                    <a:pt x="830" y="491"/>
                  </a:lnTo>
                  <a:lnTo>
                    <a:pt x="835" y="487"/>
                  </a:lnTo>
                  <a:lnTo>
                    <a:pt x="842" y="484"/>
                  </a:lnTo>
                  <a:lnTo>
                    <a:pt x="850" y="483"/>
                  </a:lnTo>
                  <a:lnTo>
                    <a:pt x="857" y="482"/>
                  </a:lnTo>
                  <a:lnTo>
                    <a:pt x="865" y="483"/>
                  </a:lnTo>
                  <a:lnTo>
                    <a:pt x="871" y="486"/>
                  </a:lnTo>
                  <a:lnTo>
                    <a:pt x="877" y="489"/>
                  </a:lnTo>
                  <a:lnTo>
                    <a:pt x="881" y="495"/>
                  </a:lnTo>
                  <a:lnTo>
                    <a:pt x="881" y="495"/>
                  </a:lnTo>
                  <a:lnTo>
                    <a:pt x="885" y="501"/>
                  </a:lnTo>
                  <a:lnTo>
                    <a:pt x="887" y="508"/>
                  </a:lnTo>
                  <a:lnTo>
                    <a:pt x="887" y="515"/>
                  </a:lnTo>
                  <a:lnTo>
                    <a:pt x="885" y="522"/>
                  </a:lnTo>
                  <a:lnTo>
                    <a:pt x="881" y="528"/>
                  </a:lnTo>
                  <a:lnTo>
                    <a:pt x="878" y="535"/>
                  </a:lnTo>
                  <a:lnTo>
                    <a:pt x="872" y="539"/>
                  </a:lnTo>
                  <a:lnTo>
                    <a:pt x="866" y="543"/>
                  </a:lnTo>
                  <a:lnTo>
                    <a:pt x="866" y="543"/>
                  </a:lnTo>
                  <a:lnTo>
                    <a:pt x="861" y="544"/>
                  </a:lnTo>
                  <a:lnTo>
                    <a:pt x="856" y="545"/>
                  </a:lnTo>
                  <a:lnTo>
                    <a:pt x="851" y="545"/>
                  </a:lnTo>
                  <a:lnTo>
                    <a:pt x="846" y="545"/>
                  </a:lnTo>
                  <a:lnTo>
                    <a:pt x="840" y="544"/>
                  </a:lnTo>
                  <a:lnTo>
                    <a:pt x="835" y="542"/>
                  </a:lnTo>
                  <a:lnTo>
                    <a:pt x="831" y="539"/>
                  </a:lnTo>
                  <a:lnTo>
                    <a:pt x="827" y="535"/>
                  </a:lnTo>
                  <a:lnTo>
                    <a:pt x="827" y="535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88"/>
            <p:cNvSpPr>
              <a:spLocks/>
            </p:cNvSpPr>
            <p:nvPr/>
          </p:nvSpPr>
          <p:spPr bwMode="auto">
            <a:xfrm flipH="1">
              <a:off x="4473279" y="-318955"/>
              <a:ext cx="59092" cy="39961"/>
            </a:xfrm>
            <a:custGeom>
              <a:avLst/>
              <a:gdLst>
                <a:gd name="T0" fmla="*/ 0 w 202"/>
                <a:gd name="T1" fmla="*/ 164 h 164"/>
                <a:gd name="T2" fmla="*/ 101 w 202"/>
                <a:gd name="T3" fmla="*/ 164 h 164"/>
                <a:gd name="T4" fmla="*/ 202 w 202"/>
                <a:gd name="T5" fmla="*/ 164 h 164"/>
                <a:gd name="T6" fmla="*/ 202 w 202"/>
                <a:gd name="T7" fmla="*/ 164 h 164"/>
                <a:gd name="T8" fmla="*/ 192 w 202"/>
                <a:gd name="T9" fmla="*/ 153 h 164"/>
                <a:gd name="T10" fmla="*/ 182 w 202"/>
                <a:gd name="T11" fmla="*/ 140 h 164"/>
                <a:gd name="T12" fmla="*/ 174 w 202"/>
                <a:gd name="T13" fmla="*/ 127 h 164"/>
                <a:gd name="T14" fmla="*/ 168 w 202"/>
                <a:gd name="T15" fmla="*/ 115 h 164"/>
                <a:gd name="T16" fmla="*/ 161 w 202"/>
                <a:gd name="T17" fmla="*/ 100 h 164"/>
                <a:gd name="T18" fmla="*/ 155 w 202"/>
                <a:gd name="T19" fmla="*/ 88 h 164"/>
                <a:gd name="T20" fmla="*/ 147 w 202"/>
                <a:gd name="T21" fmla="*/ 61 h 164"/>
                <a:gd name="T22" fmla="*/ 142 w 202"/>
                <a:gd name="T23" fmla="*/ 37 h 164"/>
                <a:gd name="T24" fmla="*/ 137 w 202"/>
                <a:gd name="T25" fmla="*/ 17 h 164"/>
                <a:gd name="T26" fmla="*/ 135 w 202"/>
                <a:gd name="T27" fmla="*/ 0 h 164"/>
                <a:gd name="T28" fmla="*/ 135 w 202"/>
                <a:gd name="T29" fmla="*/ 0 h 164"/>
                <a:gd name="T30" fmla="*/ 118 w 202"/>
                <a:gd name="T31" fmla="*/ 1 h 164"/>
                <a:gd name="T32" fmla="*/ 101 w 202"/>
                <a:gd name="T33" fmla="*/ 1 h 164"/>
                <a:gd name="T34" fmla="*/ 101 w 202"/>
                <a:gd name="T35" fmla="*/ 1 h 164"/>
                <a:gd name="T36" fmla="*/ 85 w 202"/>
                <a:gd name="T37" fmla="*/ 1 h 164"/>
                <a:gd name="T38" fmla="*/ 67 w 202"/>
                <a:gd name="T39" fmla="*/ 0 h 164"/>
                <a:gd name="T40" fmla="*/ 67 w 202"/>
                <a:gd name="T41" fmla="*/ 0 h 164"/>
                <a:gd name="T42" fmla="*/ 64 w 202"/>
                <a:gd name="T43" fmla="*/ 17 h 164"/>
                <a:gd name="T44" fmla="*/ 61 w 202"/>
                <a:gd name="T45" fmla="*/ 37 h 164"/>
                <a:gd name="T46" fmla="*/ 55 w 202"/>
                <a:gd name="T47" fmla="*/ 61 h 164"/>
                <a:gd name="T48" fmla="*/ 46 w 202"/>
                <a:gd name="T49" fmla="*/ 88 h 164"/>
                <a:gd name="T50" fmla="*/ 42 w 202"/>
                <a:gd name="T51" fmla="*/ 100 h 164"/>
                <a:gd name="T52" fmla="*/ 35 w 202"/>
                <a:gd name="T53" fmla="*/ 115 h 164"/>
                <a:gd name="T54" fmla="*/ 29 w 202"/>
                <a:gd name="T55" fmla="*/ 127 h 164"/>
                <a:gd name="T56" fmla="*/ 20 w 202"/>
                <a:gd name="T57" fmla="*/ 140 h 164"/>
                <a:gd name="T58" fmla="*/ 11 w 202"/>
                <a:gd name="T59" fmla="*/ 153 h 164"/>
                <a:gd name="T60" fmla="*/ 0 w 202"/>
                <a:gd name="T61" fmla="*/ 164 h 164"/>
                <a:gd name="T62" fmla="*/ 0 w 202"/>
                <a:gd name="T6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64">
                  <a:moveTo>
                    <a:pt x="0" y="164"/>
                  </a:moveTo>
                  <a:lnTo>
                    <a:pt x="101" y="164"/>
                  </a:lnTo>
                  <a:lnTo>
                    <a:pt x="202" y="164"/>
                  </a:lnTo>
                  <a:lnTo>
                    <a:pt x="202" y="164"/>
                  </a:lnTo>
                  <a:lnTo>
                    <a:pt x="192" y="153"/>
                  </a:lnTo>
                  <a:lnTo>
                    <a:pt x="182" y="140"/>
                  </a:lnTo>
                  <a:lnTo>
                    <a:pt x="174" y="127"/>
                  </a:lnTo>
                  <a:lnTo>
                    <a:pt x="168" y="115"/>
                  </a:lnTo>
                  <a:lnTo>
                    <a:pt x="161" y="100"/>
                  </a:lnTo>
                  <a:lnTo>
                    <a:pt x="155" y="88"/>
                  </a:lnTo>
                  <a:lnTo>
                    <a:pt x="147" y="61"/>
                  </a:lnTo>
                  <a:lnTo>
                    <a:pt x="142" y="37"/>
                  </a:lnTo>
                  <a:lnTo>
                    <a:pt x="137" y="17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18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85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4" y="17"/>
                  </a:lnTo>
                  <a:lnTo>
                    <a:pt x="61" y="37"/>
                  </a:lnTo>
                  <a:lnTo>
                    <a:pt x="55" y="61"/>
                  </a:lnTo>
                  <a:lnTo>
                    <a:pt x="46" y="88"/>
                  </a:lnTo>
                  <a:lnTo>
                    <a:pt x="42" y="100"/>
                  </a:lnTo>
                  <a:lnTo>
                    <a:pt x="35" y="115"/>
                  </a:lnTo>
                  <a:lnTo>
                    <a:pt x="29" y="127"/>
                  </a:lnTo>
                  <a:lnTo>
                    <a:pt x="20" y="140"/>
                  </a:lnTo>
                  <a:lnTo>
                    <a:pt x="11" y="153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89"/>
            <p:cNvSpPr>
              <a:spLocks/>
            </p:cNvSpPr>
            <p:nvPr/>
          </p:nvSpPr>
          <p:spPr bwMode="auto">
            <a:xfrm flipH="1">
              <a:off x="4405497" y="-548295"/>
              <a:ext cx="55616" cy="46911"/>
            </a:xfrm>
            <a:custGeom>
              <a:avLst/>
              <a:gdLst>
                <a:gd name="T0" fmla="*/ 0 w 191"/>
                <a:gd name="T1" fmla="*/ 80 h 187"/>
                <a:gd name="T2" fmla="*/ 0 w 191"/>
                <a:gd name="T3" fmla="*/ 80 h 187"/>
                <a:gd name="T4" fmla="*/ 0 w 191"/>
                <a:gd name="T5" fmla="*/ 88 h 187"/>
                <a:gd name="T6" fmla="*/ 0 w 191"/>
                <a:gd name="T7" fmla="*/ 96 h 187"/>
                <a:gd name="T8" fmla="*/ 1 w 191"/>
                <a:gd name="T9" fmla="*/ 103 h 187"/>
                <a:gd name="T10" fmla="*/ 2 w 191"/>
                <a:gd name="T11" fmla="*/ 111 h 187"/>
                <a:gd name="T12" fmla="*/ 5 w 191"/>
                <a:gd name="T13" fmla="*/ 119 h 187"/>
                <a:gd name="T14" fmla="*/ 9 w 191"/>
                <a:gd name="T15" fmla="*/ 126 h 187"/>
                <a:gd name="T16" fmla="*/ 16 w 191"/>
                <a:gd name="T17" fmla="*/ 139 h 187"/>
                <a:gd name="T18" fmla="*/ 26 w 191"/>
                <a:gd name="T19" fmla="*/ 151 h 187"/>
                <a:gd name="T20" fmla="*/ 38 w 191"/>
                <a:gd name="T21" fmla="*/ 162 h 187"/>
                <a:gd name="T22" fmla="*/ 50 w 191"/>
                <a:gd name="T23" fmla="*/ 170 h 187"/>
                <a:gd name="T24" fmla="*/ 63 w 191"/>
                <a:gd name="T25" fmla="*/ 177 h 187"/>
                <a:gd name="T26" fmla="*/ 63 w 191"/>
                <a:gd name="T27" fmla="*/ 177 h 187"/>
                <a:gd name="T28" fmla="*/ 76 w 191"/>
                <a:gd name="T29" fmla="*/ 181 h 187"/>
                <a:gd name="T30" fmla="*/ 87 w 191"/>
                <a:gd name="T31" fmla="*/ 184 h 187"/>
                <a:gd name="T32" fmla="*/ 100 w 191"/>
                <a:gd name="T33" fmla="*/ 187 h 187"/>
                <a:gd name="T34" fmla="*/ 115 w 191"/>
                <a:gd name="T35" fmla="*/ 187 h 187"/>
                <a:gd name="T36" fmla="*/ 123 w 191"/>
                <a:gd name="T37" fmla="*/ 187 h 187"/>
                <a:gd name="T38" fmla="*/ 131 w 191"/>
                <a:gd name="T39" fmla="*/ 186 h 187"/>
                <a:gd name="T40" fmla="*/ 139 w 191"/>
                <a:gd name="T41" fmla="*/ 183 h 187"/>
                <a:gd name="T42" fmla="*/ 146 w 191"/>
                <a:gd name="T43" fmla="*/ 180 h 187"/>
                <a:gd name="T44" fmla="*/ 154 w 191"/>
                <a:gd name="T45" fmla="*/ 176 h 187"/>
                <a:gd name="T46" fmla="*/ 162 w 191"/>
                <a:gd name="T47" fmla="*/ 170 h 187"/>
                <a:gd name="T48" fmla="*/ 162 w 191"/>
                <a:gd name="T49" fmla="*/ 170 h 187"/>
                <a:gd name="T50" fmla="*/ 169 w 191"/>
                <a:gd name="T51" fmla="*/ 165 h 187"/>
                <a:gd name="T52" fmla="*/ 173 w 191"/>
                <a:gd name="T53" fmla="*/ 160 h 187"/>
                <a:gd name="T54" fmla="*/ 178 w 191"/>
                <a:gd name="T55" fmla="*/ 153 h 187"/>
                <a:gd name="T56" fmla="*/ 181 w 191"/>
                <a:gd name="T57" fmla="*/ 147 h 187"/>
                <a:gd name="T58" fmla="*/ 187 w 191"/>
                <a:gd name="T59" fmla="*/ 134 h 187"/>
                <a:gd name="T60" fmla="*/ 190 w 191"/>
                <a:gd name="T61" fmla="*/ 121 h 187"/>
                <a:gd name="T62" fmla="*/ 191 w 191"/>
                <a:gd name="T63" fmla="*/ 109 h 187"/>
                <a:gd name="T64" fmla="*/ 191 w 191"/>
                <a:gd name="T65" fmla="*/ 98 h 187"/>
                <a:gd name="T66" fmla="*/ 189 w 191"/>
                <a:gd name="T67" fmla="*/ 85 h 187"/>
                <a:gd name="T68" fmla="*/ 189 w 191"/>
                <a:gd name="T69" fmla="*/ 85 h 187"/>
                <a:gd name="T70" fmla="*/ 187 w 191"/>
                <a:gd name="T71" fmla="*/ 72 h 187"/>
                <a:gd name="T72" fmla="*/ 184 w 191"/>
                <a:gd name="T73" fmla="*/ 61 h 187"/>
                <a:gd name="T74" fmla="*/ 178 w 191"/>
                <a:gd name="T75" fmla="*/ 50 h 187"/>
                <a:gd name="T76" fmla="*/ 171 w 191"/>
                <a:gd name="T77" fmla="*/ 37 h 187"/>
                <a:gd name="T78" fmla="*/ 166 w 191"/>
                <a:gd name="T79" fmla="*/ 30 h 187"/>
                <a:gd name="T80" fmla="*/ 161 w 191"/>
                <a:gd name="T81" fmla="*/ 24 h 187"/>
                <a:gd name="T82" fmla="*/ 154 w 191"/>
                <a:gd name="T83" fmla="*/ 18 h 187"/>
                <a:gd name="T84" fmla="*/ 148 w 191"/>
                <a:gd name="T85" fmla="*/ 13 h 187"/>
                <a:gd name="T86" fmla="*/ 141 w 191"/>
                <a:gd name="T87" fmla="*/ 8 h 187"/>
                <a:gd name="T88" fmla="*/ 132 w 191"/>
                <a:gd name="T89" fmla="*/ 5 h 187"/>
                <a:gd name="T90" fmla="*/ 132 w 191"/>
                <a:gd name="T91" fmla="*/ 5 h 187"/>
                <a:gd name="T92" fmla="*/ 122 w 191"/>
                <a:gd name="T93" fmla="*/ 2 h 187"/>
                <a:gd name="T94" fmla="*/ 112 w 191"/>
                <a:gd name="T95" fmla="*/ 0 h 187"/>
                <a:gd name="T96" fmla="*/ 102 w 191"/>
                <a:gd name="T97" fmla="*/ 0 h 187"/>
                <a:gd name="T98" fmla="*/ 90 w 191"/>
                <a:gd name="T99" fmla="*/ 1 h 187"/>
                <a:gd name="T100" fmla="*/ 80 w 191"/>
                <a:gd name="T101" fmla="*/ 2 h 187"/>
                <a:gd name="T102" fmla="*/ 69 w 191"/>
                <a:gd name="T103" fmla="*/ 5 h 187"/>
                <a:gd name="T104" fmla="*/ 59 w 191"/>
                <a:gd name="T105" fmla="*/ 10 h 187"/>
                <a:gd name="T106" fmla="*/ 49 w 191"/>
                <a:gd name="T107" fmla="*/ 14 h 187"/>
                <a:gd name="T108" fmla="*/ 40 w 191"/>
                <a:gd name="T109" fmla="*/ 19 h 187"/>
                <a:gd name="T110" fmla="*/ 31 w 191"/>
                <a:gd name="T111" fmla="*/ 27 h 187"/>
                <a:gd name="T112" fmla="*/ 23 w 191"/>
                <a:gd name="T113" fmla="*/ 33 h 187"/>
                <a:gd name="T114" fmla="*/ 16 w 191"/>
                <a:gd name="T115" fmla="*/ 42 h 187"/>
                <a:gd name="T116" fmla="*/ 10 w 191"/>
                <a:gd name="T117" fmla="*/ 51 h 187"/>
                <a:gd name="T118" fmla="*/ 5 w 191"/>
                <a:gd name="T119" fmla="*/ 60 h 187"/>
                <a:gd name="T120" fmla="*/ 2 w 191"/>
                <a:gd name="T121" fmla="*/ 70 h 187"/>
                <a:gd name="T122" fmla="*/ 0 w 191"/>
                <a:gd name="T123" fmla="*/ 80 h 187"/>
                <a:gd name="T124" fmla="*/ 0 w 191"/>
                <a:gd name="T125" fmla="*/ 8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87">
                  <a:moveTo>
                    <a:pt x="0" y="80"/>
                  </a:moveTo>
                  <a:lnTo>
                    <a:pt x="0" y="80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1" y="103"/>
                  </a:lnTo>
                  <a:lnTo>
                    <a:pt x="2" y="111"/>
                  </a:lnTo>
                  <a:lnTo>
                    <a:pt x="5" y="119"/>
                  </a:lnTo>
                  <a:lnTo>
                    <a:pt x="9" y="126"/>
                  </a:lnTo>
                  <a:lnTo>
                    <a:pt x="16" y="139"/>
                  </a:lnTo>
                  <a:lnTo>
                    <a:pt x="26" y="151"/>
                  </a:lnTo>
                  <a:lnTo>
                    <a:pt x="38" y="162"/>
                  </a:lnTo>
                  <a:lnTo>
                    <a:pt x="50" y="170"/>
                  </a:lnTo>
                  <a:lnTo>
                    <a:pt x="63" y="177"/>
                  </a:lnTo>
                  <a:lnTo>
                    <a:pt x="63" y="177"/>
                  </a:lnTo>
                  <a:lnTo>
                    <a:pt x="76" y="181"/>
                  </a:lnTo>
                  <a:lnTo>
                    <a:pt x="87" y="184"/>
                  </a:lnTo>
                  <a:lnTo>
                    <a:pt x="100" y="187"/>
                  </a:lnTo>
                  <a:lnTo>
                    <a:pt x="115" y="187"/>
                  </a:lnTo>
                  <a:lnTo>
                    <a:pt x="123" y="187"/>
                  </a:lnTo>
                  <a:lnTo>
                    <a:pt x="131" y="186"/>
                  </a:lnTo>
                  <a:lnTo>
                    <a:pt x="139" y="183"/>
                  </a:lnTo>
                  <a:lnTo>
                    <a:pt x="146" y="180"/>
                  </a:lnTo>
                  <a:lnTo>
                    <a:pt x="154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9" y="165"/>
                  </a:lnTo>
                  <a:lnTo>
                    <a:pt x="173" y="160"/>
                  </a:lnTo>
                  <a:lnTo>
                    <a:pt x="178" y="153"/>
                  </a:lnTo>
                  <a:lnTo>
                    <a:pt x="181" y="147"/>
                  </a:lnTo>
                  <a:lnTo>
                    <a:pt x="187" y="134"/>
                  </a:lnTo>
                  <a:lnTo>
                    <a:pt x="190" y="121"/>
                  </a:lnTo>
                  <a:lnTo>
                    <a:pt x="191" y="109"/>
                  </a:lnTo>
                  <a:lnTo>
                    <a:pt x="191" y="98"/>
                  </a:lnTo>
                  <a:lnTo>
                    <a:pt x="189" y="85"/>
                  </a:lnTo>
                  <a:lnTo>
                    <a:pt x="189" y="85"/>
                  </a:lnTo>
                  <a:lnTo>
                    <a:pt x="187" y="72"/>
                  </a:lnTo>
                  <a:lnTo>
                    <a:pt x="184" y="61"/>
                  </a:lnTo>
                  <a:lnTo>
                    <a:pt x="178" y="50"/>
                  </a:lnTo>
                  <a:lnTo>
                    <a:pt x="171" y="37"/>
                  </a:lnTo>
                  <a:lnTo>
                    <a:pt x="166" y="30"/>
                  </a:lnTo>
                  <a:lnTo>
                    <a:pt x="161" y="24"/>
                  </a:lnTo>
                  <a:lnTo>
                    <a:pt x="154" y="18"/>
                  </a:lnTo>
                  <a:lnTo>
                    <a:pt x="148" y="13"/>
                  </a:lnTo>
                  <a:lnTo>
                    <a:pt x="141" y="8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22" y="2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69" y="5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40" y="19"/>
                  </a:lnTo>
                  <a:lnTo>
                    <a:pt x="31" y="27"/>
                  </a:lnTo>
                  <a:lnTo>
                    <a:pt x="23" y="33"/>
                  </a:lnTo>
                  <a:lnTo>
                    <a:pt x="16" y="42"/>
                  </a:lnTo>
                  <a:lnTo>
                    <a:pt x="10" y="51"/>
                  </a:lnTo>
                  <a:lnTo>
                    <a:pt x="5" y="60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90"/>
            <p:cNvSpPr>
              <a:spLocks/>
            </p:cNvSpPr>
            <p:nvPr/>
          </p:nvSpPr>
          <p:spPr bwMode="auto">
            <a:xfrm flipH="1">
              <a:off x="4389855" y="-487485"/>
              <a:ext cx="19118" cy="15637"/>
            </a:xfrm>
            <a:custGeom>
              <a:avLst/>
              <a:gdLst>
                <a:gd name="T0" fmla="*/ 10 w 67"/>
                <a:gd name="T1" fmla="*/ 9 h 63"/>
                <a:gd name="T2" fmla="*/ 10 w 67"/>
                <a:gd name="T3" fmla="*/ 9 h 63"/>
                <a:gd name="T4" fmla="*/ 7 w 67"/>
                <a:gd name="T5" fmla="*/ 14 h 63"/>
                <a:gd name="T6" fmla="*/ 3 w 67"/>
                <a:gd name="T7" fmla="*/ 19 h 63"/>
                <a:gd name="T8" fmla="*/ 1 w 67"/>
                <a:gd name="T9" fmla="*/ 25 h 63"/>
                <a:gd name="T10" fmla="*/ 0 w 67"/>
                <a:gd name="T11" fmla="*/ 30 h 63"/>
                <a:gd name="T12" fmla="*/ 0 w 67"/>
                <a:gd name="T13" fmla="*/ 36 h 63"/>
                <a:gd name="T14" fmla="*/ 1 w 67"/>
                <a:gd name="T15" fmla="*/ 42 h 63"/>
                <a:gd name="T16" fmla="*/ 3 w 67"/>
                <a:gd name="T17" fmla="*/ 48 h 63"/>
                <a:gd name="T18" fmla="*/ 7 w 67"/>
                <a:gd name="T19" fmla="*/ 53 h 63"/>
                <a:gd name="T20" fmla="*/ 7 w 67"/>
                <a:gd name="T21" fmla="*/ 53 h 63"/>
                <a:gd name="T22" fmla="*/ 11 w 67"/>
                <a:gd name="T23" fmla="*/ 57 h 63"/>
                <a:gd name="T24" fmla="*/ 15 w 67"/>
                <a:gd name="T25" fmla="*/ 60 h 63"/>
                <a:gd name="T26" fmla="*/ 20 w 67"/>
                <a:gd name="T27" fmla="*/ 62 h 63"/>
                <a:gd name="T28" fmla="*/ 26 w 67"/>
                <a:gd name="T29" fmla="*/ 63 h 63"/>
                <a:gd name="T30" fmla="*/ 31 w 67"/>
                <a:gd name="T31" fmla="*/ 63 h 63"/>
                <a:gd name="T32" fmla="*/ 36 w 67"/>
                <a:gd name="T33" fmla="*/ 63 h 63"/>
                <a:gd name="T34" fmla="*/ 41 w 67"/>
                <a:gd name="T35" fmla="*/ 62 h 63"/>
                <a:gd name="T36" fmla="*/ 46 w 67"/>
                <a:gd name="T37" fmla="*/ 61 h 63"/>
                <a:gd name="T38" fmla="*/ 46 w 67"/>
                <a:gd name="T39" fmla="*/ 61 h 63"/>
                <a:gd name="T40" fmla="*/ 52 w 67"/>
                <a:gd name="T41" fmla="*/ 57 h 63"/>
                <a:gd name="T42" fmla="*/ 58 w 67"/>
                <a:gd name="T43" fmla="*/ 53 h 63"/>
                <a:gd name="T44" fmla="*/ 61 w 67"/>
                <a:gd name="T45" fmla="*/ 46 h 63"/>
                <a:gd name="T46" fmla="*/ 65 w 67"/>
                <a:gd name="T47" fmla="*/ 40 h 63"/>
                <a:gd name="T48" fmla="*/ 67 w 67"/>
                <a:gd name="T49" fmla="*/ 33 h 63"/>
                <a:gd name="T50" fmla="*/ 67 w 67"/>
                <a:gd name="T51" fmla="*/ 26 h 63"/>
                <a:gd name="T52" fmla="*/ 65 w 67"/>
                <a:gd name="T53" fmla="*/ 19 h 63"/>
                <a:gd name="T54" fmla="*/ 61 w 67"/>
                <a:gd name="T55" fmla="*/ 13 h 63"/>
                <a:gd name="T56" fmla="*/ 61 w 67"/>
                <a:gd name="T57" fmla="*/ 13 h 63"/>
                <a:gd name="T58" fmla="*/ 57 w 67"/>
                <a:gd name="T59" fmla="*/ 7 h 63"/>
                <a:gd name="T60" fmla="*/ 51 w 67"/>
                <a:gd name="T61" fmla="*/ 4 h 63"/>
                <a:gd name="T62" fmla="*/ 45 w 67"/>
                <a:gd name="T63" fmla="*/ 1 h 63"/>
                <a:gd name="T64" fmla="*/ 37 w 67"/>
                <a:gd name="T65" fmla="*/ 0 h 63"/>
                <a:gd name="T66" fmla="*/ 30 w 67"/>
                <a:gd name="T67" fmla="*/ 1 h 63"/>
                <a:gd name="T68" fmla="*/ 22 w 67"/>
                <a:gd name="T69" fmla="*/ 2 h 63"/>
                <a:gd name="T70" fmla="*/ 15 w 67"/>
                <a:gd name="T71" fmla="*/ 5 h 63"/>
                <a:gd name="T72" fmla="*/ 10 w 67"/>
                <a:gd name="T73" fmla="*/ 9 h 63"/>
                <a:gd name="T74" fmla="*/ 10 w 67"/>
                <a:gd name="T75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3">
                  <a:moveTo>
                    <a:pt x="10" y="9"/>
                  </a:moveTo>
                  <a:lnTo>
                    <a:pt x="10" y="9"/>
                  </a:lnTo>
                  <a:lnTo>
                    <a:pt x="7" y="14"/>
                  </a:lnTo>
                  <a:lnTo>
                    <a:pt x="3" y="19"/>
                  </a:lnTo>
                  <a:lnTo>
                    <a:pt x="1" y="25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0"/>
                  </a:lnTo>
                  <a:lnTo>
                    <a:pt x="20" y="62"/>
                  </a:lnTo>
                  <a:lnTo>
                    <a:pt x="26" y="63"/>
                  </a:lnTo>
                  <a:lnTo>
                    <a:pt x="31" y="63"/>
                  </a:lnTo>
                  <a:lnTo>
                    <a:pt x="36" y="63"/>
                  </a:lnTo>
                  <a:lnTo>
                    <a:pt x="41" y="62"/>
                  </a:lnTo>
                  <a:lnTo>
                    <a:pt x="46" y="61"/>
                  </a:lnTo>
                  <a:lnTo>
                    <a:pt x="46" y="61"/>
                  </a:lnTo>
                  <a:lnTo>
                    <a:pt x="52" y="57"/>
                  </a:lnTo>
                  <a:lnTo>
                    <a:pt x="58" y="53"/>
                  </a:lnTo>
                  <a:lnTo>
                    <a:pt x="61" y="46"/>
                  </a:lnTo>
                  <a:lnTo>
                    <a:pt x="65" y="40"/>
                  </a:lnTo>
                  <a:lnTo>
                    <a:pt x="67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57" y="7"/>
                  </a:lnTo>
                  <a:lnTo>
                    <a:pt x="51" y="4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1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94"/>
            <p:cNvSpPr>
              <a:spLocks noEditPoints="1"/>
            </p:cNvSpPr>
            <p:nvPr/>
          </p:nvSpPr>
          <p:spPr bwMode="auto">
            <a:xfrm flipH="1">
              <a:off x="4209103" y="-245982"/>
              <a:ext cx="224202" cy="189380"/>
            </a:xfrm>
            <a:custGeom>
              <a:avLst/>
              <a:gdLst>
                <a:gd name="T0" fmla="*/ 363 w 776"/>
                <a:gd name="T1" fmla="*/ 557 h 766"/>
                <a:gd name="T2" fmla="*/ 393 w 776"/>
                <a:gd name="T3" fmla="*/ 538 h 766"/>
                <a:gd name="T4" fmla="*/ 428 w 776"/>
                <a:gd name="T5" fmla="*/ 530 h 766"/>
                <a:gd name="T6" fmla="*/ 469 w 776"/>
                <a:gd name="T7" fmla="*/ 547 h 766"/>
                <a:gd name="T8" fmla="*/ 486 w 776"/>
                <a:gd name="T9" fmla="*/ 570 h 766"/>
                <a:gd name="T10" fmla="*/ 485 w 776"/>
                <a:gd name="T11" fmla="*/ 599 h 766"/>
                <a:gd name="T12" fmla="*/ 459 w 776"/>
                <a:gd name="T13" fmla="*/ 649 h 766"/>
                <a:gd name="T14" fmla="*/ 776 w 776"/>
                <a:gd name="T15" fmla="*/ 0 h 766"/>
                <a:gd name="T16" fmla="*/ 648 w 776"/>
                <a:gd name="T17" fmla="*/ 43 h 766"/>
                <a:gd name="T18" fmla="*/ 648 w 776"/>
                <a:gd name="T19" fmla="*/ 79 h 766"/>
                <a:gd name="T20" fmla="*/ 633 w 776"/>
                <a:gd name="T21" fmla="*/ 98 h 766"/>
                <a:gd name="T22" fmla="*/ 612 w 776"/>
                <a:gd name="T23" fmla="*/ 108 h 766"/>
                <a:gd name="T24" fmla="*/ 587 w 776"/>
                <a:gd name="T25" fmla="*/ 106 h 766"/>
                <a:gd name="T26" fmla="*/ 569 w 776"/>
                <a:gd name="T27" fmla="*/ 86 h 766"/>
                <a:gd name="T28" fmla="*/ 561 w 776"/>
                <a:gd name="T29" fmla="*/ 71 h 766"/>
                <a:gd name="T30" fmla="*/ 284 w 776"/>
                <a:gd name="T31" fmla="*/ 149 h 766"/>
                <a:gd name="T32" fmla="*/ 0 w 776"/>
                <a:gd name="T33" fmla="*/ 211 h 766"/>
                <a:gd name="T34" fmla="*/ 216 w 776"/>
                <a:gd name="T35" fmla="*/ 342 h 766"/>
                <a:gd name="T36" fmla="*/ 188 w 776"/>
                <a:gd name="T37" fmla="*/ 310 h 766"/>
                <a:gd name="T38" fmla="*/ 183 w 776"/>
                <a:gd name="T39" fmla="*/ 277 h 766"/>
                <a:gd name="T40" fmla="*/ 193 w 776"/>
                <a:gd name="T41" fmla="*/ 261 h 766"/>
                <a:gd name="T42" fmla="*/ 229 w 776"/>
                <a:gd name="T43" fmla="*/ 250 h 766"/>
                <a:gd name="T44" fmla="*/ 257 w 776"/>
                <a:gd name="T45" fmla="*/ 255 h 766"/>
                <a:gd name="T46" fmla="*/ 295 w 776"/>
                <a:gd name="T47" fmla="*/ 282 h 766"/>
                <a:gd name="T48" fmla="*/ 308 w 776"/>
                <a:gd name="T49" fmla="*/ 311 h 766"/>
                <a:gd name="T50" fmla="*/ 304 w 776"/>
                <a:gd name="T51" fmla="*/ 325 h 766"/>
                <a:gd name="T52" fmla="*/ 284 w 776"/>
                <a:gd name="T53" fmla="*/ 343 h 766"/>
                <a:gd name="T54" fmla="*/ 234 w 776"/>
                <a:gd name="T55" fmla="*/ 350 h 766"/>
                <a:gd name="T56" fmla="*/ 340 w 776"/>
                <a:gd name="T57" fmla="*/ 229 h 766"/>
                <a:gd name="T58" fmla="*/ 345 w 776"/>
                <a:gd name="T59" fmla="*/ 203 h 766"/>
                <a:gd name="T60" fmla="*/ 369 w 776"/>
                <a:gd name="T61" fmla="*/ 179 h 766"/>
                <a:gd name="T62" fmla="*/ 395 w 776"/>
                <a:gd name="T63" fmla="*/ 173 h 766"/>
                <a:gd name="T64" fmla="*/ 421 w 776"/>
                <a:gd name="T65" fmla="*/ 179 h 766"/>
                <a:gd name="T66" fmla="*/ 432 w 776"/>
                <a:gd name="T67" fmla="*/ 192 h 766"/>
                <a:gd name="T68" fmla="*/ 437 w 776"/>
                <a:gd name="T69" fmla="*/ 216 h 766"/>
                <a:gd name="T70" fmla="*/ 423 w 776"/>
                <a:gd name="T71" fmla="*/ 252 h 766"/>
                <a:gd name="T72" fmla="*/ 403 w 776"/>
                <a:gd name="T73" fmla="*/ 267 h 766"/>
                <a:gd name="T74" fmla="*/ 374 w 776"/>
                <a:gd name="T75" fmla="*/ 265 h 766"/>
                <a:gd name="T76" fmla="*/ 343 w 776"/>
                <a:gd name="T77" fmla="*/ 238 h 766"/>
                <a:gd name="T78" fmla="*/ 514 w 776"/>
                <a:gd name="T79" fmla="*/ 395 h 766"/>
                <a:gd name="T80" fmla="*/ 488 w 776"/>
                <a:gd name="T81" fmla="*/ 355 h 766"/>
                <a:gd name="T82" fmla="*/ 483 w 776"/>
                <a:gd name="T83" fmla="*/ 313 h 766"/>
                <a:gd name="T84" fmla="*/ 493 w 776"/>
                <a:gd name="T85" fmla="*/ 279 h 766"/>
                <a:gd name="T86" fmla="*/ 512 w 776"/>
                <a:gd name="T87" fmla="*/ 260 h 766"/>
                <a:gd name="T88" fmla="*/ 544 w 776"/>
                <a:gd name="T89" fmla="*/ 244 h 766"/>
                <a:gd name="T90" fmla="*/ 580 w 776"/>
                <a:gd name="T91" fmla="*/ 241 h 766"/>
                <a:gd name="T92" fmla="*/ 612 w 776"/>
                <a:gd name="T93" fmla="*/ 250 h 766"/>
                <a:gd name="T94" fmla="*/ 629 w 776"/>
                <a:gd name="T95" fmla="*/ 264 h 766"/>
                <a:gd name="T96" fmla="*/ 641 w 776"/>
                <a:gd name="T97" fmla="*/ 296 h 766"/>
                <a:gd name="T98" fmla="*/ 634 w 776"/>
                <a:gd name="T99" fmla="*/ 348 h 766"/>
                <a:gd name="T100" fmla="*/ 616 w 776"/>
                <a:gd name="T101" fmla="*/ 386 h 766"/>
                <a:gd name="T102" fmla="*/ 590 w 776"/>
                <a:gd name="T103" fmla="*/ 414 h 766"/>
                <a:gd name="T104" fmla="*/ 568 w 776"/>
                <a:gd name="T105" fmla="*/ 422 h 766"/>
                <a:gd name="T106" fmla="*/ 533 w 776"/>
                <a:gd name="T107" fmla="*/ 411 h 766"/>
                <a:gd name="T108" fmla="*/ 514 w 776"/>
                <a:gd name="T109" fmla="*/ 39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6" h="766">
                  <a:moveTo>
                    <a:pt x="0" y="211"/>
                  </a:moveTo>
                  <a:lnTo>
                    <a:pt x="56" y="265"/>
                  </a:lnTo>
                  <a:lnTo>
                    <a:pt x="363" y="557"/>
                  </a:lnTo>
                  <a:lnTo>
                    <a:pt x="363" y="557"/>
                  </a:lnTo>
                  <a:lnTo>
                    <a:pt x="365" y="554"/>
                  </a:lnTo>
                  <a:lnTo>
                    <a:pt x="373" y="548"/>
                  </a:lnTo>
                  <a:lnTo>
                    <a:pt x="385" y="541"/>
                  </a:lnTo>
                  <a:lnTo>
                    <a:pt x="393" y="538"/>
                  </a:lnTo>
                  <a:lnTo>
                    <a:pt x="401" y="534"/>
                  </a:lnTo>
                  <a:lnTo>
                    <a:pt x="409" y="532"/>
                  </a:lnTo>
                  <a:lnTo>
                    <a:pt x="419" y="530"/>
                  </a:lnTo>
                  <a:lnTo>
                    <a:pt x="428" y="530"/>
                  </a:lnTo>
                  <a:lnTo>
                    <a:pt x="438" y="531"/>
                  </a:lnTo>
                  <a:lnTo>
                    <a:pt x="448" y="534"/>
                  </a:lnTo>
                  <a:lnTo>
                    <a:pt x="458" y="540"/>
                  </a:lnTo>
                  <a:lnTo>
                    <a:pt x="469" y="547"/>
                  </a:lnTo>
                  <a:lnTo>
                    <a:pt x="479" y="557"/>
                  </a:lnTo>
                  <a:lnTo>
                    <a:pt x="479" y="557"/>
                  </a:lnTo>
                  <a:lnTo>
                    <a:pt x="484" y="562"/>
                  </a:lnTo>
                  <a:lnTo>
                    <a:pt x="486" y="570"/>
                  </a:lnTo>
                  <a:lnTo>
                    <a:pt x="488" y="576"/>
                  </a:lnTo>
                  <a:lnTo>
                    <a:pt x="488" y="584"/>
                  </a:lnTo>
                  <a:lnTo>
                    <a:pt x="487" y="592"/>
                  </a:lnTo>
                  <a:lnTo>
                    <a:pt x="485" y="599"/>
                  </a:lnTo>
                  <a:lnTo>
                    <a:pt x="479" y="614"/>
                  </a:lnTo>
                  <a:lnTo>
                    <a:pt x="473" y="627"/>
                  </a:lnTo>
                  <a:lnTo>
                    <a:pt x="466" y="638"/>
                  </a:lnTo>
                  <a:lnTo>
                    <a:pt x="459" y="649"/>
                  </a:lnTo>
                  <a:lnTo>
                    <a:pt x="584" y="766"/>
                  </a:lnTo>
                  <a:lnTo>
                    <a:pt x="758" y="74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13" y="21"/>
                  </a:lnTo>
                  <a:lnTo>
                    <a:pt x="648" y="43"/>
                  </a:lnTo>
                  <a:lnTo>
                    <a:pt x="648" y="43"/>
                  </a:lnTo>
                  <a:lnTo>
                    <a:pt x="648" y="43"/>
                  </a:lnTo>
                  <a:lnTo>
                    <a:pt x="650" y="52"/>
                  </a:lnTo>
                  <a:lnTo>
                    <a:pt x="651" y="59"/>
                  </a:lnTo>
                  <a:lnTo>
                    <a:pt x="650" y="69"/>
                  </a:lnTo>
                  <a:lnTo>
                    <a:pt x="648" y="79"/>
                  </a:lnTo>
                  <a:lnTo>
                    <a:pt x="645" y="84"/>
                  </a:lnTo>
                  <a:lnTo>
                    <a:pt x="642" y="88"/>
                  </a:lnTo>
                  <a:lnTo>
                    <a:pt x="638" y="93"/>
                  </a:lnTo>
                  <a:lnTo>
                    <a:pt x="633" y="98"/>
                  </a:lnTo>
                  <a:lnTo>
                    <a:pt x="627" y="101"/>
                  </a:lnTo>
                  <a:lnTo>
                    <a:pt x="620" y="106"/>
                  </a:lnTo>
                  <a:lnTo>
                    <a:pt x="620" y="106"/>
                  </a:lnTo>
                  <a:lnTo>
                    <a:pt x="612" y="108"/>
                  </a:lnTo>
                  <a:lnTo>
                    <a:pt x="605" y="109"/>
                  </a:lnTo>
                  <a:lnTo>
                    <a:pt x="598" y="109"/>
                  </a:lnTo>
                  <a:lnTo>
                    <a:pt x="593" y="108"/>
                  </a:lnTo>
                  <a:lnTo>
                    <a:pt x="587" y="106"/>
                  </a:lnTo>
                  <a:lnTo>
                    <a:pt x="583" y="102"/>
                  </a:lnTo>
                  <a:lnTo>
                    <a:pt x="578" y="99"/>
                  </a:lnTo>
                  <a:lnTo>
                    <a:pt x="575" y="95"/>
                  </a:lnTo>
                  <a:lnTo>
                    <a:pt x="569" y="86"/>
                  </a:lnTo>
                  <a:lnTo>
                    <a:pt x="565" y="79"/>
                  </a:lnTo>
                  <a:lnTo>
                    <a:pt x="561" y="71"/>
                  </a:lnTo>
                  <a:lnTo>
                    <a:pt x="561" y="71"/>
                  </a:lnTo>
                  <a:lnTo>
                    <a:pt x="561" y="71"/>
                  </a:lnTo>
                  <a:lnTo>
                    <a:pt x="493" y="92"/>
                  </a:lnTo>
                  <a:lnTo>
                    <a:pt x="423" y="111"/>
                  </a:lnTo>
                  <a:lnTo>
                    <a:pt x="354" y="130"/>
                  </a:lnTo>
                  <a:lnTo>
                    <a:pt x="284" y="149"/>
                  </a:lnTo>
                  <a:lnTo>
                    <a:pt x="214" y="165"/>
                  </a:lnTo>
                  <a:lnTo>
                    <a:pt x="143" y="181"/>
                  </a:lnTo>
                  <a:lnTo>
                    <a:pt x="72" y="197"/>
                  </a:lnTo>
                  <a:lnTo>
                    <a:pt x="0" y="211"/>
                  </a:lnTo>
                  <a:lnTo>
                    <a:pt x="0" y="211"/>
                  </a:lnTo>
                  <a:close/>
                  <a:moveTo>
                    <a:pt x="221" y="345"/>
                  </a:moveTo>
                  <a:lnTo>
                    <a:pt x="221" y="345"/>
                  </a:lnTo>
                  <a:lnTo>
                    <a:pt x="216" y="342"/>
                  </a:lnTo>
                  <a:lnTo>
                    <a:pt x="210" y="339"/>
                  </a:lnTo>
                  <a:lnTo>
                    <a:pt x="201" y="330"/>
                  </a:lnTo>
                  <a:lnTo>
                    <a:pt x="193" y="321"/>
                  </a:lnTo>
                  <a:lnTo>
                    <a:pt x="188" y="310"/>
                  </a:lnTo>
                  <a:lnTo>
                    <a:pt x="183" y="299"/>
                  </a:lnTo>
                  <a:lnTo>
                    <a:pt x="182" y="287"/>
                  </a:lnTo>
                  <a:lnTo>
                    <a:pt x="182" y="283"/>
                  </a:lnTo>
                  <a:lnTo>
                    <a:pt x="183" y="277"/>
                  </a:lnTo>
                  <a:lnTo>
                    <a:pt x="185" y="272"/>
                  </a:lnTo>
                  <a:lnTo>
                    <a:pt x="188" y="268"/>
                  </a:lnTo>
                  <a:lnTo>
                    <a:pt x="188" y="268"/>
                  </a:lnTo>
                  <a:lnTo>
                    <a:pt x="193" y="261"/>
                  </a:lnTo>
                  <a:lnTo>
                    <a:pt x="201" y="257"/>
                  </a:lnTo>
                  <a:lnTo>
                    <a:pt x="210" y="254"/>
                  </a:lnTo>
                  <a:lnTo>
                    <a:pt x="219" y="251"/>
                  </a:lnTo>
                  <a:lnTo>
                    <a:pt x="229" y="250"/>
                  </a:lnTo>
                  <a:lnTo>
                    <a:pt x="239" y="251"/>
                  </a:lnTo>
                  <a:lnTo>
                    <a:pt x="248" y="252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67" y="260"/>
                  </a:lnTo>
                  <a:lnTo>
                    <a:pt x="277" y="265"/>
                  </a:lnTo>
                  <a:lnTo>
                    <a:pt x="288" y="273"/>
                  </a:lnTo>
                  <a:lnTo>
                    <a:pt x="295" y="282"/>
                  </a:lnTo>
                  <a:lnTo>
                    <a:pt x="301" y="291"/>
                  </a:lnTo>
                  <a:lnTo>
                    <a:pt x="306" y="301"/>
                  </a:lnTo>
                  <a:lnTo>
                    <a:pt x="307" y="305"/>
                  </a:lnTo>
                  <a:lnTo>
                    <a:pt x="308" y="311"/>
                  </a:lnTo>
                  <a:lnTo>
                    <a:pt x="307" y="315"/>
                  </a:lnTo>
                  <a:lnTo>
                    <a:pt x="306" y="321"/>
                  </a:lnTo>
                  <a:lnTo>
                    <a:pt x="306" y="321"/>
                  </a:lnTo>
                  <a:lnTo>
                    <a:pt x="304" y="325"/>
                  </a:lnTo>
                  <a:lnTo>
                    <a:pt x="301" y="329"/>
                  </a:lnTo>
                  <a:lnTo>
                    <a:pt x="298" y="333"/>
                  </a:lnTo>
                  <a:lnTo>
                    <a:pt x="293" y="337"/>
                  </a:lnTo>
                  <a:lnTo>
                    <a:pt x="284" y="343"/>
                  </a:lnTo>
                  <a:lnTo>
                    <a:pt x="272" y="348"/>
                  </a:lnTo>
                  <a:lnTo>
                    <a:pt x="260" y="351"/>
                  </a:lnTo>
                  <a:lnTo>
                    <a:pt x="247" y="351"/>
                  </a:lnTo>
                  <a:lnTo>
                    <a:pt x="234" y="350"/>
                  </a:lnTo>
                  <a:lnTo>
                    <a:pt x="227" y="348"/>
                  </a:lnTo>
                  <a:lnTo>
                    <a:pt x="221" y="345"/>
                  </a:lnTo>
                  <a:lnTo>
                    <a:pt x="221" y="345"/>
                  </a:lnTo>
                  <a:close/>
                  <a:moveTo>
                    <a:pt x="340" y="229"/>
                  </a:moveTo>
                  <a:lnTo>
                    <a:pt x="340" y="229"/>
                  </a:lnTo>
                  <a:lnTo>
                    <a:pt x="339" y="219"/>
                  </a:lnTo>
                  <a:lnTo>
                    <a:pt x="341" y="210"/>
                  </a:lnTo>
                  <a:lnTo>
                    <a:pt x="345" y="203"/>
                  </a:lnTo>
                  <a:lnTo>
                    <a:pt x="349" y="195"/>
                  </a:lnTo>
                  <a:lnTo>
                    <a:pt x="355" y="189"/>
                  </a:lnTo>
                  <a:lnTo>
                    <a:pt x="362" y="183"/>
                  </a:lnTo>
                  <a:lnTo>
                    <a:pt x="369" y="179"/>
                  </a:lnTo>
                  <a:lnTo>
                    <a:pt x="377" y="176"/>
                  </a:lnTo>
                  <a:lnTo>
                    <a:pt x="377" y="176"/>
                  </a:lnTo>
                  <a:lnTo>
                    <a:pt x="390" y="174"/>
                  </a:lnTo>
                  <a:lnTo>
                    <a:pt x="395" y="173"/>
                  </a:lnTo>
                  <a:lnTo>
                    <a:pt x="402" y="174"/>
                  </a:lnTo>
                  <a:lnTo>
                    <a:pt x="409" y="175"/>
                  </a:lnTo>
                  <a:lnTo>
                    <a:pt x="415" y="176"/>
                  </a:lnTo>
                  <a:lnTo>
                    <a:pt x="421" y="179"/>
                  </a:lnTo>
                  <a:lnTo>
                    <a:pt x="426" y="183"/>
                  </a:lnTo>
                  <a:lnTo>
                    <a:pt x="426" y="183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5" y="197"/>
                  </a:lnTo>
                  <a:lnTo>
                    <a:pt x="436" y="204"/>
                  </a:lnTo>
                  <a:lnTo>
                    <a:pt x="437" y="209"/>
                  </a:lnTo>
                  <a:lnTo>
                    <a:pt x="437" y="216"/>
                  </a:lnTo>
                  <a:lnTo>
                    <a:pt x="435" y="229"/>
                  </a:lnTo>
                  <a:lnTo>
                    <a:pt x="430" y="242"/>
                  </a:lnTo>
                  <a:lnTo>
                    <a:pt x="428" y="247"/>
                  </a:lnTo>
                  <a:lnTo>
                    <a:pt x="423" y="252"/>
                  </a:lnTo>
                  <a:lnTo>
                    <a:pt x="419" y="257"/>
                  </a:lnTo>
                  <a:lnTo>
                    <a:pt x="414" y="261"/>
                  </a:lnTo>
                  <a:lnTo>
                    <a:pt x="410" y="264"/>
                  </a:lnTo>
                  <a:lnTo>
                    <a:pt x="403" y="267"/>
                  </a:lnTo>
                  <a:lnTo>
                    <a:pt x="403" y="267"/>
                  </a:lnTo>
                  <a:lnTo>
                    <a:pt x="394" y="268"/>
                  </a:lnTo>
                  <a:lnTo>
                    <a:pt x="384" y="268"/>
                  </a:lnTo>
                  <a:lnTo>
                    <a:pt x="374" y="265"/>
                  </a:lnTo>
                  <a:lnTo>
                    <a:pt x="364" y="261"/>
                  </a:lnTo>
                  <a:lnTo>
                    <a:pt x="356" y="255"/>
                  </a:lnTo>
                  <a:lnTo>
                    <a:pt x="348" y="247"/>
                  </a:lnTo>
                  <a:lnTo>
                    <a:pt x="343" y="238"/>
                  </a:lnTo>
                  <a:lnTo>
                    <a:pt x="341" y="233"/>
                  </a:lnTo>
                  <a:lnTo>
                    <a:pt x="340" y="229"/>
                  </a:lnTo>
                  <a:lnTo>
                    <a:pt x="340" y="229"/>
                  </a:lnTo>
                  <a:close/>
                  <a:moveTo>
                    <a:pt x="514" y="395"/>
                  </a:moveTo>
                  <a:lnTo>
                    <a:pt x="514" y="395"/>
                  </a:lnTo>
                  <a:lnTo>
                    <a:pt x="504" y="383"/>
                  </a:lnTo>
                  <a:lnTo>
                    <a:pt x="496" y="370"/>
                  </a:lnTo>
                  <a:lnTo>
                    <a:pt x="488" y="355"/>
                  </a:lnTo>
                  <a:lnTo>
                    <a:pt x="484" y="338"/>
                  </a:lnTo>
                  <a:lnTo>
                    <a:pt x="483" y="330"/>
                  </a:lnTo>
                  <a:lnTo>
                    <a:pt x="482" y="322"/>
                  </a:lnTo>
                  <a:lnTo>
                    <a:pt x="483" y="313"/>
                  </a:lnTo>
                  <a:lnTo>
                    <a:pt x="484" y="304"/>
                  </a:lnTo>
                  <a:lnTo>
                    <a:pt x="485" y="296"/>
                  </a:lnTo>
                  <a:lnTo>
                    <a:pt x="488" y="288"/>
                  </a:lnTo>
                  <a:lnTo>
                    <a:pt x="493" y="279"/>
                  </a:lnTo>
                  <a:lnTo>
                    <a:pt x="498" y="272"/>
                  </a:lnTo>
                  <a:lnTo>
                    <a:pt x="498" y="272"/>
                  </a:lnTo>
                  <a:lnTo>
                    <a:pt x="505" y="265"/>
                  </a:lnTo>
                  <a:lnTo>
                    <a:pt x="512" y="260"/>
                  </a:lnTo>
                  <a:lnTo>
                    <a:pt x="520" y="255"/>
                  </a:lnTo>
                  <a:lnTo>
                    <a:pt x="528" y="250"/>
                  </a:lnTo>
                  <a:lnTo>
                    <a:pt x="535" y="247"/>
                  </a:lnTo>
                  <a:lnTo>
                    <a:pt x="544" y="244"/>
                  </a:lnTo>
                  <a:lnTo>
                    <a:pt x="553" y="242"/>
                  </a:lnTo>
                  <a:lnTo>
                    <a:pt x="562" y="241"/>
                  </a:lnTo>
                  <a:lnTo>
                    <a:pt x="571" y="241"/>
                  </a:lnTo>
                  <a:lnTo>
                    <a:pt x="580" y="241"/>
                  </a:lnTo>
                  <a:lnTo>
                    <a:pt x="588" y="242"/>
                  </a:lnTo>
                  <a:lnTo>
                    <a:pt x="596" y="244"/>
                  </a:lnTo>
                  <a:lnTo>
                    <a:pt x="604" y="247"/>
                  </a:lnTo>
                  <a:lnTo>
                    <a:pt x="612" y="250"/>
                  </a:lnTo>
                  <a:lnTo>
                    <a:pt x="619" y="255"/>
                  </a:lnTo>
                  <a:lnTo>
                    <a:pt x="624" y="259"/>
                  </a:lnTo>
                  <a:lnTo>
                    <a:pt x="624" y="259"/>
                  </a:lnTo>
                  <a:lnTo>
                    <a:pt x="629" y="264"/>
                  </a:lnTo>
                  <a:lnTo>
                    <a:pt x="633" y="271"/>
                  </a:lnTo>
                  <a:lnTo>
                    <a:pt x="635" y="276"/>
                  </a:lnTo>
                  <a:lnTo>
                    <a:pt x="638" y="283"/>
                  </a:lnTo>
                  <a:lnTo>
                    <a:pt x="641" y="296"/>
                  </a:lnTo>
                  <a:lnTo>
                    <a:pt x="641" y="309"/>
                  </a:lnTo>
                  <a:lnTo>
                    <a:pt x="640" y="321"/>
                  </a:lnTo>
                  <a:lnTo>
                    <a:pt x="638" y="331"/>
                  </a:lnTo>
                  <a:lnTo>
                    <a:pt x="634" y="348"/>
                  </a:lnTo>
                  <a:lnTo>
                    <a:pt x="634" y="348"/>
                  </a:lnTo>
                  <a:lnTo>
                    <a:pt x="629" y="363"/>
                  </a:lnTo>
                  <a:lnTo>
                    <a:pt x="623" y="373"/>
                  </a:lnTo>
                  <a:lnTo>
                    <a:pt x="616" y="386"/>
                  </a:lnTo>
                  <a:lnTo>
                    <a:pt x="607" y="399"/>
                  </a:lnTo>
                  <a:lnTo>
                    <a:pt x="602" y="405"/>
                  </a:lnTo>
                  <a:lnTo>
                    <a:pt x="596" y="410"/>
                  </a:lnTo>
                  <a:lnTo>
                    <a:pt x="590" y="414"/>
                  </a:lnTo>
                  <a:lnTo>
                    <a:pt x="584" y="418"/>
                  </a:lnTo>
                  <a:lnTo>
                    <a:pt x="576" y="421"/>
                  </a:lnTo>
                  <a:lnTo>
                    <a:pt x="568" y="422"/>
                  </a:lnTo>
                  <a:lnTo>
                    <a:pt x="568" y="422"/>
                  </a:lnTo>
                  <a:lnTo>
                    <a:pt x="558" y="422"/>
                  </a:lnTo>
                  <a:lnTo>
                    <a:pt x="549" y="420"/>
                  </a:lnTo>
                  <a:lnTo>
                    <a:pt x="541" y="416"/>
                  </a:lnTo>
                  <a:lnTo>
                    <a:pt x="533" y="411"/>
                  </a:lnTo>
                  <a:lnTo>
                    <a:pt x="527" y="407"/>
                  </a:lnTo>
                  <a:lnTo>
                    <a:pt x="521" y="403"/>
                  </a:lnTo>
                  <a:lnTo>
                    <a:pt x="514" y="395"/>
                  </a:lnTo>
                  <a:lnTo>
                    <a:pt x="514" y="395"/>
                  </a:ln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95"/>
            <p:cNvSpPr>
              <a:spLocks/>
            </p:cNvSpPr>
            <p:nvPr/>
          </p:nvSpPr>
          <p:spPr bwMode="auto">
            <a:xfrm flipH="1">
              <a:off x="4344667" y="-183435"/>
              <a:ext cx="36498" cy="24324"/>
            </a:xfrm>
            <a:custGeom>
              <a:avLst/>
              <a:gdLst>
                <a:gd name="T0" fmla="*/ 6 w 126"/>
                <a:gd name="T1" fmla="*/ 18 h 101"/>
                <a:gd name="T2" fmla="*/ 6 w 126"/>
                <a:gd name="T3" fmla="*/ 18 h 101"/>
                <a:gd name="T4" fmla="*/ 3 w 126"/>
                <a:gd name="T5" fmla="*/ 22 h 101"/>
                <a:gd name="T6" fmla="*/ 1 w 126"/>
                <a:gd name="T7" fmla="*/ 27 h 101"/>
                <a:gd name="T8" fmla="*/ 0 w 126"/>
                <a:gd name="T9" fmla="*/ 33 h 101"/>
                <a:gd name="T10" fmla="*/ 0 w 126"/>
                <a:gd name="T11" fmla="*/ 37 h 101"/>
                <a:gd name="T12" fmla="*/ 1 w 126"/>
                <a:gd name="T13" fmla="*/ 49 h 101"/>
                <a:gd name="T14" fmla="*/ 6 w 126"/>
                <a:gd name="T15" fmla="*/ 60 h 101"/>
                <a:gd name="T16" fmla="*/ 11 w 126"/>
                <a:gd name="T17" fmla="*/ 71 h 101"/>
                <a:gd name="T18" fmla="*/ 19 w 126"/>
                <a:gd name="T19" fmla="*/ 80 h 101"/>
                <a:gd name="T20" fmla="*/ 28 w 126"/>
                <a:gd name="T21" fmla="*/ 89 h 101"/>
                <a:gd name="T22" fmla="*/ 34 w 126"/>
                <a:gd name="T23" fmla="*/ 92 h 101"/>
                <a:gd name="T24" fmla="*/ 39 w 126"/>
                <a:gd name="T25" fmla="*/ 95 h 101"/>
                <a:gd name="T26" fmla="*/ 39 w 126"/>
                <a:gd name="T27" fmla="*/ 95 h 101"/>
                <a:gd name="T28" fmla="*/ 45 w 126"/>
                <a:gd name="T29" fmla="*/ 98 h 101"/>
                <a:gd name="T30" fmla="*/ 52 w 126"/>
                <a:gd name="T31" fmla="*/ 100 h 101"/>
                <a:gd name="T32" fmla="*/ 65 w 126"/>
                <a:gd name="T33" fmla="*/ 101 h 101"/>
                <a:gd name="T34" fmla="*/ 78 w 126"/>
                <a:gd name="T35" fmla="*/ 101 h 101"/>
                <a:gd name="T36" fmla="*/ 90 w 126"/>
                <a:gd name="T37" fmla="*/ 98 h 101"/>
                <a:gd name="T38" fmla="*/ 102 w 126"/>
                <a:gd name="T39" fmla="*/ 93 h 101"/>
                <a:gd name="T40" fmla="*/ 111 w 126"/>
                <a:gd name="T41" fmla="*/ 87 h 101"/>
                <a:gd name="T42" fmla="*/ 116 w 126"/>
                <a:gd name="T43" fmla="*/ 83 h 101"/>
                <a:gd name="T44" fmla="*/ 119 w 126"/>
                <a:gd name="T45" fmla="*/ 79 h 101"/>
                <a:gd name="T46" fmla="*/ 122 w 126"/>
                <a:gd name="T47" fmla="*/ 75 h 101"/>
                <a:gd name="T48" fmla="*/ 124 w 126"/>
                <a:gd name="T49" fmla="*/ 71 h 101"/>
                <a:gd name="T50" fmla="*/ 124 w 126"/>
                <a:gd name="T51" fmla="*/ 71 h 101"/>
                <a:gd name="T52" fmla="*/ 125 w 126"/>
                <a:gd name="T53" fmla="*/ 65 h 101"/>
                <a:gd name="T54" fmla="*/ 126 w 126"/>
                <a:gd name="T55" fmla="*/ 61 h 101"/>
                <a:gd name="T56" fmla="*/ 125 w 126"/>
                <a:gd name="T57" fmla="*/ 55 h 101"/>
                <a:gd name="T58" fmla="*/ 124 w 126"/>
                <a:gd name="T59" fmla="*/ 51 h 101"/>
                <a:gd name="T60" fmla="*/ 119 w 126"/>
                <a:gd name="T61" fmla="*/ 41 h 101"/>
                <a:gd name="T62" fmla="*/ 113 w 126"/>
                <a:gd name="T63" fmla="*/ 32 h 101"/>
                <a:gd name="T64" fmla="*/ 106 w 126"/>
                <a:gd name="T65" fmla="*/ 23 h 101"/>
                <a:gd name="T66" fmla="*/ 95 w 126"/>
                <a:gd name="T67" fmla="*/ 15 h 101"/>
                <a:gd name="T68" fmla="*/ 85 w 126"/>
                <a:gd name="T69" fmla="*/ 10 h 101"/>
                <a:gd name="T70" fmla="*/ 75 w 126"/>
                <a:gd name="T71" fmla="*/ 5 h 101"/>
                <a:gd name="T72" fmla="*/ 75 w 126"/>
                <a:gd name="T73" fmla="*/ 5 h 101"/>
                <a:gd name="T74" fmla="*/ 66 w 126"/>
                <a:gd name="T75" fmla="*/ 2 h 101"/>
                <a:gd name="T76" fmla="*/ 57 w 126"/>
                <a:gd name="T77" fmla="*/ 1 h 101"/>
                <a:gd name="T78" fmla="*/ 47 w 126"/>
                <a:gd name="T79" fmla="*/ 0 h 101"/>
                <a:gd name="T80" fmla="*/ 37 w 126"/>
                <a:gd name="T81" fmla="*/ 1 h 101"/>
                <a:gd name="T82" fmla="*/ 28 w 126"/>
                <a:gd name="T83" fmla="*/ 4 h 101"/>
                <a:gd name="T84" fmla="*/ 19 w 126"/>
                <a:gd name="T85" fmla="*/ 7 h 101"/>
                <a:gd name="T86" fmla="*/ 11 w 126"/>
                <a:gd name="T87" fmla="*/ 11 h 101"/>
                <a:gd name="T88" fmla="*/ 6 w 126"/>
                <a:gd name="T89" fmla="*/ 18 h 101"/>
                <a:gd name="T90" fmla="*/ 6 w 126"/>
                <a:gd name="T91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01">
                  <a:moveTo>
                    <a:pt x="6" y="18"/>
                  </a:moveTo>
                  <a:lnTo>
                    <a:pt x="6" y="18"/>
                  </a:lnTo>
                  <a:lnTo>
                    <a:pt x="3" y="22"/>
                  </a:lnTo>
                  <a:lnTo>
                    <a:pt x="1" y="27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9"/>
                  </a:lnTo>
                  <a:lnTo>
                    <a:pt x="6" y="60"/>
                  </a:lnTo>
                  <a:lnTo>
                    <a:pt x="11" y="71"/>
                  </a:lnTo>
                  <a:lnTo>
                    <a:pt x="19" y="80"/>
                  </a:lnTo>
                  <a:lnTo>
                    <a:pt x="28" y="89"/>
                  </a:lnTo>
                  <a:lnTo>
                    <a:pt x="34" y="92"/>
                  </a:lnTo>
                  <a:lnTo>
                    <a:pt x="39" y="95"/>
                  </a:lnTo>
                  <a:lnTo>
                    <a:pt x="39" y="95"/>
                  </a:lnTo>
                  <a:lnTo>
                    <a:pt x="45" y="98"/>
                  </a:lnTo>
                  <a:lnTo>
                    <a:pt x="52" y="100"/>
                  </a:lnTo>
                  <a:lnTo>
                    <a:pt x="65" y="101"/>
                  </a:lnTo>
                  <a:lnTo>
                    <a:pt x="78" y="101"/>
                  </a:lnTo>
                  <a:lnTo>
                    <a:pt x="90" y="98"/>
                  </a:lnTo>
                  <a:lnTo>
                    <a:pt x="102" y="93"/>
                  </a:lnTo>
                  <a:lnTo>
                    <a:pt x="111" y="87"/>
                  </a:lnTo>
                  <a:lnTo>
                    <a:pt x="116" y="83"/>
                  </a:lnTo>
                  <a:lnTo>
                    <a:pt x="119" y="79"/>
                  </a:lnTo>
                  <a:lnTo>
                    <a:pt x="122" y="75"/>
                  </a:lnTo>
                  <a:lnTo>
                    <a:pt x="124" y="71"/>
                  </a:lnTo>
                  <a:lnTo>
                    <a:pt x="124" y="71"/>
                  </a:lnTo>
                  <a:lnTo>
                    <a:pt x="125" y="65"/>
                  </a:lnTo>
                  <a:lnTo>
                    <a:pt x="126" y="61"/>
                  </a:lnTo>
                  <a:lnTo>
                    <a:pt x="125" y="55"/>
                  </a:lnTo>
                  <a:lnTo>
                    <a:pt x="124" y="51"/>
                  </a:lnTo>
                  <a:lnTo>
                    <a:pt x="119" y="41"/>
                  </a:lnTo>
                  <a:lnTo>
                    <a:pt x="113" y="32"/>
                  </a:lnTo>
                  <a:lnTo>
                    <a:pt x="106" y="23"/>
                  </a:lnTo>
                  <a:lnTo>
                    <a:pt x="95" y="15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66" y="2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19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96"/>
            <p:cNvSpPr>
              <a:spLocks/>
            </p:cNvSpPr>
            <p:nvPr/>
          </p:nvSpPr>
          <p:spPr bwMode="auto">
            <a:xfrm flipH="1">
              <a:off x="4308169" y="-202547"/>
              <a:ext cx="27808" cy="22587"/>
            </a:xfrm>
            <a:custGeom>
              <a:avLst/>
              <a:gdLst>
                <a:gd name="T0" fmla="*/ 38 w 98"/>
                <a:gd name="T1" fmla="*/ 3 h 95"/>
                <a:gd name="T2" fmla="*/ 38 w 98"/>
                <a:gd name="T3" fmla="*/ 3 h 95"/>
                <a:gd name="T4" fmla="*/ 30 w 98"/>
                <a:gd name="T5" fmla="*/ 6 h 95"/>
                <a:gd name="T6" fmla="*/ 23 w 98"/>
                <a:gd name="T7" fmla="*/ 10 h 95"/>
                <a:gd name="T8" fmla="*/ 16 w 98"/>
                <a:gd name="T9" fmla="*/ 16 h 95"/>
                <a:gd name="T10" fmla="*/ 10 w 98"/>
                <a:gd name="T11" fmla="*/ 22 h 95"/>
                <a:gd name="T12" fmla="*/ 6 w 98"/>
                <a:gd name="T13" fmla="*/ 30 h 95"/>
                <a:gd name="T14" fmla="*/ 2 w 98"/>
                <a:gd name="T15" fmla="*/ 37 h 95"/>
                <a:gd name="T16" fmla="*/ 0 w 98"/>
                <a:gd name="T17" fmla="*/ 46 h 95"/>
                <a:gd name="T18" fmla="*/ 1 w 98"/>
                <a:gd name="T19" fmla="*/ 56 h 95"/>
                <a:gd name="T20" fmla="*/ 1 w 98"/>
                <a:gd name="T21" fmla="*/ 56 h 95"/>
                <a:gd name="T22" fmla="*/ 2 w 98"/>
                <a:gd name="T23" fmla="*/ 60 h 95"/>
                <a:gd name="T24" fmla="*/ 4 w 98"/>
                <a:gd name="T25" fmla="*/ 65 h 95"/>
                <a:gd name="T26" fmla="*/ 9 w 98"/>
                <a:gd name="T27" fmla="*/ 74 h 95"/>
                <a:gd name="T28" fmla="*/ 17 w 98"/>
                <a:gd name="T29" fmla="*/ 82 h 95"/>
                <a:gd name="T30" fmla="*/ 25 w 98"/>
                <a:gd name="T31" fmla="*/ 88 h 95"/>
                <a:gd name="T32" fmla="*/ 35 w 98"/>
                <a:gd name="T33" fmla="*/ 92 h 95"/>
                <a:gd name="T34" fmla="*/ 45 w 98"/>
                <a:gd name="T35" fmla="*/ 95 h 95"/>
                <a:gd name="T36" fmla="*/ 55 w 98"/>
                <a:gd name="T37" fmla="*/ 95 h 95"/>
                <a:gd name="T38" fmla="*/ 64 w 98"/>
                <a:gd name="T39" fmla="*/ 94 h 95"/>
                <a:gd name="T40" fmla="*/ 64 w 98"/>
                <a:gd name="T41" fmla="*/ 94 h 95"/>
                <a:gd name="T42" fmla="*/ 71 w 98"/>
                <a:gd name="T43" fmla="*/ 91 h 95"/>
                <a:gd name="T44" fmla="*/ 75 w 98"/>
                <a:gd name="T45" fmla="*/ 88 h 95"/>
                <a:gd name="T46" fmla="*/ 80 w 98"/>
                <a:gd name="T47" fmla="*/ 84 h 95"/>
                <a:gd name="T48" fmla="*/ 84 w 98"/>
                <a:gd name="T49" fmla="*/ 79 h 95"/>
                <a:gd name="T50" fmla="*/ 89 w 98"/>
                <a:gd name="T51" fmla="*/ 74 h 95"/>
                <a:gd name="T52" fmla="*/ 91 w 98"/>
                <a:gd name="T53" fmla="*/ 69 h 95"/>
                <a:gd name="T54" fmla="*/ 96 w 98"/>
                <a:gd name="T55" fmla="*/ 56 h 95"/>
                <a:gd name="T56" fmla="*/ 98 w 98"/>
                <a:gd name="T57" fmla="*/ 43 h 95"/>
                <a:gd name="T58" fmla="*/ 98 w 98"/>
                <a:gd name="T59" fmla="*/ 36 h 95"/>
                <a:gd name="T60" fmla="*/ 97 w 98"/>
                <a:gd name="T61" fmla="*/ 31 h 95"/>
                <a:gd name="T62" fmla="*/ 96 w 98"/>
                <a:gd name="T63" fmla="*/ 24 h 95"/>
                <a:gd name="T64" fmla="*/ 93 w 98"/>
                <a:gd name="T65" fmla="*/ 19 h 95"/>
                <a:gd name="T66" fmla="*/ 91 w 98"/>
                <a:gd name="T67" fmla="*/ 15 h 95"/>
                <a:gd name="T68" fmla="*/ 87 w 98"/>
                <a:gd name="T69" fmla="*/ 10 h 95"/>
                <a:gd name="T70" fmla="*/ 87 w 98"/>
                <a:gd name="T71" fmla="*/ 10 h 95"/>
                <a:gd name="T72" fmla="*/ 82 w 98"/>
                <a:gd name="T73" fmla="*/ 6 h 95"/>
                <a:gd name="T74" fmla="*/ 76 w 98"/>
                <a:gd name="T75" fmla="*/ 3 h 95"/>
                <a:gd name="T76" fmla="*/ 70 w 98"/>
                <a:gd name="T77" fmla="*/ 2 h 95"/>
                <a:gd name="T78" fmla="*/ 63 w 98"/>
                <a:gd name="T79" fmla="*/ 1 h 95"/>
                <a:gd name="T80" fmla="*/ 56 w 98"/>
                <a:gd name="T81" fmla="*/ 0 h 95"/>
                <a:gd name="T82" fmla="*/ 51 w 98"/>
                <a:gd name="T83" fmla="*/ 1 h 95"/>
                <a:gd name="T84" fmla="*/ 38 w 98"/>
                <a:gd name="T85" fmla="*/ 3 h 95"/>
                <a:gd name="T86" fmla="*/ 38 w 98"/>
                <a:gd name="T87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95">
                  <a:moveTo>
                    <a:pt x="38" y="3"/>
                  </a:moveTo>
                  <a:lnTo>
                    <a:pt x="38" y="3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10" y="22"/>
                  </a:lnTo>
                  <a:lnTo>
                    <a:pt x="6" y="30"/>
                  </a:lnTo>
                  <a:lnTo>
                    <a:pt x="2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4" y="65"/>
                  </a:lnTo>
                  <a:lnTo>
                    <a:pt x="9" y="74"/>
                  </a:lnTo>
                  <a:lnTo>
                    <a:pt x="17" y="82"/>
                  </a:lnTo>
                  <a:lnTo>
                    <a:pt x="25" y="88"/>
                  </a:lnTo>
                  <a:lnTo>
                    <a:pt x="35" y="92"/>
                  </a:lnTo>
                  <a:lnTo>
                    <a:pt x="45" y="95"/>
                  </a:lnTo>
                  <a:lnTo>
                    <a:pt x="55" y="95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1" y="91"/>
                  </a:lnTo>
                  <a:lnTo>
                    <a:pt x="75" y="88"/>
                  </a:lnTo>
                  <a:lnTo>
                    <a:pt x="80" y="84"/>
                  </a:lnTo>
                  <a:lnTo>
                    <a:pt x="84" y="79"/>
                  </a:lnTo>
                  <a:lnTo>
                    <a:pt x="89" y="74"/>
                  </a:lnTo>
                  <a:lnTo>
                    <a:pt x="91" y="69"/>
                  </a:lnTo>
                  <a:lnTo>
                    <a:pt x="96" y="56"/>
                  </a:lnTo>
                  <a:lnTo>
                    <a:pt x="98" y="43"/>
                  </a:lnTo>
                  <a:lnTo>
                    <a:pt x="98" y="36"/>
                  </a:lnTo>
                  <a:lnTo>
                    <a:pt x="97" y="31"/>
                  </a:lnTo>
                  <a:lnTo>
                    <a:pt x="96" y="24"/>
                  </a:lnTo>
                  <a:lnTo>
                    <a:pt x="93" y="19"/>
                  </a:lnTo>
                  <a:lnTo>
                    <a:pt x="91" y="15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2" y="6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3" y="1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97"/>
            <p:cNvSpPr>
              <a:spLocks/>
            </p:cNvSpPr>
            <p:nvPr/>
          </p:nvSpPr>
          <p:spPr bwMode="auto">
            <a:xfrm flipH="1">
              <a:off x="4292527" y="-113938"/>
              <a:ext cx="36498" cy="29536"/>
            </a:xfrm>
            <a:custGeom>
              <a:avLst/>
              <a:gdLst>
                <a:gd name="T0" fmla="*/ 0 w 125"/>
                <a:gd name="T1" fmla="*/ 27 h 119"/>
                <a:gd name="T2" fmla="*/ 96 w 125"/>
                <a:gd name="T3" fmla="*/ 119 h 119"/>
                <a:gd name="T4" fmla="*/ 96 w 125"/>
                <a:gd name="T5" fmla="*/ 119 h 119"/>
                <a:gd name="T6" fmla="*/ 103 w 125"/>
                <a:gd name="T7" fmla="*/ 108 h 119"/>
                <a:gd name="T8" fmla="*/ 110 w 125"/>
                <a:gd name="T9" fmla="*/ 97 h 119"/>
                <a:gd name="T10" fmla="*/ 116 w 125"/>
                <a:gd name="T11" fmla="*/ 84 h 119"/>
                <a:gd name="T12" fmla="*/ 122 w 125"/>
                <a:gd name="T13" fmla="*/ 69 h 119"/>
                <a:gd name="T14" fmla="*/ 124 w 125"/>
                <a:gd name="T15" fmla="*/ 62 h 119"/>
                <a:gd name="T16" fmla="*/ 125 w 125"/>
                <a:gd name="T17" fmla="*/ 54 h 119"/>
                <a:gd name="T18" fmla="*/ 125 w 125"/>
                <a:gd name="T19" fmla="*/ 46 h 119"/>
                <a:gd name="T20" fmla="*/ 123 w 125"/>
                <a:gd name="T21" fmla="*/ 40 h 119"/>
                <a:gd name="T22" fmla="*/ 121 w 125"/>
                <a:gd name="T23" fmla="*/ 32 h 119"/>
                <a:gd name="T24" fmla="*/ 116 w 125"/>
                <a:gd name="T25" fmla="*/ 27 h 119"/>
                <a:gd name="T26" fmla="*/ 116 w 125"/>
                <a:gd name="T27" fmla="*/ 27 h 119"/>
                <a:gd name="T28" fmla="*/ 106 w 125"/>
                <a:gd name="T29" fmla="*/ 17 h 119"/>
                <a:gd name="T30" fmla="*/ 95 w 125"/>
                <a:gd name="T31" fmla="*/ 10 h 119"/>
                <a:gd name="T32" fmla="*/ 85 w 125"/>
                <a:gd name="T33" fmla="*/ 4 h 119"/>
                <a:gd name="T34" fmla="*/ 75 w 125"/>
                <a:gd name="T35" fmla="*/ 1 h 119"/>
                <a:gd name="T36" fmla="*/ 65 w 125"/>
                <a:gd name="T37" fmla="*/ 0 h 119"/>
                <a:gd name="T38" fmla="*/ 56 w 125"/>
                <a:gd name="T39" fmla="*/ 0 h 119"/>
                <a:gd name="T40" fmla="*/ 46 w 125"/>
                <a:gd name="T41" fmla="*/ 2 h 119"/>
                <a:gd name="T42" fmla="*/ 38 w 125"/>
                <a:gd name="T43" fmla="*/ 4 h 119"/>
                <a:gd name="T44" fmla="*/ 30 w 125"/>
                <a:gd name="T45" fmla="*/ 8 h 119"/>
                <a:gd name="T46" fmla="*/ 22 w 125"/>
                <a:gd name="T47" fmla="*/ 11 h 119"/>
                <a:gd name="T48" fmla="*/ 10 w 125"/>
                <a:gd name="T49" fmla="*/ 18 h 119"/>
                <a:gd name="T50" fmla="*/ 2 w 125"/>
                <a:gd name="T51" fmla="*/ 24 h 119"/>
                <a:gd name="T52" fmla="*/ 0 w 125"/>
                <a:gd name="T53" fmla="*/ 27 h 119"/>
                <a:gd name="T54" fmla="*/ 0 w 125"/>
                <a:gd name="T55" fmla="*/ 2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19">
                  <a:moveTo>
                    <a:pt x="0" y="27"/>
                  </a:moveTo>
                  <a:lnTo>
                    <a:pt x="96" y="119"/>
                  </a:lnTo>
                  <a:lnTo>
                    <a:pt x="96" y="119"/>
                  </a:lnTo>
                  <a:lnTo>
                    <a:pt x="103" y="108"/>
                  </a:lnTo>
                  <a:lnTo>
                    <a:pt x="110" y="97"/>
                  </a:lnTo>
                  <a:lnTo>
                    <a:pt x="116" y="84"/>
                  </a:lnTo>
                  <a:lnTo>
                    <a:pt x="122" y="69"/>
                  </a:lnTo>
                  <a:lnTo>
                    <a:pt x="124" y="62"/>
                  </a:lnTo>
                  <a:lnTo>
                    <a:pt x="125" y="54"/>
                  </a:lnTo>
                  <a:lnTo>
                    <a:pt x="125" y="46"/>
                  </a:lnTo>
                  <a:lnTo>
                    <a:pt x="123" y="40"/>
                  </a:lnTo>
                  <a:lnTo>
                    <a:pt x="121" y="32"/>
                  </a:lnTo>
                  <a:lnTo>
                    <a:pt x="116" y="27"/>
                  </a:lnTo>
                  <a:lnTo>
                    <a:pt x="116" y="27"/>
                  </a:lnTo>
                  <a:lnTo>
                    <a:pt x="106" y="17"/>
                  </a:lnTo>
                  <a:lnTo>
                    <a:pt x="95" y="10"/>
                  </a:lnTo>
                  <a:lnTo>
                    <a:pt x="85" y="4"/>
                  </a:lnTo>
                  <a:lnTo>
                    <a:pt x="75" y="1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30" y="8"/>
                  </a:lnTo>
                  <a:lnTo>
                    <a:pt x="22" y="11"/>
                  </a:lnTo>
                  <a:lnTo>
                    <a:pt x="10" y="18"/>
                  </a:lnTo>
                  <a:lnTo>
                    <a:pt x="2" y="24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98"/>
            <p:cNvSpPr>
              <a:spLocks/>
            </p:cNvSpPr>
            <p:nvPr/>
          </p:nvSpPr>
          <p:spPr bwMode="auto">
            <a:xfrm flipH="1">
              <a:off x="4249077" y="-186910"/>
              <a:ext cx="45188" cy="45173"/>
            </a:xfrm>
            <a:custGeom>
              <a:avLst/>
              <a:gdLst>
                <a:gd name="T0" fmla="*/ 16 w 159"/>
                <a:gd name="T1" fmla="*/ 31 h 181"/>
                <a:gd name="T2" fmla="*/ 16 w 159"/>
                <a:gd name="T3" fmla="*/ 31 h 181"/>
                <a:gd name="T4" fmla="*/ 11 w 159"/>
                <a:gd name="T5" fmla="*/ 38 h 181"/>
                <a:gd name="T6" fmla="*/ 6 w 159"/>
                <a:gd name="T7" fmla="*/ 47 h 181"/>
                <a:gd name="T8" fmla="*/ 3 w 159"/>
                <a:gd name="T9" fmla="*/ 55 h 181"/>
                <a:gd name="T10" fmla="*/ 2 w 159"/>
                <a:gd name="T11" fmla="*/ 63 h 181"/>
                <a:gd name="T12" fmla="*/ 1 w 159"/>
                <a:gd name="T13" fmla="*/ 72 h 181"/>
                <a:gd name="T14" fmla="*/ 0 w 159"/>
                <a:gd name="T15" fmla="*/ 81 h 181"/>
                <a:gd name="T16" fmla="*/ 1 w 159"/>
                <a:gd name="T17" fmla="*/ 89 h 181"/>
                <a:gd name="T18" fmla="*/ 2 w 159"/>
                <a:gd name="T19" fmla="*/ 97 h 181"/>
                <a:gd name="T20" fmla="*/ 6 w 159"/>
                <a:gd name="T21" fmla="*/ 114 h 181"/>
                <a:gd name="T22" fmla="*/ 14 w 159"/>
                <a:gd name="T23" fmla="*/ 129 h 181"/>
                <a:gd name="T24" fmla="*/ 22 w 159"/>
                <a:gd name="T25" fmla="*/ 142 h 181"/>
                <a:gd name="T26" fmla="*/ 32 w 159"/>
                <a:gd name="T27" fmla="*/ 154 h 181"/>
                <a:gd name="T28" fmla="*/ 32 w 159"/>
                <a:gd name="T29" fmla="*/ 154 h 181"/>
                <a:gd name="T30" fmla="*/ 39 w 159"/>
                <a:gd name="T31" fmla="*/ 162 h 181"/>
                <a:gd name="T32" fmla="*/ 45 w 159"/>
                <a:gd name="T33" fmla="*/ 166 h 181"/>
                <a:gd name="T34" fmla="*/ 51 w 159"/>
                <a:gd name="T35" fmla="*/ 170 h 181"/>
                <a:gd name="T36" fmla="*/ 59 w 159"/>
                <a:gd name="T37" fmla="*/ 175 h 181"/>
                <a:gd name="T38" fmla="*/ 67 w 159"/>
                <a:gd name="T39" fmla="*/ 179 h 181"/>
                <a:gd name="T40" fmla="*/ 76 w 159"/>
                <a:gd name="T41" fmla="*/ 181 h 181"/>
                <a:gd name="T42" fmla="*/ 86 w 159"/>
                <a:gd name="T43" fmla="*/ 181 h 181"/>
                <a:gd name="T44" fmla="*/ 86 w 159"/>
                <a:gd name="T45" fmla="*/ 181 h 181"/>
                <a:gd name="T46" fmla="*/ 94 w 159"/>
                <a:gd name="T47" fmla="*/ 180 h 181"/>
                <a:gd name="T48" fmla="*/ 102 w 159"/>
                <a:gd name="T49" fmla="*/ 177 h 181"/>
                <a:gd name="T50" fmla="*/ 108 w 159"/>
                <a:gd name="T51" fmla="*/ 173 h 181"/>
                <a:gd name="T52" fmla="*/ 114 w 159"/>
                <a:gd name="T53" fmla="*/ 169 h 181"/>
                <a:gd name="T54" fmla="*/ 120 w 159"/>
                <a:gd name="T55" fmla="*/ 164 h 181"/>
                <a:gd name="T56" fmla="*/ 125 w 159"/>
                <a:gd name="T57" fmla="*/ 158 h 181"/>
                <a:gd name="T58" fmla="*/ 134 w 159"/>
                <a:gd name="T59" fmla="*/ 145 h 181"/>
                <a:gd name="T60" fmla="*/ 141 w 159"/>
                <a:gd name="T61" fmla="*/ 132 h 181"/>
                <a:gd name="T62" fmla="*/ 147 w 159"/>
                <a:gd name="T63" fmla="*/ 122 h 181"/>
                <a:gd name="T64" fmla="*/ 152 w 159"/>
                <a:gd name="T65" fmla="*/ 107 h 181"/>
                <a:gd name="T66" fmla="*/ 152 w 159"/>
                <a:gd name="T67" fmla="*/ 107 h 181"/>
                <a:gd name="T68" fmla="*/ 156 w 159"/>
                <a:gd name="T69" fmla="*/ 90 h 181"/>
                <a:gd name="T70" fmla="*/ 158 w 159"/>
                <a:gd name="T71" fmla="*/ 80 h 181"/>
                <a:gd name="T72" fmla="*/ 159 w 159"/>
                <a:gd name="T73" fmla="*/ 68 h 181"/>
                <a:gd name="T74" fmla="*/ 159 w 159"/>
                <a:gd name="T75" fmla="*/ 55 h 181"/>
                <a:gd name="T76" fmla="*/ 156 w 159"/>
                <a:gd name="T77" fmla="*/ 42 h 181"/>
                <a:gd name="T78" fmla="*/ 153 w 159"/>
                <a:gd name="T79" fmla="*/ 35 h 181"/>
                <a:gd name="T80" fmla="*/ 151 w 159"/>
                <a:gd name="T81" fmla="*/ 30 h 181"/>
                <a:gd name="T82" fmla="*/ 147 w 159"/>
                <a:gd name="T83" fmla="*/ 23 h 181"/>
                <a:gd name="T84" fmla="*/ 142 w 159"/>
                <a:gd name="T85" fmla="*/ 18 h 181"/>
                <a:gd name="T86" fmla="*/ 142 w 159"/>
                <a:gd name="T87" fmla="*/ 18 h 181"/>
                <a:gd name="T88" fmla="*/ 137 w 159"/>
                <a:gd name="T89" fmla="*/ 14 h 181"/>
                <a:gd name="T90" fmla="*/ 130 w 159"/>
                <a:gd name="T91" fmla="*/ 9 h 181"/>
                <a:gd name="T92" fmla="*/ 122 w 159"/>
                <a:gd name="T93" fmla="*/ 6 h 181"/>
                <a:gd name="T94" fmla="*/ 114 w 159"/>
                <a:gd name="T95" fmla="*/ 3 h 181"/>
                <a:gd name="T96" fmla="*/ 106 w 159"/>
                <a:gd name="T97" fmla="*/ 1 h 181"/>
                <a:gd name="T98" fmla="*/ 98 w 159"/>
                <a:gd name="T99" fmla="*/ 0 h 181"/>
                <a:gd name="T100" fmla="*/ 89 w 159"/>
                <a:gd name="T101" fmla="*/ 0 h 181"/>
                <a:gd name="T102" fmla="*/ 80 w 159"/>
                <a:gd name="T103" fmla="*/ 0 h 181"/>
                <a:gd name="T104" fmla="*/ 71 w 159"/>
                <a:gd name="T105" fmla="*/ 1 h 181"/>
                <a:gd name="T106" fmla="*/ 62 w 159"/>
                <a:gd name="T107" fmla="*/ 3 h 181"/>
                <a:gd name="T108" fmla="*/ 53 w 159"/>
                <a:gd name="T109" fmla="*/ 6 h 181"/>
                <a:gd name="T110" fmla="*/ 46 w 159"/>
                <a:gd name="T111" fmla="*/ 9 h 181"/>
                <a:gd name="T112" fmla="*/ 38 w 159"/>
                <a:gd name="T113" fmla="*/ 14 h 181"/>
                <a:gd name="T114" fmla="*/ 30 w 159"/>
                <a:gd name="T115" fmla="*/ 19 h 181"/>
                <a:gd name="T116" fmla="*/ 23 w 159"/>
                <a:gd name="T117" fmla="*/ 24 h 181"/>
                <a:gd name="T118" fmla="*/ 16 w 159"/>
                <a:gd name="T119" fmla="*/ 31 h 181"/>
                <a:gd name="T120" fmla="*/ 16 w 159"/>
                <a:gd name="T121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9" h="181">
                  <a:moveTo>
                    <a:pt x="16" y="31"/>
                  </a:moveTo>
                  <a:lnTo>
                    <a:pt x="16" y="31"/>
                  </a:lnTo>
                  <a:lnTo>
                    <a:pt x="11" y="38"/>
                  </a:lnTo>
                  <a:lnTo>
                    <a:pt x="6" y="47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1" y="72"/>
                  </a:lnTo>
                  <a:lnTo>
                    <a:pt x="0" y="81"/>
                  </a:lnTo>
                  <a:lnTo>
                    <a:pt x="1" y="89"/>
                  </a:lnTo>
                  <a:lnTo>
                    <a:pt x="2" y="97"/>
                  </a:lnTo>
                  <a:lnTo>
                    <a:pt x="6" y="114"/>
                  </a:lnTo>
                  <a:lnTo>
                    <a:pt x="14" y="129"/>
                  </a:lnTo>
                  <a:lnTo>
                    <a:pt x="22" y="142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9" y="162"/>
                  </a:lnTo>
                  <a:lnTo>
                    <a:pt x="45" y="166"/>
                  </a:lnTo>
                  <a:lnTo>
                    <a:pt x="51" y="170"/>
                  </a:lnTo>
                  <a:lnTo>
                    <a:pt x="59" y="175"/>
                  </a:lnTo>
                  <a:lnTo>
                    <a:pt x="67" y="179"/>
                  </a:lnTo>
                  <a:lnTo>
                    <a:pt x="76" y="181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94" y="180"/>
                  </a:lnTo>
                  <a:lnTo>
                    <a:pt x="102" y="177"/>
                  </a:lnTo>
                  <a:lnTo>
                    <a:pt x="108" y="173"/>
                  </a:lnTo>
                  <a:lnTo>
                    <a:pt x="114" y="169"/>
                  </a:lnTo>
                  <a:lnTo>
                    <a:pt x="120" y="164"/>
                  </a:lnTo>
                  <a:lnTo>
                    <a:pt x="125" y="158"/>
                  </a:lnTo>
                  <a:lnTo>
                    <a:pt x="134" y="145"/>
                  </a:lnTo>
                  <a:lnTo>
                    <a:pt x="141" y="132"/>
                  </a:lnTo>
                  <a:lnTo>
                    <a:pt x="147" y="122"/>
                  </a:lnTo>
                  <a:lnTo>
                    <a:pt x="152" y="107"/>
                  </a:lnTo>
                  <a:lnTo>
                    <a:pt x="152" y="107"/>
                  </a:lnTo>
                  <a:lnTo>
                    <a:pt x="156" y="90"/>
                  </a:lnTo>
                  <a:lnTo>
                    <a:pt x="158" y="80"/>
                  </a:lnTo>
                  <a:lnTo>
                    <a:pt x="159" y="68"/>
                  </a:lnTo>
                  <a:lnTo>
                    <a:pt x="159" y="55"/>
                  </a:lnTo>
                  <a:lnTo>
                    <a:pt x="156" y="42"/>
                  </a:lnTo>
                  <a:lnTo>
                    <a:pt x="153" y="35"/>
                  </a:lnTo>
                  <a:lnTo>
                    <a:pt x="151" y="30"/>
                  </a:lnTo>
                  <a:lnTo>
                    <a:pt x="147" y="23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37" y="14"/>
                  </a:lnTo>
                  <a:lnTo>
                    <a:pt x="130" y="9"/>
                  </a:lnTo>
                  <a:lnTo>
                    <a:pt x="122" y="6"/>
                  </a:lnTo>
                  <a:lnTo>
                    <a:pt x="114" y="3"/>
                  </a:lnTo>
                  <a:lnTo>
                    <a:pt x="106" y="1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71" y="1"/>
                  </a:lnTo>
                  <a:lnTo>
                    <a:pt x="62" y="3"/>
                  </a:lnTo>
                  <a:lnTo>
                    <a:pt x="53" y="6"/>
                  </a:lnTo>
                  <a:lnTo>
                    <a:pt x="46" y="9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4"/>
                  </a:lnTo>
                  <a:lnTo>
                    <a:pt x="16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9"/>
            <p:cNvSpPr>
              <a:spLocks/>
            </p:cNvSpPr>
            <p:nvPr/>
          </p:nvSpPr>
          <p:spPr bwMode="auto">
            <a:xfrm flipH="1">
              <a:off x="4245601" y="-235558"/>
              <a:ext cx="26070" cy="17374"/>
            </a:xfrm>
            <a:custGeom>
              <a:avLst/>
              <a:gdLst>
                <a:gd name="T0" fmla="*/ 0 w 90"/>
                <a:gd name="T1" fmla="*/ 28 h 66"/>
                <a:gd name="T2" fmla="*/ 0 w 90"/>
                <a:gd name="T3" fmla="*/ 28 h 66"/>
                <a:gd name="T4" fmla="*/ 0 w 90"/>
                <a:gd name="T5" fmla="*/ 28 h 66"/>
                <a:gd name="T6" fmla="*/ 4 w 90"/>
                <a:gd name="T7" fmla="*/ 36 h 66"/>
                <a:gd name="T8" fmla="*/ 8 w 90"/>
                <a:gd name="T9" fmla="*/ 43 h 66"/>
                <a:gd name="T10" fmla="*/ 14 w 90"/>
                <a:gd name="T11" fmla="*/ 52 h 66"/>
                <a:gd name="T12" fmla="*/ 17 w 90"/>
                <a:gd name="T13" fmla="*/ 56 h 66"/>
                <a:gd name="T14" fmla="*/ 22 w 90"/>
                <a:gd name="T15" fmla="*/ 59 h 66"/>
                <a:gd name="T16" fmla="*/ 26 w 90"/>
                <a:gd name="T17" fmla="*/ 63 h 66"/>
                <a:gd name="T18" fmla="*/ 32 w 90"/>
                <a:gd name="T19" fmla="*/ 65 h 66"/>
                <a:gd name="T20" fmla="*/ 37 w 90"/>
                <a:gd name="T21" fmla="*/ 66 h 66"/>
                <a:gd name="T22" fmla="*/ 44 w 90"/>
                <a:gd name="T23" fmla="*/ 66 h 66"/>
                <a:gd name="T24" fmla="*/ 51 w 90"/>
                <a:gd name="T25" fmla="*/ 65 h 66"/>
                <a:gd name="T26" fmla="*/ 59 w 90"/>
                <a:gd name="T27" fmla="*/ 63 h 66"/>
                <a:gd name="T28" fmla="*/ 59 w 90"/>
                <a:gd name="T29" fmla="*/ 63 h 66"/>
                <a:gd name="T30" fmla="*/ 66 w 90"/>
                <a:gd name="T31" fmla="*/ 58 h 66"/>
                <a:gd name="T32" fmla="*/ 72 w 90"/>
                <a:gd name="T33" fmla="*/ 55 h 66"/>
                <a:gd name="T34" fmla="*/ 77 w 90"/>
                <a:gd name="T35" fmla="*/ 50 h 66"/>
                <a:gd name="T36" fmla="*/ 81 w 90"/>
                <a:gd name="T37" fmla="*/ 45 h 66"/>
                <a:gd name="T38" fmla="*/ 84 w 90"/>
                <a:gd name="T39" fmla="*/ 41 h 66"/>
                <a:gd name="T40" fmla="*/ 87 w 90"/>
                <a:gd name="T41" fmla="*/ 36 h 66"/>
                <a:gd name="T42" fmla="*/ 89 w 90"/>
                <a:gd name="T43" fmla="*/ 26 h 66"/>
                <a:gd name="T44" fmla="*/ 90 w 90"/>
                <a:gd name="T45" fmla="*/ 16 h 66"/>
                <a:gd name="T46" fmla="*/ 89 w 90"/>
                <a:gd name="T47" fmla="*/ 9 h 66"/>
                <a:gd name="T48" fmla="*/ 87 w 90"/>
                <a:gd name="T49" fmla="*/ 0 h 66"/>
                <a:gd name="T50" fmla="*/ 87 w 90"/>
                <a:gd name="T51" fmla="*/ 0 h 66"/>
                <a:gd name="T52" fmla="*/ 0 w 90"/>
                <a:gd name="T53" fmla="*/ 28 h 66"/>
                <a:gd name="T54" fmla="*/ 0 w 90"/>
                <a:gd name="T55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66"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3"/>
                  </a:lnTo>
                  <a:lnTo>
                    <a:pt x="14" y="52"/>
                  </a:lnTo>
                  <a:lnTo>
                    <a:pt x="17" y="56"/>
                  </a:lnTo>
                  <a:lnTo>
                    <a:pt x="22" y="59"/>
                  </a:lnTo>
                  <a:lnTo>
                    <a:pt x="26" y="63"/>
                  </a:lnTo>
                  <a:lnTo>
                    <a:pt x="32" y="65"/>
                  </a:lnTo>
                  <a:lnTo>
                    <a:pt x="37" y="66"/>
                  </a:lnTo>
                  <a:lnTo>
                    <a:pt x="44" y="66"/>
                  </a:lnTo>
                  <a:lnTo>
                    <a:pt x="51" y="65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66" y="58"/>
                  </a:lnTo>
                  <a:lnTo>
                    <a:pt x="72" y="55"/>
                  </a:lnTo>
                  <a:lnTo>
                    <a:pt x="77" y="50"/>
                  </a:lnTo>
                  <a:lnTo>
                    <a:pt x="81" y="45"/>
                  </a:lnTo>
                  <a:lnTo>
                    <a:pt x="84" y="41"/>
                  </a:lnTo>
                  <a:lnTo>
                    <a:pt x="87" y="36"/>
                  </a:lnTo>
                  <a:lnTo>
                    <a:pt x="89" y="26"/>
                  </a:lnTo>
                  <a:lnTo>
                    <a:pt x="90" y="16"/>
                  </a:lnTo>
                  <a:lnTo>
                    <a:pt x="89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0"/>
            <p:cNvSpPr>
              <a:spLocks/>
            </p:cNvSpPr>
            <p:nvPr/>
          </p:nvSpPr>
          <p:spPr bwMode="auto">
            <a:xfrm flipH="1">
              <a:off x="4214317" y="-353703"/>
              <a:ext cx="163372" cy="74710"/>
            </a:xfrm>
            <a:custGeom>
              <a:avLst/>
              <a:gdLst>
                <a:gd name="T0" fmla="*/ 101 w 561"/>
                <a:gd name="T1" fmla="*/ 302 h 302"/>
                <a:gd name="T2" fmla="*/ 131 w 561"/>
                <a:gd name="T3" fmla="*/ 301 h 302"/>
                <a:gd name="T4" fmla="*/ 163 w 561"/>
                <a:gd name="T5" fmla="*/ 296 h 302"/>
                <a:gd name="T6" fmla="*/ 196 w 561"/>
                <a:gd name="T7" fmla="*/ 287 h 302"/>
                <a:gd name="T8" fmla="*/ 230 w 561"/>
                <a:gd name="T9" fmla="*/ 274 h 302"/>
                <a:gd name="T10" fmla="*/ 263 w 561"/>
                <a:gd name="T11" fmla="*/ 255 h 302"/>
                <a:gd name="T12" fmla="*/ 296 w 561"/>
                <a:gd name="T13" fmla="*/ 230 h 302"/>
                <a:gd name="T14" fmla="*/ 327 w 561"/>
                <a:gd name="T15" fmla="*/ 196 h 302"/>
                <a:gd name="T16" fmla="*/ 355 w 561"/>
                <a:gd name="T17" fmla="*/ 155 h 302"/>
                <a:gd name="T18" fmla="*/ 368 w 561"/>
                <a:gd name="T19" fmla="*/ 137 h 302"/>
                <a:gd name="T20" fmla="*/ 396 w 561"/>
                <a:gd name="T21" fmla="*/ 104 h 302"/>
                <a:gd name="T22" fmla="*/ 427 w 561"/>
                <a:gd name="T23" fmla="*/ 78 h 302"/>
                <a:gd name="T24" fmla="*/ 460 w 561"/>
                <a:gd name="T25" fmla="*/ 58 h 302"/>
                <a:gd name="T26" fmla="*/ 491 w 561"/>
                <a:gd name="T27" fmla="*/ 43 h 302"/>
                <a:gd name="T28" fmla="*/ 529 w 561"/>
                <a:gd name="T29" fmla="*/ 28 h 302"/>
                <a:gd name="T30" fmla="*/ 553 w 561"/>
                <a:gd name="T31" fmla="*/ 21 h 302"/>
                <a:gd name="T32" fmla="*/ 556 w 561"/>
                <a:gd name="T33" fmla="*/ 19 h 302"/>
                <a:gd name="T34" fmla="*/ 561 w 561"/>
                <a:gd name="T35" fmla="*/ 13 h 302"/>
                <a:gd name="T36" fmla="*/ 561 w 561"/>
                <a:gd name="T37" fmla="*/ 8 h 302"/>
                <a:gd name="T38" fmla="*/ 556 w 561"/>
                <a:gd name="T39" fmla="*/ 1 h 302"/>
                <a:gd name="T40" fmla="*/ 547 w 561"/>
                <a:gd name="T41" fmla="*/ 0 h 302"/>
                <a:gd name="T42" fmla="*/ 539 w 561"/>
                <a:gd name="T43" fmla="*/ 2 h 302"/>
                <a:gd name="T44" fmla="*/ 494 w 561"/>
                <a:gd name="T45" fmla="*/ 17 h 302"/>
                <a:gd name="T46" fmla="*/ 464 w 561"/>
                <a:gd name="T47" fmla="*/ 31 h 302"/>
                <a:gd name="T48" fmla="*/ 429 w 561"/>
                <a:gd name="T49" fmla="*/ 50 h 302"/>
                <a:gd name="T50" fmla="*/ 396 w 561"/>
                <a:gd name="T51" fmla="*/ 75 h 302"/>
                <a:gd name="T52" fmla="*/ 363 w 561"/>
                <a:gd name="T53" fmla="*/ 105 h 302"/>
                <a:gd name="T54" fmla="*/ 335 w 561"/>
                <a:gd name="T55" fmla="*/ 144 h 302"/>
                <a:gd name="T56" fmla="*/ 325 w 561"/>
                <a:gd name="T57" fmla="*/ 162 h 302"/>
                <a:gd name="T58" fmla="*/ 301 w 561"/>
                <a:gd name="T59" fmla="*/ 192 h 302"/>
                <a:gd name="T60" fmla="*/ 277 w 561"/>
                <a:gd name="T61" fmla="*/ 217 h 302"/>
                <a:gd name="T62" fmla="*/ 252 w 561"/>
                <a:gd name="T63" fmla="*/ 236 h 302"/>
                <a:gd name="T64" fmla="*/ 225 w 561"/>
                <a:gd name="T65" fmla="*/ 251 h 302"/>
                <a:gd name="T66" fmla="*/ 198 w 561"/>
                <a:gd name="T67" fmla="*/ 263 h 302"/>
                <a:gd name="T68" fmla="*/ 172 w 561"/>
                <a:gd name="T69" fmla="*/ 272 h 302"/>
                <a:gd name="T70" fmla="*/ 134 w 561"/>
                <a:gd name="T71" fmla="*/ 278 h 302"/>
                <a:gd name="T72" fmla="*/ 88 w 561"/>
                <a:gd name="T73" fmla="*/ 279 h 302"/>
                <a:gd name="T74" fmla="*/ 50 w 561"/>
                <a:gd name="T75" fmla="*/ 276 h 302"/>
                <a:gd name="T76" fmla="*/ 24 w 561"/>
                <a:gd name="T77" fmla="*/ 271 h 302"/>
                <a:gd name="T78" fmla="*/ 15 w 561"/>
                <a:gd name="T79" fmla="*/ 269 h 302"/>
                <a:gd name="T80" fmla="*/ 6 w 561"/>
                <a:gd name="T81" fmla="*/ 269 h 302"/>
                <a:gd name="T82" fmla="*/ 1 w 561"/>
                <a:gd name="T83" fmla="*/ 275 h 302"/>
                <a:gd name="T84" fmla="*/ 0 w 561"/>
                <a:gd name="T85" fmla="*/ 279 h 302"/>
                <a:gd name="T86" fmla="*/ 4 w 561"/>
                <a:gd name="T87" fmla="*/ 287 h 302"/>
                <a:gd name="T88" fmla="*/ 8 w 561"/>
                <a:gd name="T89" fmla="*/ 289 h 302"/>
                <a:gd name="T90" fmla="*/ 34 w 561"/>
                <a:gd name="T91" fmla="*/ 296 h 302"/>
                <a:gd name="T92" fmla="*/ 64 w 561"/>
                <a:gd name="T93" fmla="*/ 300 h 302"/>
                <a:gd name="T94" fmla="*/ 101 w 561"/>
                <a:gd name="T9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1" h="302">
                  <a:moveTo>
                    <a:pt x="101" y="302"/>
                  </a:moveTo>
                  <a:lnTo>
                    <a:pt x="101" y="302"/>
                  </a:lnTo>
                  <a:lnTo>
                    <a:pt x="115" y="302"/>
                  </a:lnTo>
                  <a:lnTo>
                    <a:pt x="131" y="301"/>
                  </a:lnTo>
                  <a:lnTo>
                    <a:pt x="147" y="299"/>
                  </a:lnTo>
                  <a:lnTo>
                    <a:pt x="163" y="296"/>
                  </a:lnTo>
                  <a:lnTo>
                    <a:pt x="179" y="292"/>
                  </a:lnTo>
                  <a:lnTo>
                    <a:pt x="196" y="287"/>
                  </a:lnTo>
                  <a:lnTo>
                    <a:pt x="213" y="282"/>
                  </a:lnTo>
                  <a:lnTo>
                    <a:pt x="230" y="274"/>
                  </a:lnTo>
                  <a:lnTo>
                    <a:pt x="248" y="265"/>
                  </a:lnTo>
                  <a:lnTo>
                    <a:pt x="263" y="255"/>
                  </a:lnTo>
                  <a:lnTo>
                    <a:pt x="280" y="243"/>
                  </a:lnTo>
                  <a:lnTo>
                    <a:pt x="296" y="230"/>
                  </a:lnTo>
                  <a:lnTo>
                    <a:pt x="312" y="213"/>
                  </a:lnTo>
                  <a:lnTo>
                    <a:pt x="327" y="196"/>
                  </a:lnTo>
                  <a:lnTo>
                    <a:pt x="342" y="177"/>
                  </a:lnTo>
                  <a:lnTo>
                    <a:pt x="355" y="155"/>
                  </a:lnTo>
                  <a:lnTo>
                    <a:pt x="355" y="155"/>
                  </a:lnTo>
                  <a:lnTo>
                    <a:pt x="368" y="137"/>
                  </a:lnTo>
                  <a:lnTo>
                    <a:pt x="381" y="120"/>
                  </a:lnTo>
                  <a:lnTo>
                    <a:pt x="396" y="104"/>
                  </a:lnTo>
                  <a:lnTo>
                    <a:pt x="411" y="90"/>
                  </a:lnTo>
                  <a:lnTo>
                    <a:pt x="427" y="78"/>
                  </a:lnTo>
                  <a:lnTo>
                    <a:pt x="444" y="68"/>
                  </a:lnTo>
                  <a:lnTo>
                    <a:pt x="460" y="58"/>
                  </a:lnTo>
                  <a:lnTo>
                    <a:pt x="476" y="49"/>
                  </a:lnTo>
                  <a:lnTo>
                    <a:pt x="491" y="43"/>
                  </a:lnTo>
                  <a:lnTo>
                    <a:pt x="506" y="36"/>
                  </a:lnTo>
                  <a:lnTo>
                    <a:pt x="529" y="28"/>
                  </a:lnTo>
                  <a:lnTo>
                    <a:pt x="546" y="22"/>
                  </a:lnTo>
                  <a:lnTo>
                    <a:pt x="553" y="21"/>
                  </a:lnTo>
                  <a:lnTo>
                    <a:pt x="553" y="21"/>
                  </a:lnTo>
                  <a:lnTo>
                    <a:pt x="556" y="19"/>
                  </a:lnTo>
                  <a:lnTo>
                    <a:pt x="559" y="16"/>
                  </a:lnTo>
                  <a:lnTo>
                    <a:pt x="561" y="13"/>
                  </a:lnTo>
                  <a:lnTo>
                    <a:pt x="561" y="8"/>
                  </a:lnTo>
                  <a:lnTo>
                    <a:pt x="561" y="8"/>
                  </a:lnTo>
                  <a:lnTo>
                    <a:pt x="559" y="4"/>
                  </a:lnTo>
                  <a:lnTo>
                    <a:pt x="556" y="1"/>
                  </a:lnTo>
                  <a:lnTo>
                    <a:pt x="552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39" y="2"/>
                  </a:lnTo>
                  <a:lnTo>
                    <a:pt x="521" y="7"/>
                  </a:lnTo>
                  <a:lnTo>
                    <a:pt x="494" y="17"/>
                  </a:lnTo>
                  <a:lnTo>
                    <a:pt x="480" y="23"/>
                  </a:lnTo>
                  <a:lnTo>
                    <a:pt x="464" y="31"/>
                  </a:lnTo>
                  <a:lnTo>
                    <a:pt x="447" y="40"/>
                  </a:lnTo>
                  <a:lnTo>
                    <a:pt x="429" y="50"/>
                  </a:lnTo>
                  <a:lnTo>
                    <a:pt x="413" y="61"/>
                  </a:lnTo>
                  <a:lnTo>
                    <a:pt x="396" y="75"/>
                  </a:lnTo>
                  <a:lnTo>
                    <a:pt x="379" y="89"/>
                  </a:lnTo>
                  <a:lnTo>
                    <a:pt x="363" y="105"/>
                  </a:lnTo>
                  <a:lnTo>
                    <a:pt x="349" y="124"/>
                  </a:lnTo>
                  <a:lnTo>
                    <a:pt x="335" y="144"/>
                  </a:lnTo>
                  <a:lnTo>
                    <a:pt x="335" y="144"/>
                  </a:lnTo>
                  <a:lnTo>
                    <a:pt x="325" y="162"/>
                  </a:lnTo>
                  <a:lnTo>
                    <a:pt x="314" y="177"/>
                  </a:lnTo>
                  <a:lnTo>
                    <a:pt x="301" y="192"/>
                  </a:lnTo>
                  <a:lnTo>
                    <a:pt x="290" y="205"/>
                  </a:lnTo>
                  <a:lnTo>
                    <a:pt x="277" y="217"/>
                  </a:lnTo>
                  <a:lnTo>
                    <a:pt x="264" y="226"/>
                  </a:lnTo>
                  <a:lnTo>
                    <a:pt x="252" y="236"/>
                  </a:lnTo>
                  <a:lnTo>
                    <a:pt x="239" y="245"/>
                  </a:lnTo>
                  <a:lnTo>
                    <a:pt x="225" y="251"/>
                  </a:lnTo>
                  <a:lnTo>
                    <a:pt x="212" y="258"/>
                  </a:lnTo>
                  <a:lnTo>
                    <a:pt x="198" y="263"/>
                  </a:lnTo>
                  <a:lnTo>
                    <a:pt x="186" y="267"/>
                  </a:lnTo>
                  <a:lnTo>
                    <a:pt x="172" y="272"/>
                  </a:lnTo>
                  <a:lnTo>
                    <a:pt x="159" y="274"/>
                  </a:lnTo>
                  <a:lnTo>
                    <a:pt x="134" y="278"/>
                  </a:lnTo>
                  <a:lnTo>
                    <a:pt x="110" y="280"/>
                  </a:lnTo>
                  <a:lnTo>
                    <a:pt x="88" y="279"/>
                  </a:lnTo>
                  <a:lnTo>
                    <a:pt x="68" y="278"/>
                  </a:lnTo>
                  <a:lnTo>
                    <a:pt x="50" y="276"/>
                  </a:lnTo>
                  <a:lnTo>
                    <a:pt x="36" y="274"/>
                  </a:lnTo>
                  <a:lnTo>
                    <a:pt x="24" y="271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1" y="267"/>
                  </a:lnTo>
                  <a:lnTo>
                    <a:pt x="6" y="269"/>
                  </a:lnTo>
                  <a:lnTo>
                    <a:pt x="3" y="272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1" y="284"/>
                  </a:lnTo>
                  <a:lnTo>
                    <a:pt x="4" y="287"/>
                  </a:lnTo>
                  <a:lnTo>
                    <a:pt x="8" y="289"/>
                  </a:lnTo>
                  <a:lnTo>
                    <a:pt x="8" y="289"/>
                  </a:lnTo>
                  <a:lnTo>
                    <a:pt x="15" y="291"/>
                  </a:lnTo>
                  <a:lnTo>
                    <a:pt x="34" y="296"/>
                  </a:lnTo>
                  <a:lnTo>
                    <a:pt x="48" y="298"/>
                  </a:lnTo>
                  <a:lnTo>
                    <a:pt x="64" y="300"/>
                  </a:lnTo>
                  <a:lnTo>
                    <a:pt x="82" y="301"/>
                  </a:lnTo>
                  <a:lnTo>
                    <a:pt x="101" y="302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1"/>
            <p:cNvSpPr>
              <a:spLocks noEditPoints="1"/>
            </p:cNvSpPr>
            <p:nvPr/>
          </p:nvSpPr>
          <p:spPr bwMode="auto">
            <a:xfrm flipH="1">
              <a:off x="4087443" y="-595206"/>
              <a:ext cx="243320" cy="244978"/>
            </a:xfrm>
            <a:custGeom>
              <a:avLst/>
              <a:gdLst>
                <a:gd name="T0" fmla="*/ 376 w 838"/>
                <a:gd name="T1" fmla="*/ 2 h 985"/>
                <a:gd name="T2" fmla="*/ 294 w 838"/>
                <a:gd name="T3" fmla="*/ 21 h 985"/>
                <a:gd name="T4" fmla="*/ 219 w 838"/>
                <a:gd name="T5" fmla="*/ 59 h 985"/>
                <a:gd name="T6" fmla="*/ 153 w 838"/>
                <a:gd name="T7" fmla="*/ 112 h 985"/>
                <a:gd name="T8" fmla="*/ 95 w 838"/>
                <a:gd name="T9" fmla="*/ 179 h 985"/>
                <a:gd name="T10" fmla="*/ 51 w 838"/>
                <a:gd name="T11" fmla="*/ 258 h 985"/>
                <a:gd name="T12" fmla="*/ 19 w 838"/>
                <a:gd name="T13" fmla="*/ 345 h 985"/>
                <a:gd name="T14" fmla="*/ 2 w 838"/>
                <a:gd name="T15" fmla="*/ 441 h 985"/>
                <a:gd name="T16" fmla="*/ 0 w 838"/>
                <a:gd name="T17" fmla="*/ 516 h 985"/>
                <a:gd name="T18" fmla="*/ 12 w 838"/>
                <a:gd name="T19" fmla="*/ 610 h 985"/>
                <a:gd name="T20" fmla="*/ 38 w 838"/>
                <a:gd name="T21" fmla="*/ 697 h 985"/>
                <a:gd name="T22" fmla="*/ 76 w 838"/>
                <a:gd name="T23" fmla="*/ 776 h 985"/>
                <a:gd name="T24" fmla="*/ 127 w 838"/>
                <a:gd name="T25" fmla="*/ 845 h 985"/>
                <a:gd name="T26" fmla="*/ 186 w 838"/>
                <a:gd name="T27" fmla="*/ 902 h 985"/>
                <a:gd name="T28" fmla="*/ 255 w 838"/>
                <a:gd name="T29" fmla="*/ 946 h 985"/>
                <a:gd name="T30" fmla="*/ 330 w 838"/>
                <a:gd name="T31" fmla="*/ 974 h 985"/>
                <a:gd name="T32" fmla="*/ 389 w 838"/>
                <a:gd name="T33" fmla="*/ 983 h 985"/>
                <a:gd name="T34" fmla="*/ 448 w 838"/>
                <a:gd name="T35" fmla="*/ 983 h 985"/>
                <a:gd name="T36" fmla="*/ 527 w 838"/>
                <a:gd name="T37" fmla="*/ 968 h 985"/>
                <a:gd name="T38" fmla="*/ 600 w 838"/>
                <a:gd name="T39" fmla="*/ 936 h 985"/>
                <a:gd name="T40" fmla="*/ 666 w 838"/>
                <a:gd name="T41" fmla="*/ 890 h 985"/>
                <a:gd name="T42" fmla="*/ 725 w 838"/>
                <a:gd name="T43" fmla="*/ 829 h 985"/>
                <a:gd name="T44" fmla="*/ 772 w 838"/>
                <a:gd name="T45" fmla="*/ 758 h 985"/>
                <a:gd name="T46" fmla="*/ 808 w 838"/>
                <a:gd name="T47" fmla="*/ 677 h 985"/>
                <a:gd name="T48" fmla="*/ 830 w 838"/>
                <a:gd name="T49" fmla="*/ 587 h 985"/>
                <a:gd name="T50" fmla="*/ 838 w 838"/>
                <a:gd name="T51" fmla="*/ 492 h 985"/>
                <a:gd name="T52" fmla="*/ 833 w 838"/>
                <a:gd name="T53" fmla="*/ 418 h 985"/>
                <a:gd name="T54" fmla="*/ 812 w 838"/>
                <a:gd name="T55" fmla="*/ 323 h 985"/>
                <a:gd name="T56" fmla="*/ 778 w 838"/>
                <a:gd name="T57" fmla="*/ 236 h 985"/>
                <a:gd name="T58" fmla="*/ 729 w 838"/>
                <a:gd name="T59" fmla="*/ 161 h 985"/>
                <a:gd name="T60" fmla="*/ 670 w 838"/>
                <a:gd name="T61" fmla="*/ 97 h 985"/>
                <a:gd name="T62" fmla="*/ 600 w 838"/>
                <a:gd name="T63" fmla="*/ 48 h 985"/>
                <a:gd name="T64" fmla="*/ 524 w 838"/>
                <a:gd name="T65" fmla="*/ 15 h 985"/>
                <a:gd name="T66" fmla="*/ 440 w 838"/>
                <a:gd name="T67" fmla="*/ 0 h 985"/>
                <a:gd name="T68" fmla="*/ 598 w 838"/>
                <a:gd name="T69" fmla="*/ 353 h 985"/>
                <a:gd name="T70" fmla="*/ 559 w 838"/>
                <a:gd name="T71" fmla="*/ 320 h 985"/>
                <a:gd name="T72" fmla="*/ 544 w 838"/>
                <a:gd name="T73" fmla="*/ 284 h 985"/>
                <a:gd name="T74" fmla="*/ 546 w 838"/>
                <a:gd name="T75" fmla="*/ 262 h 985"/>
                <a:gd name="T76" fmla="*/ 564 w 838"/>
                <a:gd name="T77" fmla="*/ 232 h 985"/>
                <a:gd name="T78" fmla="*/ 595 w 838"/>
                <a:gd name="T79" fmla="*/ 210 h 985"/>
                <a:gd name="T80" fmla="*/ 631 w 838"/>
                <a:gd name="T81" fmla="*/ 203 h 985"/>
                <a:gd name="T82" fmla="*/ 656 w 838"/>
                <a:gd name="T83" fmla="*/ 207 h 985"/>
                <a:gd name="T84" fmla="*/ 681 w 838"/>
                <a:gd name="T85" fmla="*/ 223 h 985"/>
                <a:gd name="T86" fmla="*/ 702 w 838"/>
                <a:gd name="T87" fmla="*/ 264 h 985"/>
                <a:gd name="T88" fmla="*/ 706 w 838"/>
                <a:gd name="T89" fmla="*/ 294 h 985"/>
                <a:gd name="T90" fmla="*/ 696 w 838"/>
                <a:gd name="T91" fmla="*/ 332 h 985"/>
                <a:gd name="T92" fmla="*/ 682 w 838"/>
                <a:gd name="T93" fmla="*/ 347 h 985"/>
                <a:gd name="T94" fmla="*/ 655 w 838"/>
                <a:gd name="T95" fmla="*/ 359 h 985"/>
                <a:gd name="T96" fmla="*/ 608 w 838"/>
                <a:gd name="T97" fmla="*/ 356 h 985"/>
                <a:gd name="T98" fmla="*/ 700 w 838"/>
                <a:gd name="T99" fmla="*/ 452 h 985"/>
                <a:gd name="T100" fmla="*/ 695 w 838"/>
                <a:gd name="T101" fmla="*/ 434 h 985"/>
                <a:gd name="T102" fmla="*/ 703 w 838"/>
                <a:gd name="T103" fmla="*/ 415 h 985"/>
                <a:gd name="T104" fmla="*/ 719 w 838"/>
                <a:gd name="T105" fmla="*/ 408 h 985"/>
                <a:gd name="T106" fmla="*/ 743 w 838"/>
                <a:gd name="T107" fmla="*/ 414 h 985"/>
                <a:gd name="T108" fmla="*/ 751 w 838"/>
                <a:gd name="T109" fmla="*/ 429 h 985"/>
                <a:gd name="T110" fmla="*/ 744 w 838"/>
                <a:gd name="T111" fmla="*/ 452 h 985"/>
                <a:gd name="T112" fmla="*/ 729 w 838"/>
                <a:gd name="T113" fmla="*/ 461 h 985"/>
                <a:gd name="T114" fmla="*/ 708 w 838"/>
                <a:gd name="T115" fmla="*/ 459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8" h="985">
                  <a:moveTo>
                    <a:pt x="419" y="0"/>
                  </a:moveTo>
                  <a:lnTo>
                    <a:pt x="419" y="0"/>
                  </a:lnTo>
                  <a:lnTo>
                    <a:pt x="397" y="0"/>
                  </a:lnTo>
                  <a:lnTo>
                    <a:pt x="376" y="2"/>
                  </a:lnTo>
                  <a:lnTo>
                    <a:pt x="355" y="5"/>
                  </a:lnTo>
                  <a:lnTo>
                    <a:pt x="334" y="9"/>
                  </a:lnTo>
                  <a:lnTo>
                    <a:pt x="314" y="15"/>
                  </a:lnTo>
                  <a:lnTo>
                    <a:pt x="294" y="21"/>
                  </a:lnTo>
                  <a:lnTo>
                    <a:pt x="275" y="29"/>
                  </a:lnTo>
                  <a:lnTo>
                    <a:pt x="256" y="39"/>
                  </a:lnTo>
                  <a:lnTo>
                    <a:pt x="237" y="48"/>
                  </a:lnTo>
                  <a:lnTo>
                    <a:pt x="219" y="59"/>
                  </a:lnTo>
                  <a:lnTo>
                    <a:pt x="202" y="71"/>
                  </a:lnTo>
                  <a:lnTo>
                    <a:pt x="185" y="84"/>
                  </a:lnTo>
                  <a:lnTo>
                    <a:pt x="168" y="97"/>
                  </a:lnTo>
                  <a:lnTo>
                    <a:pt x="153" y="112"/>
                  </a:lnTo>
                  <a:lnTo>
                    <a:pt x="137" y="127"/>
                  </a:lnTo>
                  <a:lnTo>
                    <a:pt x="122" y="143"/>
                  </a:lnTo>
                  <a:lnTo>
                    <a:pt x="109" y="161"/>
                  </a:lnTo>
                  <a:lnTo>
                    <a:pt x="95" y="179"/>
                  </a:lnTo>
                  <a:lnTo>
                    <a:pt x="83" y="197"/>
                  </a:lnTo>
                  <a:lnTo>
                    <a:pt x="72" y="217"/>
                  </a:lnTo>
                  <a:lnTo>
                    <a:pt x="61" y="236"/>
                  </a:lnTo>
                  <a:lnTo>
                    <a:pt x="51" y="258"/>
                  </a:lnTo>
                  <a:lnTo>
                    <a:pt x="42" y="278"/>
                  </a:lnTo>
                  <a:lnTo>
                    <a:pt x="33" y="300"/>
                  </a:lnTo>
                  <a:lnTo>
                    <a:pt x="26" y="323"/>
                  </a:lnTo>
                  <a:lnTo>
                    <a:pt x="19" y="345"/>
                  </a:lnTo>
                  <a:lnTo>
                    <a:pt x="14" y="369"/>
                  </a:lnTo>
                  <a:lnTo>
                    <a:pt x="9" y="393"/>
                  </a:lnTo>
                  <a:lnTo>
                    <a:pt x="5" y="418"/>
                  </a:lnTo>
                  <a:lnTo>
                    <a:pt x="2" y="441"/>
                  </a:lnTo>
                  <a:lnTo>
                    <a:pt x="0" y="466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2" y="541"/>
                  </a:lnTo>
                  <a:lnTo>
                    <a:pt x="5" y="564"/>
                  </a:lnTo>
                  <a:lnTo>
                    <a:pt x="8" y="587"/>
                  </a:lnTo>
                  <a:lnTo>
                    <a:pt x="12" y="610"/>
                  </a:lnTo>
                  <a:lnTo>
                    <a:pt x="17" y="633"/>
                  </a:lnTo>
                  <a:lnTo>
                    <a:pt x="24" y="655"/>
                  </a:lnTo>
                  <a:lnTo>
                    <a:pt x="30" y="677"/>
                  </a:lnTo>
                  <a:lnTo>
                    <a:pt x="38" y="697"/>
                  </a:lnTo>
                  <a:lnTo>
                    <a:pt x="46" y="718"/>
                  </a:lnTo>
                  <a:lnTo>
                    <a:pt x="56" y="738"/>
                  </a:lnTo>
                  <a:lnTo>
                    <a:pt x="66" y="758"/>
                  </a:lnTo>
                  <a:lnTo>
                    <a:pt x="76" y="776"/>
                  </a:lnTo>
                  <a:lnTo>
                    <a:pt x="89" y="794"/>
                  </a:lnTo>
                  <a:lnTo>
                    <a:pt x="100" y="812"/>
                  </a:lnTo>
                  <a:lnTo>
                    <a:pt x="113" y="829"/>
                  </a:lnTo>
                  <a:lnTo>
                    <a:pt x="127" y="845"/>
                  </a:lnTo>
                  <a:lnTo>
                    <a:pt x="140" y="860"/>
                  </a:lnTo>
                  <a:lnTo>
                    <a:pt x="156" y="875"/>
                  </a:lnTo>
                  <a:lnTo>
                    <a:pt x="171" y="890"/>
                  </a:lnTo>
                  <a:lnTo>
                    <a:pt x="186" y="902"/>
                  </a:lnTo>
                  <a:lnTo>
                    <a:pt x="203" y="914"/>
                  </a:lnTo>
                  <a:lnTo>
                    <a:pt x="220" y="925"/>
                  </a:lnTo>
                  <a:lnTo>
                    <a:pt x="237" y="936"/>
                  </a:lnTo>
                  <a:lnTo>
                    <a:pt x="255" y="946"/>
                  </a:lnTo>
                  <a:lnTo>
                    <a:pt x="273" y="954"/>
                  </a:lnTo>
                  <a:lnTo>
                    <a:pt x="292" y="962"/>
                  </a:lnTo>
                  <a:lnTo>
                    <a:pt x="311" y="968"/>
                  </a:lnTo>
                  <a:lnTo>
                    <a:pt x="330" y="974"/>
                  </a:lnTo>
                  <a:lnTo>
                    <a:pt x="349" y="978"/>
                  </a:lnTo>
                  <a:lnTo>
                    <a:pt x="369" y="981"/>
                  </a:lnTo>
                  <a:lnTo>
                    <a:pt x="389" y="983"/>
                  </a:lnTo>
                  <a:lnTo>
                    <a:pt x="389" y="983"/>
                  </a:lnTo>
                  <a:lnTo>
                    <a:pt x="419" y="985"/>
                  </a:lnTo>
                  <a:lnTo>
                    <a:pt x="419" y="985"/>
                  </a:lnTo>
                  <a:lnTo>
                    <a:pt x="448" y="983"/>
                  </a:lnTo>
                  <a:lnTo>
                    <a:pt x="448" y="983"/>
                  </a:lnTo>
                  <a:lnTo>
                    <a:pt x="468" y="981"/>
                  </a:lnTo>
                  <a:lnTo>
                    <a:pt x="488" y="978"/>
                  </a:lnTo>
                  <a:lnTo>
                    <a:pt x="508" y="974"/>
                  </a:lnTo>
                  <a:lnTo>
                    <a:pt x="527" y="968"/>
                  </a:lnTo>
                  <a:lnTo>
                    <a:pt x="546" y="962"/>
                  </a:lnTo>
                  <a:lnTo>
                    <a:pt x="564" y="954"/>
                  </a:lnTo>
                  <a:lnTo>
                    <a:pt x="583" y="946"/>
                  </a:lnTo>
                  <a:lnTo>
                    <a:pt x="600" y="936"/>
                  </a:lnTo>
                  <a:lnTo>
                    <a:pt x="618" y="925"/>
                  </a:lnTo>
                  <a:lnTo>
                    <a:pt x="635" y="914"/>
                  </a:lnTo>
                  <a:lnTo>
                    <a:pt x="651" y="902"/>
                  </a:lnTo>
                  <a:lnTo>
                    <a:pt x="666" y="890"/>
                  </a:lnTo>
                  <a:lnTo>
                    <a:pt x="682" y="875"/>
                  </a:lnTo>
                  <a:lnTo>
                    <a:pt x="697" y="860"/>
                  </a:lnTo>
                  <a:lnTo>
                    <a:pt x="711" y="845"/>
                  </a:lnTo>
                  <a:lnTo>
                    <a:pt x="725" y="829"/>
                  </a:lnTo>
                  <a:lnTo>
                    <a:pt x="737" y="812"/>
                  </a:lnTo>
                  <a:lnTo>
                    <a:pt x="749" y="794"/>
                  </a:lnTo>
                  <a:lnTo>
                    <a:pt x="761" y="776"/>
                  </a:lnTo>
                  <a:lnTo>
                    <a:pt x="772" y="758"/>
                  </a:lnTo>
                  <a:lnTo>
                    <a:pt x="782" y="738"/>
                  </a:lnTo>
                  <a:lnTo>
                    <a:pt x="791" y="718"/>
                  </a:lnTo>
                  <a:lnTo>
                    <a:pt x="800" y="697"/>
                  </a:lnTo>
                  <a:lnTo>
                    <a:pt x="808" y="677"/>
                  </a:lnTo>
                  <a:lnTo>
                    <a:pt x="815" y="655"/>
                  </a:lnTo>
                  <a:lnTo>
                    <a:pt x="820" y="633"/>
                  </a:lnTo>
                  <a:lnTo>
                    <a:pt x="826" y="610"/>
                  </a:lnTo>
                  <a:lnTo>
                    <a:pt x="830" y="587"/>
                  </a:lnTo>
                  <a:lnTo>
                    <a:pt x="834" y="564"/>
                  </a:lnTo>
                  <a:lnTo>
                    <a:pt x="836" y="541"/>
                  </a:lnTo>
                  <a:lnTo>
                    <a:pt x="837" y="516"/>
                  </a:lnTo>
                  <a:lnTo>
                    <a:pt x="838" y="492"/>
                  </a:lnTo>
                  <a:lnTo>
                    <a:pt x="838" y="492"/>
                  </a:lnTo>
                  <a:lnTo>
                    <a:pt x="837" y="466"/>
                  </a:lnTo>
                  <a:lnTo>
                    <a:pt x="836" y="441"/>
                  </a:lnTo>
                  <a:lnTo>
                    <a:pt x="833" y="418"/>
                  </a:lnTo>
                  <a:lnTo>
                    <a:pt x="829" y="393"/>
                  </a:lnTo>
                  <a:lnTo>
                    <a:pt x="825" y="369"/>
                  </a:lnTo>
                  <a:lnTo>
                    <a:pt x="819" y="345"/>
                  </a:lnTo>
                  <a:lnTo>
                    <a:pt x="812" y="323"/>
                  </a:lnTo>
                  <a:lnTo>
                    <a:pt x="804" y="300"/>
                  </a:lnTo>
                  <a:lnTo>
                    <a:pt x="797" y="278"/>
                  </a:lnTo>
                  <a:lnTo>
                    <a:pt x="788" y="258"/>
                  </a:lnTo>
                  <a:lnTo>
                    <a:pt x="778" y="236"/>
                  </a:lnTo>
                  <a:lnTo>
                    <a:pt x="766" y="217"/>
                  </a:lnTo>
                  <a:lnTo>
                    <a:pt x="754" y="197"/>
                  </a:lnTo>
                  <a:lnTo>
                    <a:pt x="742" y="179"/>
                  </a:lnTo>
                  <a:lnTo>
                    <a:pt x="729" y="161"/>
                  </a:lnTo>
                  <a:lnTo>
                    <a:pt x="715" y="143"/>
                  </a:lnTo>
                  <a:lnTo>
                    <a:pt x="700" y="127"/>
                  </a:lnTo>
                  <a:lnTo>
                    <a:pt x="686" y="112"/>
                  </a:lnTo>
                  <a:lnTo>
                    <a:pt x="670" y="97"/>
                  </a:lnTo>
                  <a:lnTo>
                    <a:pt x="653" y="84"/>
                  </a:lnTo>
                  <a:lnTo>
                    <a:pt x="636" y="71"/>
                  </a:lnTo>
                  <a:lnTo>
                    <a:pt x="618" y="59"/>
                  </a:lnTo>
                  <a:lnTo>
                    <a:pt x="600" y="48"/>
                  </a:lnTo>
                  <a:lnTo>
                    <a:pt x="582" y="39"/>
                  </a:lnTo>
                  <a:lnTo>
                    <a:pt x="563" y="29"/>
                  </a:lnTo>
                  <a:lnTo>
                    <a:pt x="543" y="21"/>
                  </a:lnTo>
                  <a:lnTo>
                    <a:pt x="524" y="15"/>
                  </a:lnTo>
                  <a:lnTo>
                    <a:pt x="504" y="9"/>
                  </a:lnTo>
                  <a:lnTo>
                    <a:pt x="483" y="5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419" y="0"/>
                  </a:lnTo>
                  <a:lnTo>
                    <a:pt x="419" y="0"/>
                  </a:lnTo>
                  <a:close/>
                  <a:moveTo>
                    <a:pt x="598" y="353"/>
                  </a:moveTo>
                  <a:lnTo>
                    <a:pt x="598" y="353"/>
                  </a:lnTo>
                  <a:lnTo>
                    <a:pt x="587" y="346"/>
                  </a:lnTo>
                  <a:lnTo>
                    <a:pt x="577" y="340"/>
                  </a:lnTo>
                  <a:lnTo>
                    <a:pt x="567" y="330"/>
                  </a:lnTo>
                  <a:lnTo>
                    <a:pt x="559" y="320"/>
                  </a:lnTo>
                  <a:lnTo>
                    <a:pt x="551" y="310"/>
                  </a:lnTo>
                  <a:lnTo>
                    <a:pt x="546" y="297"/>
                  </a:lnTo>
                  <a:lnTo>
                    <a:pt x="545" y="291"/>
                  </a:lnTo>
                  <a:lnTo>
                    <a:pt x="544" y="284"/>
                  </a:lnTo>
                  <a:lnTo>
                    <a:pt x="544" y="277"/>
                  </a:lnTo>
                  <a:lnTo>
                    <a:pt x="544" y="271"/>
                  </a:lnTo>
                  <a:lnTo>
                    <a:pt x="544" y="271"/>
                  </a:lnTo>
                  <a:lnTo>
                    <a:pt x="546" y="262"/>
                  </a:lnTo>
                  <a:lnTo>
                    <a:pt x="550" y="253"/>
                  </a:lnTo>
                  <a:lnTo>
                    <a:pt x="553" y="246"/>
                  </a:lnTo>
                  <a:lnTo>
                    <a:pt x="559" y="238"/>
                  </a:lnTo>
                  <a:lnTo>
                    <a:pt x="564" y="232"/>
                  </a:lnTo>
                  <a:lnTo>
                    <a:pt x="571" y="225"/>
                  </a:lnTo>
                  <a:lnTo>
                    <a:pt x="579" y="220"/>
                  </a:lnTo>
                  <a:lnTo>
                    <a:pt x="587" y="215"/>
                  </a:lnTo>
                  <a:lnTo>
                    <a:pt x="595" y="210"/>
                  </a:lnTo>
                  <a:lnTo>
                    <a:pt x="604" y="207"/>
                  </a:lnTo>
                  <a:lnTo>
                    <a:pt x="613" y="205"/>
                  </a:lnTo>
                  <a:lnTo>
                    <a:pt x="622" y="204"/>
                  </a:lnTo>
                  <a:lnTo>
                    <a:pt x="631" y="203"/>
                  </a:lnTo>
                  <a:lnTo>
                    <a:pt x="640" y="203"/>
                  </a:lnTo>
                  <a:lnTo>
                    <a:pt x="649" y="205"/>
                  </a:lnTo>
                  <a:lnTo>
                    <a:pt x="656" y="207"/>
                  </a:lnTo>
                  <a:lnTo>
                    <a:pt x="656" y="207"/>
                  </a:lnTo>
                  <a:lnTo>
                    <a:pt x="663" y="210"/>
                  </a:lnTo>
                  <a:lnTo>
                    <a:pt x="670" y="214"/>
                  </a:lnTo>
                  <a:lnTo>
                    <a:pt x="675" y="219"/>
                  </a:lnTo>
                  <a:lnTo>
                    <a:pt x="681" y="223"/>
                  </a:lnTo>
                  <a:lnTo>
                    <a:pt x="689" y="234"/>
                  </a:lnTo>
                  <a:lnTo>
                    <a:pt x="696" y="245"/>
                  </a:lnTo>
                  <a:lnTo>
                    <a:pt x="700" y="256"/>
                  </a:lnTo>
                  <a:lnTo>
                    <a:pt x="702" y="264"/>
                  </a:lnTo>
                  <a:lnTo>
                    <a:pt x="705" y="275"/>
                  </a:lnTo>
                  <a:lnTo>
                    <a:pt x="705" y="275"/>
                  </a:lnTo>
                  <a:lnTo>
                    <a:pt x="706" y="286"/>
                  </a:lnTo>
                  <a:lnTo>
                    <a:pt x="706" y="294"/>
                  </a:lnTo>
                  <a:lnTo>
                    <a:pt x="706" y="305"/>
                  </a:lnTo>
                  <a:lnTo>
                    <a:pt x="702" y="316"/>
                  </a:lnTo>
                  <a:lnTo>
                    <a:pt x="699" y="327"/>
                  </a:lnTo>
                  <a:lnTo>
                    <a:pt x="696" y="332"/>
                  </a:lnTo>
                  <a:lnTo>
                    <a:pt x="692" y="338"/>
                  </a:lnTo>
                  <a:lnTo>
                    <a:pt x="688" y="343"/>
                  </a:lnTo>
                  <a:lnTo>
                    <a:pt x="682" y="347"/>
                  </a:lnTo>
                  <a:lnTo>
                    <a:pt x="682" y="347"/>
                  </a:lnTo>
                  <a:lnTo>
                    <a:pt x="675" y="352"/>
                  </a:lnTo>
                  <a:lnTo>
                    <a:pt x="669" y="355"/>
                  </a:lnTo>
                  <a:lnTo>
                    <a:pt x="662" y="358"/>
                  </a:lnTo>
                  <a:lnTo>
                    <a:pt x="655" y="359"/>
                  </a:lnTo>
                  <a:lnTo>
                    <a:pt x="642" y="361"/>
                  </a:lnTo>
                  <a:lnTo>
                    <a:pt x="629" y="360"/>
                  </a:lnTo>
                  <a:lnTo>
                    <a:pt x="618" y="358"/>
                  </a:lnTo>
                  <a:lnTo>
                    <a:pt x="608" y="356"/>
                  </a:lnTo>
                  <a:lnTo>
                    <a:pt x="598" y="353"/>
                  </a:lnTo>
                  <a:lnTo>
                    <a:pt x="598" y="353"/>
                  </a:lnTo>
                  <a:close/>
                  <a:moveTo>
                    <a:pt x="700" y="452"/>
                  </a:moveTo>
                  <a:lnTo>
                    <a:pt x="700" y="452"/>
                  </a:lnTo>
                  <a:lnTo>
                    <a:pt x="698" y="448"/>
                  </a:lnTo>
                  <a:lnTo>
                    <a:pt x="696" y="444"/>
                  </a:lnTo>
                  <a:lnTo>
                    <a:pt x="695" y="438"/>
                  </a:lnTo>
                  <a:lnTo>
                    <a:pt x="695" y="434"/>
                  </a:lnTo>
                  <a:lnTo>
                    <a:pt x="696" y="428"/>
                  </a:lnTo>
                  <a:lnTo>
                    <a:pt x="697" y="424"/>
                  </a:lnTo>
                  <a:lnTo>
                    <a:pt x="700" y="420"/>
                  </a:lnTo>
                  <a:lnTo>
                    <a:pt x="703" y="415"/>
                  </a:lnTo>
                  <a:lnTo>
                    <a:pt x="703" y="415"/>
                  </a:lnTo>
                  <a:lnTo>
                    <a:pt x="708" y="412"/>
                  </a:lnTo>
                  <a:lnTo>
                    <a:pt x="714" y="409"/>
                  </a:lnTo>
                  <a:lnTo>
                    <a:pt x="719" y="408"/>
                  </a:lnTo>
                  <a:lnTo>
                    <a:pt x="726" y="408"/>
                  </a:lnTo>
                  <a:lnTo>
                    <a:pt x="732" y="409"/>
                  </a:lnTo>
                  <a:lnTo>
                    <a:pt x="737" y="411"/>
                  </a:lnTo>
                  <a:lnTo>
                    <a:pt x="743" y="414"/>
                  </a:lnTo>
                  <a:lnTo>
                    <a:pt x="747" y="419"/>
                  </a:lnTo>
                  <a:lnTo>
                    <a:pt x="747" y="419"/>
                  </a:lnTo>
                  <a:lnTo>
                    <a:pt x="749" y="424"/>
                  </a:lnTo>
                  <a:lnTo>
                    <a:pt x="751" y="429"/>
                  </a:lnTo>
                  <a:lnTo>
                    <a:pt x="751" y="436"/>
                  </a:lnTo>
                  <a:lnTo>
                    <a:pt x="749" y="441"/>
                  </a:lnTo>
                  <a:lnTo>
                    <a:pt x="747" y="447"/>
                  </a:lnTo>
                  <a:lnTo>
                    <a:pt x="744" y="452"/>
                  </a:lnTo>
                  <a:lnTo>
                    <a:pt x="738" y="456"/>
                  </a:lnTo>
                  <a:lnTo>
                    <a:pt x="734" y="460"/>
                  </a:lnTo>
                  <a:lnTo>
                    <a:pt x="734" y="460"/>
                  </a:lnTo>
                  <a:lnTo>
                    <a:pt x="729" y="461"/>
                  </a:lnTo>
                  <a:lnTo>
                    <a:pt x="725" y="462"/>
                  </a:lnTo>
                  <a:lnTo>
                    <a:pt x="716" y="461"/>
                  </a:lnTo>
                  <a:lnTo>
                    <a:pt x="711" y="460"/>
                  </a:lnTo>
                  <a:lnTo>
                    <a:pt x="708" y="459"/>
                  </a:lnTo>
                  <a:lnTo>
                    <a:pt x="703" y="455"/>
                  </a:lnTo>
                  <a:lnTo>
                    <a:pt x="700" y="452"/>
                  </a:lnTo>
                  <a:lnTo>
                    <a:pt x="700" y="452"/>
                  </a:lnTo>
                  <a:close/>
                </a:path>
              </a:pathLst>
            </a:cu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2"/>
            <p:cNvSpPr>
              <a:spLocks/>
            </p:cNvSpPr>
            <p:nvPr/>
          </p:nvSpPr>
          <p:spPr bwMode="auto">
            <a:xfrm flipH="1">
              <a:off x="4184771" y="-351966"/>
              <a:ext cx="48664" cy="34749"/>
            </a:xfrm>
            <a:custGeom>
              <a:avLst/>
              <a:gdLst>
                <a:gd name="T0" fmla="*/ 0 w 171"/>
                <a:gd name="T1" fmla="*/ 140 h 140"/>
                <a:gd name="T2" fmla="*/ 86 w 171"/>
                <a:gd name="T3" fmla="*/ 140 h 140"/>
                <a:gd name="T4" fmla="*/ 171 w 171"/>
                <a:gd name="T5" fmla="*/ 140 h 140"/>
                <a:gd name="T6" fmla="*/ 171 w 171"/>
                <a:gd name="T7" fmla="*/ 140 h 140"/>
                <a:gd name="T8" fmla="*/ 163 w 171"/>
                <a:gd name="T9" fmla="*/ 130 h 140"/>
                <a:gd name="T10" fmla="*/ 155 w 171"/>
                <a:gd name="T11" fmla="*/ 119 h 140"/>
                <a:gd name="T12" fmla="*/ 148 w 171"/>
                <a:gd name="T13" fmla="*/ 108 h 140"/>
                <a:gd name="T14" fmla="*/ 142 w 171"/>
                <a:gd name="T15" fmla="*/ 98 h 140"/>
                <a:gd name="T16" fmla="*/ 136 w 171"/>
                <a:gd name="T17" fmla="*/ 86 h 140"/>
                <a:gd name="T18" fmla="*/ 132 w 171"/>
                <a:gd name="T19" fmla="*/ 74 h 140"/>
                <a:gd name="T20" fmla="*/ 125 w 171"/>
                <a:gd name="T21" fmla="*/ 51 h 140"/>
                <a:gd name="T22" fmla="*/ 120 w 171"/>
                <a:gd name="T23" fmla="*/ 32 h 140"/>
                <a:gd name="T24" fmla="*/ 117 w 171"/>
                <a:gd name="T25" fmla="*/ 16 h 140"/>
                <a:gd name="T26" fmla="*/ 115 w 171"/>
                <a:gd name="T27" fmla="*/ 0 h 140"/>
                <a:gd name="T28" fmla="*/ 115 w 171"/>
                <a:gd name="T29" fmla="*/ 0 h 140"/>
                <a:gd name="T30" fmla="*/ 86 w 171"/>
                <a:gd name="T31" fmla="*/ 2 h 140"/>
                <a:gd name="T32" fmla="*/ 86 w 171"/>
                <a:gd name="T33" fmla="*/ 2 h 140"/>
                <a:gd name="T34" fmla="*/ 56 w 171"/>
                <a:gd name="T35" fmla="*/ 0 h 140"/>
                <a:gd name="T36" fmla="*/ 56 w 171"/>
                <a:gd name="T37" fmla="*/ 0 h 140"/>
                <a:gd name="T38" fmla="*/ 55 w 171"/>
                <a:gd name="T39" fmla="*/ 16 h 140"/>
                <a:gd name="T40" fmla="*/ 52 w 171"/>
                <a:gd name="T41" fmla="*/ 32 h 140"/>
                <a:gd name="T42" fmla="*/ 47 w 171"/>
                <a:gd name="T43" fmla="*/ 51 h 140"/>
                <a:gd name="T44" fmla="*/ 40 w 171"/>
                <a:gd name="T45" fmla="*/ 74 h 140"/>
                <a:gd name="T46" fmla="*/ 35 w 171"/>
                <a:gd name="T47" fmla="*/ 86 h 140"/>
                <a:gd name="T48" fmla="*/ 31 w 171"/>
                <a:gd name="T49" fmla="*/ 98 h 140"/>
                <a:gd name="T50" fmla="*/ 24 w 171"/>
                <a:gd name="T51" fmla="*/ 108 h 140"/>
                <a:gd name="T52" fmla="*/ 17 w 171"/>
                <a:gd name="T53" fmla="*/ 119 h 140"/>
                <a:gd name="T54" fmla="*/ 9 w 171"/>
                <a:gd name="T55" fmla="*/ 130 h 140"/>
                <a:gd name="T56" fmla="*/ 0 w 171"/>
                <a:gd name="T57" fmla="*/ 140 h 140"/>
                <a:gd name="T58" fmla="*/ 0 w 171"/>
                <a:gd name="T5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1" h="140">
                  <a:moveTo>
                    <a:pt x="0" y="140"/>
                  </a:moveTo>
                  <a:lnTo>
                    <a:pt x="86" y="140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63" y="130"/>
                  </a:lnTo>
                  <a:lnTo>
                    <a:pt x="155" y="119"/>
                  </a:lnTo>
                  <a:lnTo>
                    <a:pt x="148" y="108"/>
                  </a:lnTo>
                  <a:lnTo>
                    <a:pt x="142" y="98"/>
                  </a:lnTo>
                  <a:lnTo>
                    <a:pt x="136" y="86"/>
                  </a:lnTo>
                  <a:lnTo>
                    <a:pt x="132" y="74"/>
                  </a:lnTo>
                  <a:lnTo>
                    <a:pt x="125" y="51"/>
                  </a:lnTo>
                  <a:lnTo>
                    <a:pt x="120" y="32"/>
                  </a:lnTo>
                  <a:lnTo>
                    <a:pt x="117" y="16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5" y="16"/>
                  </a:lnTo>
                  <a:lnTo>
                    <a:pt x="52" y="32"/>
                  </a:lnTo>
                  <a:lnTo>
                    <a:pt x="47" y="51"/>
                  </a:lnTo>
                  <a:lnTo>
                    <a:pt x="40" y="74"/>
                  </a:lnTo>
                  <a:lnTo>
                    <a:pt x="35" y="86"/>
                  </a:lnTo>
                  <a:lnTo>
                    <a:pt x="31" y="98"/>
                  </a:lnTo>
                  <a:lnTo>
                    <a:pt x="24" y="108"/>
                  </a:lnTo>
                  <a:lnTo>
                    <a:pt x="17" y="119"/>
                  </a:lnTo>
                  <a:lnTo>
                    <a:pt x="9" y="130"/>
                  </a:lnTo>
                  <a:lnTo>
                    <a:pt x="0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03"/>
            <p:cNvSpPr>
              <a:spLocks/>
            </p:cNvSpPr>
            <p:nvPr/>
          </p:nvSpPr>
          <p:spPr bwMode="auto">
            <a:xfrm flipH="1">
              <a:off x="4125679" y="-544821"/>
              <a:ext cx="46926" cy="39961"/>
            </a:xfrm>
            <a:custGeom>
              <a:avLst/>
              <a:gdLst>
                <a:gd name="T0" fmla="*/ 0 w 162"/>
                <a:gd name="T1" fmla="*/ 68 h 158"/>
                <a:gd name="T2" fmla="*/ 0 w 162"/>
                <a:gd name="T3" fmla="*/ 68 h 158"/>
                <a:gd name="T4" fmla="*/ 0 w 162"/>
                <a:gd name="T5" fmla="*/ 74 h 158"/>
                <a:gd name="T6" fmla="*/ 0 w 162"/>
                <a:gd name="T7" fmla="*/ 81 h 158"/>
                <a:gd name="T8" fmla="*/ 1 w 162"/>
                <a:gd name="T9" fmla="*/ 88 h 158"/>
                <a:gd name="T10" fmla="*/ 2 w 162"/>
                <a:gd name="T11" fmla="*/ 94 h 158"/>
                <a:gd name="T12" fmla="*/ 7 w 162"/>
                <a:gd name="T13" fmla="*/ 107 h 158"/>
                <a:gd name="T14" fmla="*/ 15 w 162"/>
                <a:gd name="T15" fmla="*/ 117 h 158"/>
                <a:gd name="T16" fmla="*/ 23 w 162"/>
                <a:gd name="T17" fmla="*/ 127 h 158"/>
                <a:gd name="T18" fmla="*/ 33 w 162"/>
                <a:gd name="T19" fmla="*/ 137 h 158"/>
                <a:gd name="T20" fmla="*/ 43 w 162"/>
                <a:gd name="T21" fmla="*/ 143 h 158"/>
                <a:gd name="T22" fmla="*/ 54 w 162"/>
                <a:gd name="T23" fmla="*/ 150 h 158"/>
                <a:gd name="T24" fmla="*/ 54 w 162"/>
                <a:gd name="T25" fmla="*/ 150 h 158"/>
                <a:gd name="T26" fmla="*/ 64 w 162"/>
                <a:gd name="T27" fmla="*/ 153 h 158"/>
                <a:gd name="T28" fmla="*/ 74 w 162"/>
                <a:gd name="T29" fmla="*/ 155 h 158"/>
                <a:gd name="T30" fmla="*/ 85 w 162"/>
                <a:gd name="T31" fmla="*/ 157 h 158"/>
                <a:gd name="T32" fmla="*/ 98 w 162"/>
                <a:gd name="T33" fmla="*/ 158 h 158"/>
                <a:gd name="T34" fmla="*/ 111 w 162"/>
                <a:gd name="T35" fmla="*/ 156 h 158"/>
                <a:gd name="T36" fmla="*/ 118 w 162"/>
                <a:gd name="T37" fmla="*/ 155 h 158"/>
                <a:gd name="T38" fmla="*/ 125 w 162"/>
                <a:gd name="T39" fmla="*/ 152 h 158"/>
                <a:gd name="T40" fmla="*/ 131 w 162"/>
                <a:gd name="T41" fmla="*/ 149 h 158"/>
                <a:gd name="T42" fmla="*/ 138 w 162"/>
                <a:gd name="T43" fmla="*/ 144 h 158"/>
                <a:gd name="T44" fmla="*/ 138 w 162"/>
                <a:gd name="T45" fmla="*/ 144 h 158"/>
                <a:gd name="T46" fmla="*/ 144 w 162"/>
                <a:gd name="T47" fmla="*/ 140 h 158"/>
                <a:gd name="T48" fmla="*/ 148 w 162"/>
                <a:gd name="T49" fmla="*/ 135 h 158"/>
                <a:gd name="T50" fmla="*/ 152 w 162"/>
                <a:gd name="T51" fmla="*/ 129 h 158"/>
                <a:gd name="T52" fmla="*/ 155 w 162"/>
                <a:gd name="T53" fmla="*/ 124 h 158"/>
                <a:gd name="T54" fmla="*/ 158 w 162"/>
                <a:gd name="T55" fmla="*/ 113 h 158"/>
                <a:gd name="T56" fmla="*/ 162 w 162"/>
                <a:gd name="T57" fmla="*/ 102 h 158"/>
                <a:gd name="T58" fmla="*/ 162 w 162"/>
                <a:gd name="T59" fmla="*/ 91 h 158"/>
                <a:gd name="T60" fmla="*/ 162 w 162"/>
                <a:gd name="T61" fmla="*/ 83 h 158"/>
                <a:gd name="T62" fmla="*/ 161 w 162"/>
                <a:gd name="T63" fmla="*/ 72 h 158"/>
                <a:gd name="T64" fmla="*/ 161 w 162"/>
                <a:gd name="T65" fmla="*/ 72 h 158"/>
                <a:gd name="T66" fmla="*/ 158 w 162"/>
                <a:gd name="T67" fmla="*/ 61 h 158"/>
                <a:gd name="T68" fmla="*/ 156 w 162"/>
                <a:gd name="T69" fmla="*/ 53 h 158"/>
                <a:gd name="T70" fmla="*/ 152 w 162"/>
                <a:gd name="T71" fmla="*/ 42 h 158"/>
                <a:gd name="T72" fmla="*/ 145 w 162"/>
                <a:gd name="T73" fmla="*/ 31 h 158"/>
                <a:gd name="T74" fmla="*/ 137 w 162"/>
                <a:gd name="T75" fmla="*/ 20 h 158"/>
                <a:gd name="T76" fmla="*/ 131 w 162"/>
                <a:gd name="T77" fmla="*/ 16 h 158"/>
                <a:gd name="T78" fmla="*/ 126 w 162"/>
                <a:gd name="T79" fmla="*/ 11 h 158"/>
                <a:gd name="T80" fmla="*/ 119 w 162"/>
                <a:gd name="T81" fmla="*/ 7 h 158"/>
                <a:gd name="T82" fmla="*/ 112 w 162"/>
                <a:gd name="T83" fmla="*/ 4 h 158"/>
                <a:gd name="T84" fmla="*/ 112 w 162"/>
                <a:gd name="T85" fmla="*/ 4 h 158"/>
                <a:gd name="T86" fmla="*/ 105 w 162"/>
                <a:gd name="T87" fmla="*/ 2 h 158"/>
                <a:gd name="T88" fmla="*/ 96 w 162"/>
                <a:gd name="T89" fmla="*/ 0 h 158"/>
                <a:gd name="T90" fmla="*/ 87 w 162"/>
                <a:gd name="T91" fmla="*/ 0 h 158"/>
                <a:gd name="T92" fmla="*/ 78 w 162"/>
                <a:gd name="T93" fmla="*/ 1 h 158"/>
                <a:gd name="T94" fmla="*/ 69 w 162"/>
                <a:gd name="T95" fmla="*/ 2 h 158"/>
                <a:gd name="T96" fmla="*/ 60 w 162"/>
                <a:gd name="T97" fmla="*/ 4 h 158"/>
                <a:gd name="T98" fmla="*/ 51 w 162"/>
                <a:gd name="T99" fmla="*/ 7 h 158"/>
                <a:gd name="T100" fmla="*/ 43 w 162"/>
                <a:gd name="T101" fmla="*/ 12 h 158"/>
                <a:gd name="T102" fmla="*/ 35 w 162"/>
                <a:gd name="T103" fmla="*/ 17 h 158"/>
                <a:gd name="T104" fmla="*/ 27 w 162"/>
                <a:gd name="T105" fmla="*/ 22 h 158"/>
                <a:gd name="T106" fmla="*/ 20 w 162"/>
                <a:gd name="T107" fmla="*/ 29 h 158"/>
                <a:gd name="T108" fmla="*/ 15 w 162"/>
                <a:gd name="T109" fmla="*/ 35 h 158"/>
                <a:gd name="T110" fmla="*/ 9 w 162"/>
                <a:gd name="T111" fmla="*/ 43 h 158"/>
                <a:gd name="T112" fmla="*/ 6 w 162"/>
                <a:gd name="T113" fmla="*/ 50 h 158"/>
                <a:gd name="T114" fmla="*/ 2 w 162"/>
                <a:gd name="T115" fmla="*/ 59 h 158"/>
                <a:gd name="T116" fmla="*/ 0 w 162"/>
                <a:gd name="T117" fmla="*/ 68 h 158"/>
                <a:gd name="T118" fmla="*/ 0 w 162"/>
                <a:gd name="T119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" h="158">
                  <a:moveTo>
                    <a:pt x="0" y="68"/>
                  </a:moveTo>
                  <a:lnTo>
                    <a:pt x="0" y="68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1" y="88"/>
                  </a:lnTo>
                  <a:lnTo>
                    <a:pt x="2" y="94"/>
                  </a:lnTo>
                  <a:lnTo>
                    <a:pt x="7" y="107"/>
                  </a:lnTo>
                  <a:lnTo>
                    <a:pt x="15" y="117"/>
                  </a:lnTo>
                  <a:lnTo>
                    <a:pt x="23" y="127"/>
                  </a:lnTo>
                  <a:lnTo>
                    <a:pt x="33" y="137"/>
                  </a:lnTo>
                  <a:lnTo>
                    <a:pt x="43" y="143"/>
                  </a:lnTo>
                  <a:lnTo>
                    <a:pt x="54" y="150"/>
                  </a:lnTo>
                  <a:lnTo>
                    <a:pt x="54" y="150"/>
                  </a:lnTo>
                  <a:lnTo>
                    <a:pt x="64" y="153"/>
                  </a:lnTo>
                  <a:lnTo>
                    <a:pt x="74" y="155"/>
                  </a:lnTo>
                  <a:lnTo>
                    <a:pt x="85" y="157"/>
                  </a:lnTo>
                  <a:lnTo>
                    <a:pt x="98" y="158"/>
                  </a:lnTo>
                  <a:lnTo>
                    <a:pt x="111" y="156"/>
                  </a:lnTo>
                  <a:lnTo>
                    <a:pt x="118" y="155"/>
                  </a:lnTo>
                  <a:lnTo>
                    <a:pt x="125" y="152"/>
                  </a:lnTo>
                  <a:lnTo>
                    <a:pt x="131" y="149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44" y="140"/>
                  </a:lnTo>
                  <a:lnTo>
                    <a:pt x="148" y="135"/>
                  </a:lnTo>
                  <a:lnTo>
                    <a:pt x="152" y="129"/>
                  </a:lnTo>
                  <a:lnTo>
                    <a:pt x="155" y="124"/>
                  </a:lnTo>
                  <a:lnTo>
                    <a:pt x="158" y="113"/>
                  </a:lnTo>
                  <a:lnTo>
                    <a:pt x="162" y="102"/>
                  </a:lnTo>
                  <a:lnTo>
                    <a:pt x="162" y="91"/>
                  </a:lnTo>
                  <a:lnTo>
                    <a:pt x="162" y="83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8" y="61"/>
                  </a:lnTo>
                  <a:lnTo>
                    <a:pt x="156" y="53"/>
                  </a:lnTo>
                  <a:lnTo>
                    <a:pt x="152" y="42"/>
                  </a:lnTo>
                  <a:lnTo>
                    <a:pt x="145" y="31"/>
                  </a:lnTo>
                  <a:lnTo>
                    <a:pt x="137" y="20"/>
                  </a:lnTo>
                  <a:lnTo>
                    <a:pt x="131" y="16"/>
                  </a:lnTo>
                  <a:lnTo>
                    <a:pt x="126" y="11"/>
                  </a:lnTo>
                  <a:lnTo>
                    <a:pt x="119" y="7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78" y="1"/>
                  </a:lnTo>
                  <a:lnTo>
                    <a:pt x="69" y="2"/>
                  </a:lnTo>
                  <a:lnTo>
                    <a:pt x="60" y="4"/>
                  </a:lnTo>
                  <a:lnTo>
                    <a:pt x="51" y="7"/>
                  </a:lnTo>
                  <a:lnTo>
                    <a:pt x="43" y="12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20" y="29"/>
                  </a:lnTo>
                  <a:lnTo>
                    <a:pt x="15" y="35"/>
                  </a:lnTo>
                  <a:lnTo>
                    <a:pt x="9" y="43"/>
                  </a:lnTo>
                  <a:lnTo>
                    <a:pt x="6" y="50"/>
                  </a:lnTo>
                  <a:lnTo>
                    <a:pt x="2" y="5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58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04"/>
            <p:cNvSpPr>
              <a:spLocks/>
            </p:cNvSpPr>
            <p:nvPr/>
          </p:nvSpPr>
          <p:spPr bwMode="auto">
            <a:xfrm flipH="1">
              <a:off x="4113513" y="-494435"/>
              <a:ext cx="15642" cy="13899"/>
            </a:xfrm>
            <a:custGeom>
              <a:avLst/>
              <a:gdLst>
                <a:gd name="T0" fmla="*/ 8 w 56"/>
                <a:gd name="T1" fmla="*/ 7 h 54"/>
                <a:gd name="T2" fmla="*/ 8 w 56"/>
                <a:gd name="T3" fmla="*/ 7 h 54"/>
                <a:gd name="T4" fmla="*/ 5 w 56"/>
                <a:gd name="T5" fmla="*/ 12 h 54"/>
                <a:gd name="T6" fmla="*/ 2 w 56"/>
                <a:gd name="T7" fmla="*/ 16 h 54"/>
                <a:gd name="T8" fmla="*/ 1 w 56"/>
                <a:gd name="T9" fmla="*/ 20 h 54"/>
                <a:gd name="T10" fmla="*/ 0 w 56"/>
                <a:gd name="T11" fmla="*/ 26 h 54"/>
                <a:gd name="T12" fmla="*/ 0 w 56"/>
                <a:gd name="T13" fmla="*/ 30 h 54"/>
                <a:gd name="T14" fmla="*/ 1 w 56"/>
                <a:gd name="T15" fmla="*/ 36 h 54"/>
                <a:gd name="T16" fmla="*/ 3 w 56"/>
                <a:gd name="T17" fmla="*/ 40 h 54"/>
                <a:gd name="T18" fmla="*/ 5 w 56"/>
                <a:gd name="T19" fmla="*/ 44 h 54"/>
                <a:gd name="T20" fmla="*/ 5 w 56"/>
                <a:gd name="T21" fmla="*/ 44 h 54"/>
                <a:gd name="T22" fmla="*/ 8 w 56"/>
                <a:gd name="T23" fmla="*/ 47 h 54"/>
                <a:gd name="T24" fmla="*/ 13 w 56"/>
                <a:gd name="T25" fmla="*/ 51 h 54"/>
                <a:gd name="T26" fmla="*/ 16 w 56"/>
                <a:gd name="T27" fmla="*/ 52 h 54"/>
                <a:gd name="T28" fmla="*/ 21 w 56"/>
                <a:gd name="T29" fmla="*/ 53 h 54"/>
                <a:gd name="T30" fmla="*/ 30 w 56"/>
                <a:gd name="T31" fmla="*/ 54 h 54"/>
                <a:gd name="T32" fmla="*/ 34 w 56"/>
                <a:gd name="T33" fmla="*/ 53 h 54"/>
                <a:gd name="T34" fmla="*/ 39 w 56"/>
                <a:gd name="T35" fmla="*/ 52 h 54"/>
                <a:gd name="T36" fmla="*/ 39 w 56"/>
                <a:gd name="T37" fmla="*/ 52 h 54"/>
                <a:gd name="T38" fmla="*/ 43 w 56"/>
                <a:gd name="T39" fmla="*/ 48 h 54"/>
                <a:gd name="T40" fmla="*/ 49 w 56"/>
                <a:gd name="T41" fmla="*/ 44 h 54"/>
                <a:gd name="T42" fmla="*/ 52 w 56"/>
                <a:gd name="T43" fmla="*/ 39 h 54"/>
                <a:gd name="T44" fmla="*/ 54 w 56"/>
                <a:gd name="T45" fmla="*/ 33 h 54"/>
                <a:gd name="T46" fmla="*/ 56 w 56"/>
                <a:gd name="T47" fmla="*/ 28 h 54"/>
                <a:gd name="T48" fmla="*/ 56 w 56"/>
                <a:gd name="T49" fmla="*/ 21 h 54"/>
                <a:gd name="T50" fmla="*/ 54 w 56"/>
                <a:gd name="T51" fmla="*/ 16 h 54"/>
                <a:gd name="T52" fmla="*/ 52 w 56"/>
                <a:gd name="T53" fmla="*/ 11 h 54"/>
                <a:gd name="T54" fmla="*/ 52 w 56"/>
                <a:gd name="T55" fmla="*/ 11 h 54"/>
                <a:gd name="T56" fmla="*/ 48 w 56"/>
                <a:gd name="T57" fmla="*/ 6 h 54"/>
                <a:gd name="T58" fmla="*/ 42 w 56"/>
                <a:gd name="T59" fmla="*/ 3 h 54"/>
                <a:gd name="T60" fmla="*/ 37 w 56"/>
                <a:gd name="T61" fmla="*/ 1 h 54"/>
                <a:gd name="T62" fmla="*/ 31 w 56"/>
                <a:gd name="T63" fmla="*/ 0 h 54"/>
                <a:gd name="T64" fmla="*/ 24 w 56"/>
                <a:gd name="T65" fmla="*/ 0 h 54"/>
                <a:gd name="T66" fmla="*/ 19 w 56"/>
                <a:gd name="T67" fmla="*/ 1 h 54"/>
                <a:gd name="T68" fmla="*/ 13 w 56"/>
                <a:gd name="T69" fmla="*/ 4 h 54"/>
                <a:gd name="T70" fmla="*/ 8 w 56"/>
                <a:gd name="T71" fmla="*/ 7 h 54"/>
                <a:gd name="T72" fmla="*/ 8 w 56"/>
                <a:gd name="T7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4">
                  <a:moveTo>
                    <a:pt x="8" y="7"/>
                  </a:moveTo>
                  <a:lnTo>
                    <a:pt x="8" y="7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3" y="40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8" y="47"/>
                  </a:lnTo>
                  <a:lnTo>
                    <a:pt x="13" y="51"/>
                  </a:lnTo>
                  <a:lnTo>
                    <a:pt x="16" y="52"/>
                  </a:lnTo>
                  <a:lnTo>
                    <a:pt x="21" y="53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3" y="48"/>
                  </a:lnTo>
                  <a:lnTo>
                    <a:pt x="49" y="44"/>
                  </a:lnTo>
                  <a:lnTo>
                    <a:pt x="52" y="39"/>
                  </a:lnTo>
                  <a:lnTo>
                    <a:pt x="54" y="33"/>
                  </a:lnTo>
                  <a:lnTo>
                    <a:pt x="56" y="28"/>
                  </a:lnTo>
                  <a:lnTo>
                    <a:pt x="56" y="21"/>
                  </a:lnTo>
                  <a:lnTo>
                    <a:pt x="54" y="16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6"/>
                  </a:lnTo>
                  <a:lnTo>
                    <a:pt x="42" y="3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4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58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3"/>
          <p:cNvGrpSpPr/>
          <p:nvPr/>
        </p:nvGrpSpPr>
        <p:grpSpPr>
          <a:xfrm flipH="1">
            <a:off x="7745943" y="187647"/>
            <a:ext cx="4219170" cy="1430814"/>
            <a:chOff x="4087443" y="-607368"/>
            <a:chExt cx="1767546" cy="599414"/>
          </a:xfrm>
        </p:grpSpPr>
        <p:sp>
          <p:nvSpPr>
            <p:cNvPr id="67" name="Freeform 1255"/>
            <p:cNvSpPr>
              <a:spLocks/>
            </p:cNvSpPr>
            <p:nvPr/>
          </p:nvSpPr>
          <p:spPr bwMode="auto">
            <a:xfrm flipH="1">
              <a:off x="5733329" y="-556983"/>
              <a:ext cx="121660" cy="97296"/>
            </a:xfrm>
            <a:custGeom>
              <a:avLst/>
              <a:gdLst>
                <a:gd name="T0" fmla="*/ 406 w 417"/>
                <a:gd name="T1" fmla="*/ 389 h 389"/>
                <a:gd name="T2" fmla="*/ 406 w 417"/>
                <a:gd name="T3" fmla="*/ 389 h 389"/>
                <a:gd name="T4" fmla="*/ 410 w 417"/>
                <a:gd name="T5" fmla="*/ 388 h 389"/>
                <a:gd name="T6" fmla="*/ 414 w 417"/>
                <a:gd name="T7" fmla="*/ 385 h 389"/>
                <a:gd name="T8" fmla="*/ 414 w 417"/>
                <a:gd name="T9" fmla="*/ 385 h 389"/>
                <a:gd name="T10" fmla="*/ 416 w 417"/>
                <a:gd name="T11" fmla="*/ 381 h 389"/>
                <a:gd name="T12" fmla="*/ 417 w 417"/>
                <a:gd name="T13" fmla="*/ 377 h 389"/>
                <a:gd name="T14" fmla="*/ 416 w 417"/>
                <a:gd name="T15" fmla="*/ 373 h 389"/>
                <a:gd name="T16" fmla="*/ 413 w 417"/>
                <a:gd name="T17" fmla="*/ 370 h 389"/>
                <a:gd name="T18" fmla="*/ 413 w 417"/>
                <a:gd name="T19" fmla="*/ 370 h 389"/>
                <a:gd name="T20" fmla="*/ 362 w 417"/>
                <a:gd name="T21" fmla="*/ 326 h 389"/>
                <a:gd name="T22" fmla="*/ 311 w 417"/>
                <a:gd name="T23" fmla="*/ 282 h 389"/>
                <a:gd name="T24" fmla="*/ 261 w 417"/>
                <a:gd name="T25" fmla="*/ 237 h 389"/>
                <a:gd name="T26" fmla="*/ 212 w 417"/>
                <a:gd name="T27" fmla="*/ 191 h 389"/>
                <a:gd name="T28" fmla="*/ 162 w 417"/>
                <a:gd name="T29" fmla="*/ 146 h 389"/>
                <a:gd name="T30" fmla="*/ 114 w 417"/>
                <a:gd name="T31" fmla="*/ 99 h 389"/>
                <a:gd name="T32" fmla="*/ 66 w 417"/>
                <a:gd name="T33" fmla="*/ 52 h 389"/>
                <a:gd name="T34" fmla="*/ 20 w 417"/>
                <a:gd name="T35" fmla="*/ 5 h 389"/>
                <a:gd name="T36" fmla="*/ 20 w 417"/>
                <a:gd name="T37" fmla="*/ 5 h 389"/>
                <a:gd name="T38" fmla="*/ 15 w 417"/>
                <a:gd name="T39" fmla="*/ 1 h 389"/>
                <a:gd name="T40" fmla="*/ 12 w 417"/>
                <a:gd name="T41" fmla="*/ 0 h 389"/>
                <a:gd name="T42" fmla="*/ 8 w 417"/>
                <a:gd name="T43" fmla="*/ 1 h 389"/>
                <a:gd name="T44" fmla="*/ 3 w 417"/>
                <a:gd name="T45" fmla="*/ 4 h 389"/>
                <a:gd name="T46" fmla="*/ 3 w 417"/>
                <a:gd name="T47" fmla="*/ 4 h 389"/>
                <a:gd name="T48" fmla="*/ 1 w 417"/>
                <a:gd name="T49" fmla="*/ 7 h 389"/>
                <a:gd name="T50" fmla="*/ 0 w 417"/>
                <a:gd name="T51" fmla="*/ 11 h 389"/>
                <a:gd name="T52" fmla="*/ 1 w 417"/>
                <a:gd name="T53" fmla="*/ 15 h 389"/>
                <a:gd name="T54" fmla="*/ 3 w 417"/>
                <a:gd name="T55" fmla="*/ 19 h 389"/>
                <a:gd name="T56" fmla="*/ 3 w 417"/>
                <a:gd name="T57" fmla="*/ 19 h 389"/>
                <a:gd name="T58" fmla="*/ 50 w 417"/>
                <a:gd name="T59" fmla="*/ 67 h 389"/>
                <a:gd name="T60" fmla="*/ 97 w 417"/>
                <a:gd name="T61" fmla="*/ 115 h 389"/>
                <a:gd name="T62" fmla="*/ 147 w 417"/>
                <a:gd name="T63" fmla="*/ 161 h 389"/>
                <a:gd name="T64" fmla="*/ 195 w 417"/>
                <a:gd name="T65" fmla="*/ 208 h 389"/>
                <a:gd name="T66" fmla="*/ 245 w 417"/>
                <a:gd name="T67" fmla="*/ 253 h 389"/>
                <a:gd name="T68" fmla="*/ 296 w 417"/>
                <a:gd name="T69" fmla="*/ 298 h 389"/>
                <a:gd name="T70" fmla="*/ 346 w 417"/>
                <a:gd name="T71" fmla="*/ 343 h 389"/>
                <a:gd name="T72" fmla="*/ 398 w 417"/>
                <a:gd name="T73" fmla="*/ 386 h 389"/>
                <a:gd name="T74" fmla="*/ 398 w 417"/>
                <a:gd name="T75" fmla="*/ 386 h 389"/>
                <a:gd name="T76" fmla="*/ 401 w 417"/>
                <a:gd name="T77" fmla="*/ 388 h 389"/>
                <a:gd name="T78" fmla="*/ 406 w 417"/>
                <a:gd name="T79" fmla="*/ 389 h 389"/>
                <a:gd name="T80" fmla="*/ 406 w 417"/>
                <a:gd name="T81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7" h="389">
                  <a:moveTo>
                    <a:pt x="406" y="389"/>
                  </a:moveTo>
                  <a:lnTo>
                    <a:pt x="406" y="389"/>
                  </a:lnTo>
                  <a:lnTo>
                    <a:pt x="410" y="388"/>
                  </a:lnTo>
                  <a:lnTo>
                    <a:pt x="414" y="385"/>
                  </a:lnTo>
                  <a:lnTo>
                    <a:pt x="414" y="385"/>
                  </a:lnTo>
                  <a:lnTo>
                    <a:pt x="416" y="381"/>
                  </a:lnTo>
                  <a:lnTo>
                    <a:pt x="417" y="377"/>
                  </a:lnTo>
                  <a:lnTo>
                    <a:pt x="416" y="373"/>
                  </a:lnTo>
                  <a:lnTo>
                    <a:pt x="413" y="370"/>
                  </a:lnTo>
                  <a:lnTo>
                    <a:pt x="413" y="370"/>
                  </a:lnTo>
                  <a:lnTo>
                    <a:pt x="362" y="326"/>
                  </a:lnTo>
                  <a:lnTo>
                    <a:pt x="311" y="282"/>
                  </a:lnTo>
                  <a:lnTo>
                    <a:pt x="261" y="237"/>
                  </a:lnTo>
                  <a:lnTo>
                    <a:pt x="212" y="191"/>
                  </a:lnTo>
                  <a:lnTo>
                    <a:pt x="162" y="146"/>
                  </a:lnTo>
                  <a:lnTo>
                    <a:pt x="114" y="99"/>
                  </a:lnTo>
                  <a:lnTo>
                    <a:pt x="66" y="5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0" y="67"/>
                  </a:lnTo>
                  <a:lnTo>
                    <a:pt x="97" y="115"/>
                  </a:lnTo>
                  <a:lnTo>
                    <a:pt x="147" y="161"/>
                  </a:lnTo>
                  <a:lnTo>
                    <a:pt x="195" y="208"/>
                  </a:lnTo>
                  <a:lnTo>
                    <a:pt x="245" y="253"/>
                  </a:lnTo>
                  <a:lnTo>
                    <a:pt x="296" y="298"/>
                  </a:lnTo>
                  <a:lnTo>
                    <a:pt x="346" y="343"/>
                  </a:lnTo>
                  <a:lnTo>
                    <a:pt x="398" y="386"/>
                  </a:lnTo>
                  <a:lnTo>
                    <a:pt x="398" y="386"/>
                  </a:lnTo>
                  <a:lnTo>
                    <a:pt x="401" y="388"/>
                  </a:lnTo>
                  <a:lnTo>
                    <a:pt x="406" y="389"/>
                  </a:lnTo>
                  <a:lnTo>
                    <a:pt x="406" y="389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56"/>
            <p:cNvSpPr>
              <a:spLocks/>
            </p:cNvSpPr>
            <p:nvPr/>
          </p:nvSpPr>
          <p:spPr bwMode="auto">
            <a:xfrm flipH="1">
              <a:off x="5505651" y="-360653"/>
              <a:ext cx="67782" cy="36486"/>
            </a:xfrm>
            <a:custGeom>
              <a:avLst/>
              <a:gdLst>
                <a:gd name="T0" fmla="*/ 222 w 233"/>
                <a:gd name="T1" fmla="*/ 148 h 148"/>
                <a:gd name="T2" fmla="*/ 222 w 233"/>
                <a:gd name="T3" fmla="*/ 148 h 148"/>
                <a:gd name="T4" fmla="*/ 224 w 233"/>
                <a:gd name="T5" fmla="*/ 147 h 148"/>
                <a:gd name="T6" fmla="*/ 227 w 233"/>
                <a:gd name="T7" fmla="*/ 145 h 148"/>
                <a:gd name="T8" fmla="*/ 230 w 233"/>
                <a:gd name="T9" fmla="*/ 144 h 148"/>
                <a:gd name="T10" fmla="*/ 231 w 233"/>
                <a:gd name="T11" fmla="*/ 142 h 148"/>
                <a:gd name="T12" fmla="*/ 231 w 233"/>
                <a:gd name="T13" fmla="*/ 142 h 148"/>
                <a:gd name="T14" fmla="*/ 233 w 233"/>
                <a:gd name="T15" fmla="*/ 138 h 148"/>
                <a:gd name="T16" fmla="*/ 233 w 233"/>
                <a:gd name="T17" fmla="*/ 134 h 148"/>
                <a:gd name="T18" fmla="*/ 231 w 233"/>
                <a:gd name="T19" fmla="*/ 129 h 148"/>
                <a:gd name="T20" fmla="*/ 227 w 233"/>
                <a:gd name="T21" fmla="*/ 127 h 148"/>
                <a:gd name="T22" fmla="*/ 227 w 233"/>
                <a:gd name="T23" fmla="*/ 127 h 148"/>
                <a:gd name="T24" fmla="*/ 173 w 233"/>
                <a:gd name="T25" fmla="*/ 96 h 148"/>
                <a:gd name="T26" fmla="*/ 121 w 233"/>
                <a:gd name="T27" fmla="*/ 66 h 148"/>
                <a:gd name="T28" fmla="*/ 69 w 233"/>
                <a:gd name="T29" fmla="*/ 33 h 148"/>
                <a:gd name="T30" fmla="*/ 18 w 233"/>
                <a:gd name="T31" fmla="*/ 2 h 148"/>
                <a:gd name="T32" fmla="*/ 18 w 233"/>
                <a:gd name="T33" fmla="*/ 2 h 148"/>
                <a:gd name="T34" fmla="*/ 13 w 233"/>
                <a:gd name="T35" fmla="*/ 0 h 148"/>
                <a:gd name="T36" fmla="*/ 9 w 233"/>
                <a:gd name="T37" fmla="*/ 1 h 148"/>
                <a:gd name="T38" fmla="*/ 5 w 233"/>
                <a:gd name="T39" fmla="*/ 2 h 148"/>
                <a:gd name="T40" fmla="*/ 2 w 233"/>
                <a:gd name="T41" fmla="*/ 5 h 148"/>
                <a:gd name="T42" fmla="*/ 2 w 233"/>
                <a:gd name="T43" fmla="*/ 5 h 148"/>
                <a:gd name="T44" fmla="*/ 0 w 233"/>
                <a:gd name="T45" fmla="*/ 9 h 148"/>
                <a:gd name="T46" fmla="*/ 1 w 233"/>
                <a:gd name="T47" fmla="*/ 13 h 148"/>
                <a:gd name="T48" fmla="*/ 2 w 233"/>
                <a:gd name="T49" fmla="*/ 17 h 148"/>
                <a:gd name="T50" fmla="*/ 5 w 233"/>
                <a:gd name="T51" fmla="*/ 20 h 148"/>
                <a:gd name="T52" fmla="*/ 5 w 233"/>
                <a:gd name="T53" fmla="*/ 20 h 148"/>
                <a:gd name="T54" fmla="*/ 57 w 233"/>
                <a:gd name="T55" fmla="*/ 52 h 148"/>
                <a:gd name="T56" fmla="*/ 108 w 233"/>
                <a:gd name="T57" fmla="*/ 84 h 148"/>
                <a:gd name="T58" fmla="*/ 162 w 233"/>
                <a:gd name="T59" fmla="*/ 115 h 148"/>
                <a:gd name="T60" fmla="*/ 216 w 233"/>
                <a:gd name="T61" fmla="*/ 145 h 148"/>
                <a:gd name="T62" fmla="*/ 216 w 233"/>
                <a:gd name="T63" fmla="*/ 145 h 148"/>
                <a:gd name="T64" fmla="*/ 218 w 233"/>
                <a:gd name="T65" fmla="*/ 147 h 148"/>
                <a:gd name="T66" fmla="*/ 222 w 233"/>
                <a:gd name="T67" fmla="*/ 148 h 148"/>
                <a:gd name="T68" fmla="*/ 222 w 233"/>
                <a:gd name="T6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148">
                  <a:moveTo>
                    <a:pt x="222" y="148"/>
                  </a:moveTo>
                  <a:lnTo>
                    <a:pt x="222" y="148"/>
                  </a:lnTo>
                  <a:lnTo>
                    <a:pt x="224" y="147"/>
                  </a:lnTo>
                  <a:lnTo>
                    <a:pt x="227" y="145"/>
                  </a:lnTo>
                  <a:lnTo>
                    <a:pt x="230" y="144"/>
                  </a:lnTo>
                  <a:lnTo>
                    <a:pt x="231" y="142"/>
                  </a:lnTo>
                  <a:lnTo>
                    <a:pt x="231" y="142"/>
                  </a:lnTo>
                  <a:lnTo>
                    <a:pt x="233" y="138"/>
                  </a:lnTo>
                  <a:lnTo>
                    <a:pt x="233" y="134"/>
                  </a:lnTo>
                  <a:lnTo>
                    <a:pt x="231" y="129"/>
                  </a:lnTo>
                  <a:lnTo>
                    <a:pt x="227" y="127"/>
                  </a:lnTo>
                  <a:lnTo>
                    <a:pt x="227" y="127"/>
                  </a:lnTo>
                  <a:lnTo>
                    <a:pt x="173" y="96"/>
                  </a:lnTo>
                  <a:lnTo>
                    <a:pt x="121" y="66"/>
                  </a:lnTo>
                  <a:lnTo>
                    <a:pt x="69" y="3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7" y="52"/>
                  </a:lnTo>
                  <a:lnTo>
                    <a:pt x="108" y="84"/>
                  </a:lnTo>
                  <a:lnTo>
                    <a:pt x="162" y="115"/>
                  </a:lnTo>
                  <a:lnTo>
                    <a:pt x="216" y="145"/>
                  </a:lnTo>
                  <a:lnTo>
                    <a:pt x="216" y="145"/>
                  </a:lnTo>
                  <a:lnTo>
                    <a:pt x="218" y="147"/>
                  </a:lnTo>
                  <a:lnTo>
                    <a:pt x="222" y="148"/>
                  </a:lnTo>
                  <a:lnTo>
                    <a:pt x="222" y="14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57"/>
            <p:cNvSpPr>
              <a:spLocks/>
            </p:cNvSpPr>
            <p:nvPr/>
          </p:nvSpPr>
          <p:spPr bwMode="auto">
            <a:xfrm flipH="1">
              <a:off x="4414187" y="-183435"/>
              <a:ext cx="76472" cy="17374"/>
            </a:xfrm>
            <a:custGeom>
              <a:avLst/>
              <a:gdLst>
                <a:gd name="T0" fmla="*/ 11 w 265"/>
                <a:gd name="T1" fmla="*/ 64 h 64"/>
                <a:gd name="T2" fmla="*/ 11 w 265"/>
                <a:gd name="T3" fmla="*/ 64 h 64"/>
                <a:gd name="T4" fmla="*/ 13 w 265"/>
                <a:gd name="T5" fmla="*/ 64 h 64"/>
                <a:gd name="T6" fmla="*/ 13 w 265"/>
                <a:gd name="T7" fmla="*/ 64 h 64"/>
                <a:gd name="T8" fmla="*/ 74 w 265"/>
                <a:gd name="T9" fmla="*/ 55 h 64"/>
                <a:gd name="T10" fmla="*/ 136 w 265"/>
                <a:gd name="T11" fmla="*/ 44 h 64"/>
                <a:gd name="T12" fmla="*/ 196 w 265"/>
                <a:gd name="T13" fmla="*/ 33 h 64"/>
                <a:gd name="T14" fmla="*/ 257 w 265"/>
                <a:gd name="T15" fmla="*/ 21 h 64"/>
                <a:gd name="T16" fmla="*/ 257 w 265"/>
                <a:gd name="T17" fmla="*/ 21 h 64"/>
                <a:gd name="T18" fmla="*/ 260 w 265"/>
                <a:gd name="T19" fmla="*/ 19 h 64"/>
                <a:gd name="T20" fmla="*/ 264 w 265"/>
                <a:gd name="T21" fmla="*/ 16 h 64"/>
                <a:gd name="T22" fmla="*/ 265 w 265"/>
                <a:gd name="T23" fmla="*/ 13 h 64"/>
                <a:gd name="T24" fmla="*/ 265 w 265"/>
                <a:gd name="T25" fmla="*/ 8 h 64"/>
                <a:gd name="T26" fmla="*/ 265 w 265"/>
                <a:gd name="T27" fmla="*/ 8 h 64"/>
                <a:gd name="T28" fmla="*/ 264 w 265"/>
                <a:gd name="T29" fmla="*/ 4 h 64"/>
                <a:gd name="T30" fmla="*/ 260 w 265"/>
                <a:gd name="T31" fmla="*/ 1 h 64"/>
                <a:gd name="T32" fmla="*/ 256 w 265"/>
                <a:gd name="T33" fmla="*/ 0 h 64"/>
                <a:gd name="T34" fmla="*/ 251 w 265"/>
                <a:gd name="T35" fmla="*/ 0 h 64"/>
                <a:gd name="T36" fmla="*/ 251 w 265"/>
                <a:gd name="T37" fmla="*/ 0 h 64"/>
                <a:gd name="T38" fmla="*/ 192 w 265"/>
                <a:gd name="T39" fmla="*/ 12 h 64"/>
                <a:gd name="T40" fmla="*/ 131 w 265"/>
                <a:gd name="T41" fmla="*/ 22 h 64"/>
                <a:gd name="T42" fmla="*/ 71 w 265"/>
                <a:gd name="T43" fmla="*/ 33 h 64"/>
                <a:gd name="T44" fmla="*/ 9 w 265"/>
                <a:gd name="T45" fmla="*/ 43 h 64"/>
                <a:gd name="T46" fmla="*/ 9 w 265"/>
                <a:gd name="T47" fmla="*/ 43 h 64"/>
                <a:gd name="T48" fmla="*/ 6 w 265"/>
                <a:gd name="T49" fmla="*/ 45 h 64"/>
                <a:gd name="T50" fmla="*/ 2 w 265"/>
                <a:gd name="T51" fmla="*/ 47 h 64"/>
                <a:gd name="T52" fmla="*/ 0 w 265"/>
                <a:gd name="T53" fmla="*/ 51 h 64"/>
                <a:gd name="T54" fmla="*/ 0 w 265"/>
                <a:gd name="T55" fmla="*/ 56 h 64"/>
                <a:gd name="T56" fmla="*/ 0 w 265"/>
                <a:gd name="T57" fmla="*/ 56 h 64"/>
                <a:gd name="T58" fmla="*/ 1 w 265"/>
                <a:gd name="T59" fmla="*/ 59 h 64"/>
                <a:gd name="T60" fmla="*/ 3 w 265"/>
                <a:gd name="T61" fmla="*/ 62 h 64"/>
                <a:gd name="T62" fmla="*/ 8 w 265"/>
                <a:gd name="T63" fmla="*/ 64 h 64"/>
                <a:gd name="T64" fmla="*/ 11 w 265"/>
                <a:gd name="T65" fmla="*/ 64 h 64"/>
                <a:gd name="T66" fmla="*/ 11 w 265"/>
                <a:gd name="T6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64">
                  <a:moveTo>
                    <a:pt x="11" y="64"/>
                  </a:moveTo>
                  <a:lnTo>
                    <a:pt x="11" y="64"/>
                  </a:lnTo>
                  <a:lnTo>
                    <a:pt x="13" y="64"/>
                  </a:lnTo>
                  <a:lnTo>
                    <a:pt x="13" y="64"/>
                  </a:lnTo>
                  <a:lnTo>
                    <a:pt x="74" y="55"/>
                  </a:lnTo>
                  <a:lnTo>
                    <a:pt x="136" y="44"/>
                  </a:lnTo>
                  <a:lnTo>
                    <a:pt x="196" y="33"/>
                  </a:lnTo>
                  <a:lnTo>
                    <a:pt x="257" y="21"/>
                  </a:lnTo>
                  <a:lnTo>
                    <a:pt x="257" y="21"/>
                  </a:lnTo>
                  <a:lnTo>
                    <a:pt x="260" y="19"/>
                  </a:lnTo>
                  <a:lnTo>
                    <a:pt x="264" y="16"/>
                  </a:lnTo>
                  <a:lnTo>
                    <a:pt x="265" y="13"/>
                  </a:lnTo>
                  <a:lnTo>
                    <a:pt x="265" y="8"/>
                  </a:lnTo>
                  <a:lnTo>
                    <a:pt x="265" y="8"/>
                  </a:lnTo>
                  <a:lnTo>
                    <a:pt x="264" y="4"/>
                  </a:lnTo>
                  <a:lnTo>
                    <a:pt x="260" y="1"/>
                  </a:lnTo>
                  <a:lnTo>
                    <a:pt x="25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192" y="12"/>
                  </a:lnTo>
                  <a:lnTo>
                    <a:pt x="131" y="22"/>
                  </a:lnTo>
                  <a:lnTo>
                    <a:pt x="71" y="3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6" y="45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2"/>
                  </a:lnTo>
                  <a:lnTo>
                    <a:pt x="8" y="64"/>
                  </a:lnTo>
                  <a:lnTo>
                    <a:pt x="11" y="64"/>
                  </a:lnTo>
                  <a:lnTo>
                    <a:pt x="11" y="64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58"/>
            <p:cNvSpPr>
              <a:spLocks/>
            </p:cNvSpPr>
            <p:nvPr/>
          </p:nvSpPr>
          <p:spPr bwMode="auto">
            <a:xfrm flipH="1">
              <a:off x="4144797" y="-251195"/>
              <a:ext cx="72996" cy="26061"/>
            </a:xfrm>
            <a:custGeom>
              <a:avLst/>
              <a:gdLst>
                <a:gd name="T0" fmla="*/ 12 w 253"/>
                <a:gd name="T1" fmla="*/ 108 h 108"/>
                <a:gd name="T2" fmla="*/ 12 w 253"/>
                <a:gd name="T3" fmla="*/ 108 h 108"/>
                <a:gd name="T4" fmla="*/ 15 w 253"/>
                <a:gd name="T5" fmla="*/ 107 h 108"/>
                <a:gd name="T6" fmla="*/ 15 w 253"/>
                <a:gd name="T7" fmla="*/ 107 h 108"/>
                <a:gd name="T8" fmla="*/ 73 w 253"/>
                <a:gd name="T9" fmla="*/ 86 h 108"/>
                <a:gd name="T10" fmla="*/ 131 w 253"/>
                <a:gd name="T11" fmla="*/ 66 h 108"/>
                <a:gd name="T12" fmla="*/ 189 w 253"/>
                <a:gd name="T13" fmla="*/ 43 h 108"/>
                <a:gd name="T14" fmla="*/ 246 w 253"/>
                <a:gd name="T15" fmla="*/ 21 h 108"/>
                <a:gd name="T16" fmla="*/ 246 w 253"/>
                <a:gd name="T17" fmla="*/ 21 h 108"/>
                <a:gd name="T18" fmla="*/ 249 w 253"/>
                <a:gd name="T19" fmla="*/ 18 h 108"/>
                <a:gd name="T20" fmla="*/ 252 w 253"/>
                <a:gd name="T21" fmla="*/ 15 h 108"/>
                <a:gd name="T22" fmla="*/ 253 w 253"/>
                <a:gd name="T23" fmla="*/ 11 h 108"/>
                <a:gd name="T24" fmla="*/ 252 w 253"/>
                <a:gd name="T25" fmla="*/ 7 h 108"/>
                <a:gd name="T26" fmla="*/ 252 w 253"/>
                <a:gd name="T27" fmla="*/ 7 h 108"/>
                <a:gd name="T28" fmla="*/ 249 w 253"/>
                <a:gd name="T29" fmla="*/ 3 h 108"/>
                <a:gd name="T30" fmla="*/ 246 w 253"/>
                <a:gd name="T31" fmla="*/ 1 h 108"/>
                <a:gd name="T32" fmla="*/ 242 w 253"/>
                <a:gd name="T33" fmla="*/ 0 h 108"/>
                <a:gd name="T34" fmla="*/ 237 w 253"/>
                <a:gd name="T35" fmla="*/ 1 h 108"/>
                <a:gd name="T36" fmla="*/ 237 w 253"/>
                <a:gd name="T37" fmla="*/ 1 h 108"/>
                <a:gd name="T38" fmla="*/ 180 w 253"/>
                <a:gd name="T39" fmla="*/ 23 h 108"/>
                <a:gd name="T40" fmla="*/ 123 w 253"/>
                <a:gd name="T41" fmla="*/ 45 h 108"/>
                <a:gd name="T42" fmla="*/ 65 w 253"/>
                <a:gd name="T43" fmla="*/ 66 h 108"/>
                <a:gd name="T44" fmla="*/ 7 w 253"/>
                <a:gd name="T45" fmla="*/ 86 h 108"/>
                <a:gd name="T46" fmla="*/ 7 w 253"/>
                <a:gd name="T47" fmla="*/ 86 h 108"/>
                <a:gd name="T48" fmla="*/ 4 w 253"/>
                <a:gd name="T49" fmla="*/ 89 h 108"/>
                <a:gd name="T50" fmla="*/ 0 w 253"/>
                <a:gd name="T51" fmla="*/ 92 h 108"/>
                <a:gd name="T52" fmla="*/ 0 w 253"/>
                <a:gd name="T53" fmla="*/ 96 h 108"/>
                <a:gd name="T54" fmla="*/ 0 w 253"/>
                <a:gd name="T55" fmla="*/ 101 h 108"/>
                <a:gd name="T56" fmla="*/ 0 w 253"/>
                <a:gd name="T57" fmla="*/ 101 h 108"/>
                <a:gd name="T58" fmla="*/ 3 w 253"/>
                <a:gd name="T59" fmla="*/ 104 h 108"/>
                <a:gd name="T60" fmla="*/ 5 w 253"/>
                <a:gd name="T61" fmla="*/ 106 h 108"/>
                <a:gd name="T62" fmla="*/ 8 w 253"/>
                <a:gd name="T63" fmla="*/ 107 h 108"/>
                <a:gd name="T64" fmla="*/ 12 w 253"/>
                <a:gd name="T65" fmla="*/ 108 h 108"/>
                <a:gd name="T66" fmla="*/ 12 w 253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108">
                  <a:moveTo>
                    <a:pt x="12" y="108"/>
                  </a:moveTo>
                  <a:lnTo>
                    <a:pt x="12" y="108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73" y="86"/>
                  </a:lnTo>
                  <a:lnTo>
                    <a:pt x="131" y="66"/>
                  </a:lnTo>
                  <a:lnTo>
                    <a:pt x="189" y="43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9" y="18"/>
                  </a:lnTo>
                  <a:lnTo>
                    <a:pt x="252" y="15"/>
                  </a:lnTo>
                  <a:lnTo>
                    <a:pt x="253" y="11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9" y="3"/>
                  </a:lnTo>
                  <a:lnTo>
                    <a:pt x="246" y="1"/>
                  </a:lnTo>
                  <a:lnTo>
                    <a:pt x="242" y="0"/>
                  </a:lnTo>
                  <a:lnTo>
                    <a:pt x="237" y="1"/>
                  </a:lnTo>
                  <a:lnTo>
                    <a:pt x="237" y="1"/>
                  </a:lnTo>
                  <a:lnTo>
                    <a:pt x="180" y="23"/>
                  </a:lnTo>
                  <a:lnTo>
                    <a:pt x="123" y="45"/>
                  </a:lnTo>
                  <a:lnTo>
                    <a:pt x="65" y="6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4" y="8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3" y="104"/>
                  </a:lnTo>
                  <a:lnTo>
                    <a:pt x="5" y="106"/>
                  </a:lnTo>
                  <a:lnTo>
                    <a:pt x="8" y="107"/>
                  </a:lnTo>
                  <a:lnTo>
                    <a:pt x="12" y="108"/>
                  </a:lnTo>
                  <a:lnTo>
                    <a:pt x="12" y="10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0"/>
            <p:cNvSpPr>
              <a:spLocks/>
            </p:cNvSpPr>
            <p:nvPr/>
          </p:nvSpPr>
          <p:spPr bwMode="auto">
            <a:xfrm flipH="1">
              <a:off x="4977299" y="-183435"/>
              <a:ext cx="76472" cy="17374"/>
            </a:xfrm>
            <a:custGeom>
              <a:avLst/>
              <a:gdLst>
                <a:gd name="T0" fmla="*/ 255 w 265"/>
                <a:gd name="T1" fmla="*/ 64 h 64"/>
                <a:gd name="T2" fmla="*/ 255 w 265"/>
                <a:gd name="T3" fmla="*/ 64 h 64"/>
                <a:gd name="T4" fmla="*/ 258 w 265"/>
                <a:gd name="T5" fmla="*/ 64 h 64"/>
                <a:gd name="T6" fmla="*/ 262 w 265"/>
                <a:gd name="T7" fmla="*/ 62 h 64"/>
                <a:gd name="T8" fmla="*/ 264 w 265"/>
                <a:gd name="T9" fmla="*/ 59 h 64"/>
                <a:gd name="T10" fmla="*/ 265 w 265"/>
                <a:gd name="T11" fmla="*/ 56 h 64"/>
                <a:gd name="T12" fmla="*/ 265 w 265"/>
                <a:gd name="T13" fmla="*/ 56 h 64"/>
                <a:gd name="T14" fmla="*/ 265 w 265"/>
                <a:gd name="T15" fmla="*/ 51 h 64"/>
                <a:gd name="T16" fmla="*/ 264 w 265"/>
                <a:gd name="T17" fmla="*/ 47 h 64"/>
                <a:gd name="T18" fmla="*/ 261 w 265"/>
                <a:gd name="T19" fmla="*/ 45 h 64"/>
                <a:gd name="T20" fmla="*/ 256 w 265"/>
                <a:gd name="T21" fmla="*/ 43 h 64"/>
                <a:gd name="T22" fmla="*/ 256 w 265"/>
                <a:gd name="T23" fmla="*/ 43 h 64"/>
                <a:gd name="T24" fmla="*/ 197 w 265"/>
                <a:gd name="T25" fmla="*/ 33 h 64"/>
                <a:gd name="T26" fmla="*/ 136 w 265"/>
                <a:gd name="T27" fmla="*/ 23 h 64"/>
                <a:gd name="T28" fmla="*/ 74 w 265"/>
                <a:gd name="T29" fmla="*/ 12 h 64"/>
                <a:gd name="T30" fmla="*/ 14 w 265"/>
                <a:gd name="T31" fmla="*/ 0 h 64"/>
                <a:gd name="T32" fmla="*/ 14 w 265"/>
                <a:gd name="T33" fmla="*/ 0 h 64"/>
                <a:gd name="T34" fmla="*/ 9 w 265"/>
                <a:gd name="T35" fmla="*/ 0 h 64"/>
                <a:gd name="T36" fmla="*/ 5 w 265"/>
                <a:gd name="T37" fmla="*/ 2 h 64"/>
                <a:gd name="T38" fmla="*/ 2 w 265"/>
                <a:gd name="T39" fmla="*/ 4 h 64"/>
                <a:gd name="T40" fmla="*/ 0 w 265"/>
                <a:gd name="T41" fmla="*/ 8 h 64"/>
                <a:gd name="T42" fmla="*/ 0 w 265"/>
                <a:gd name="T43" fmla="*/ 8 h 64"/>
                <a:gd name="T44" fmla="*/ 0 w 265"/>
                <a:gd name="T45" fmla="*/ 13 h 64"/>
                <a:gd name="T46" fmla="*/ 1 w 265"/>
                <a:gd name="T47" fmla="*/ 17 h 64"/>
                <a:gd name="T48" fmla="*/ 5 w 265"/>
                <a:gd name="T49" fmla="*/ 19 h 64"/>
                <a:gd name="T50" fmla="*/ 9 w 265"/>
                <a:gd name="T51" fmla="*/ 21 h 64"/>
                <a:gd name="T52" fmla="*/ 9 w 265"/>
                <a:gd name="T53" fmla="*/ 21 h 64"/>
                <a:gd name="T54" fmla="*/ 70 w 265"/>
                <a:gd name="T55" fmla="*/ 33 h 64"/>
                <a:gd name="T56" fmla="*/ 131 w 265"/>
                <a:gd name="T57" fmla="*/ 45 h 64"/>
                <a:gd name="T58" fmla="*/ 192 w 265"/>
                <a:gd name="T59" fmla="*/ 55 h 64"/>
                <a:gd name="T60" fmla="*/ 253 w 265"/>
                <a:gd name="T61" fmla="*/ 64 h 64"/>
                <a:gd name="T62" fmla="*/ 253 w 265"/>
                <a:gd name="T63" fmla="*/ 64 h 64"/>
                <a:gd name="T64" fmla="*/ 255 w 265"/>
                <a:gd name="T65" fmla="*/ 64 h 64"/>
                <a:gd name="T66" fmla="*/ 255 w 265"/>
                <a:gd name="T6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64">
                  <a:moveTo>
                    <a:pt x="255" y="64"/>
                  </a:moveTo>
                  <a:lnTo>
                    <a:pt x="255" y="64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4" y="59"/>
                  </a:lnTo>
                  <a:lnTo>
                    <a:pt x="265" y="56"/>
                  </a:lnTo>
                  <a:lnTo>
                    <a:pt x="265" y="56"/>
                  </a:lnTo>
                  <a:lnTo>
                    <a:pt x="265" y="51"/>
                  </a:lnTo>
                  <a:lnTo>
                    <a:pt x="264" y="47"/>
                  </a:lnTo>
                  <a:lnTo>
                    <a:pt x="261" y="45"/>
                  </a:lnTo>
                  <a:lnTo>
                    <a:pt x="256" y="43"/>
                  </a:lnTo>
                  <a:lnTo>
                    <a:pt x="256" y="43"/>
                  </a:lnTo>
                  <a:lnTo>
                    <a:pt x="197" y="33"/>
                  </a:lnTo>
                  <a:lnTo>
                    <a:pt x="136" y="23"/>
                  </a:lnTo>
                  <a:lnTo>
                    <a:pt x="74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0" y="33"/>
                  </a:lnTo>
                  <a:lnTo>
                    <a:pt x="131" y="45"/>
                  </a:lnTo>
                  <a:lnTo>
                    <a:pt x="192" y="55"/>
                  </a:lnTo>
                  <a:lnTo>
                    <a:pt x="253" y="64"/>
                  </a:lnTo>
                  <a:lnTo>
                    <a:pt x="253" y="64"/>
                  </a:lnTo>
                  <a:lnTo>
                    <a:pt x="255" y="64"/>
                  </a:lnTo>
                  <a:lnTo>
                    <a:pt x="255" y="64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61"/>
            <p:cNvSpPr>
              <a:spLocks/>
            </p:cNvSpPr>
            <p:nvPr/>
          </p:nvSpPr>
          <p:spPr bwMode="auto">
            <a:xfrm flipH="1">
              <a:off x="5250165" y="-251195"/>
              <a:ext cx="72996" cy="26061"/>
            </a:xfrm>
            <a:custGeom>
              <a:avLst/>
              <a:gdLst>
                <a:gd name="T0" fmla="*/ 242 w 254"/>
                <a:gd name="T1" fmla="*/ 108 h 108"/>
                <a:gd name="T2" fmla="*/ 242 w 254"/>
                <a:gd name="T3" fmla="*/ 108 h 108"/>
                <a:gd name="T4" fmla="*/ 246 w 254"/>
                <a:gd name="T5" fmla="*/ 108 h 108"/>
                <a:gd name="T6" fmla="*/ 249 w 254"/>
                <a:gd name="T7" fmla="*/ 106 h 108"/>
                <a:gd name="T8" fmla="*/ 251 w 254"/>
                <a:gd name="T9" fmla="*/ 104 h 108"/>
                <a:gd name="T10" fmla="*/ 253 w 254"/>
                <a:gd name="T11" fmla="*/ 101 h 108"/>
                <a:gd name="T12" fmla="*/ 253 w 254"/>
                <a:gd name="T13" fmla="*/ 101 h 108"/>
                <a:gd name="T14" fmla="*/ 254 w 254"/>
                <a:gd name="T15" fmla="*/ 96 h 108"/>
                <a:gd name="T16" fmla="*/ 253 w 254"/>
                <a:gd name="T17" fmla="*/ 93 h 108"/>
                <a:gd name="T18" fmla="*/ 250 w 254"/>
                <a:gd name="T19" fmla="*/ 89 h 108"/>
                <a:gd name="T20" fmla="*/ 246 w 254"/>
                <a:gd name="T21" fmla="*/ 86 h 108"/>
                <a:gd name="T22" fmla="*/ 246 w 254"/>
                <a:gd name="T23" fmla="*/ 86 h 108"/>
                <a:gd name="T24" fmla="*/ 189 w 254"/>
                <a:gd name="T25" fmla="*/ 67 h 108"/>
                <a:gd name="T26" fmla="*/ 131 w 254"/>
                <a:gd name="T27" fmla="*/ 45 h 108"/>
                <a:gd name="T28" fmla="*/ 74 w 254"/>
                <a:gd name="T29" fmla="*/ 24 h 108"/>
                <a:gd name="T30" fmla="*/ 16 w 254"/>
                <a:gd name="T31" fmla="*/ 1 h 108"/>
                <a:gd name="T32" fmla="*/ 16 w 254"/>
                <a:gd name="T33" fmla="*/ 1 h 108"/>
                <a:gd name="T34" fmla="*/ 11 w 254"/>
                <a:gd name="T35" fmla="*/ 0 h 108"/>
                <a:gd name="T36" fmla="*/ 7 w 254"/>
                <a:gd name="T37" fmla="*/ 1 h 108"/>
                <a:gd name="T38" fmla="*/ 4 w 254"/>
                <a:gd name="T39" fmla="*/ 3 h 108"/>
                <a:gd name="T40" fmla="*/ 1 w 254"/>
                <a:gd name="T41" fmla="*/ 7 h 108"/>
                <a:gd name="T42" fmla="*/ 1 w 254"/>
                <a:gd name="T43" fmla="*/ 7 h 108"/>
                <a:gd name="T44" fmla="*/ 0 w 254"/>
                <a:gd name="T45" fmla="*/ 11 h 108"/>
                <a:gd name="T46" fmla="*/ 1 w 254"/>
                <a:gd name="T47" fmla="*/ 15 h 108"/>
                <a:gd name="T48" fmla="*/ 4 w 254"/>
                <a:gd name="T49" fmla="*/ 18 h 108"/>
                <a:gd name="T50" fmla="*/ 7 w 254"/>
                <a:gd name="T51" fmla="*/ 21 h 108"/>
                <a:gd name="T52" fmla="*/ 7 w 254"/>
                <a:gd name="T53" fmla="*/ 21 h 108"/>
                <a:gd name="T54" fmla="*/ 65 w 254"/>
                <a:gd name="T55" fmla="*/ 44 h 108"/>
                <a:gd name="T56" fmla="*/ 124 w 254"/>
                <a:gd name="T57" fmla="*/ 66 h 108"/>
                <a:gd name="T58" fmla="*/ 181 w 254"/>
                <a:gd name="T59" fmla="*/ 88 h 108"/>
                <a:gd name="T60" fmla="*/ 238 w 254"/>
                <a:gd name="T61" fmla="*/ 107 h 108"/>
                <a:gd name="T62" fmla="*/ 238 w 254"/>
                <a:gd name="T63" fmla="*/ 107 h 108"/>
                <a:gd name="T64" fmla="*/ 242 w 254"/>
                <a:gd name="T65" fmla="*/ 108 h 108"/>
                <a:gd name="T66" fmla="*/ 242 w 254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" h="108">
                  <a:moveTo>
                    <a:pt x="242" y="108"/>
                  </a:moveTo>
                  <a:lnTo>
                    <a:pt x="242" y="108"/>
                  </a:lnTo>
                  <a:lnTo>
                    <a:pt x="246" y="108"/>
                  </a:lnTo>
                  <a:lnTo>
                    <a:pt x="249" y="106"/>
                  </a:lnTo>
                  <a:lnTo>
                    <a:pt x="251" y="104"/>
                  </a:lnTo>
                  <a:lnTo>
                    <a:pt x="253" y="101"/>
                  </a:lnTo>
                  <a:lnTo>
                    <a:pt x="253" y="101"/>
                  </a:lnTo>
                  <a:lnTo>
                    <a:pt x="254" y="96"/>
                  </a:lnTo>
                  <a:lnTo>
                    <a:pt x="253" y="93"/>
                  </a:lnTo>
                  <a:lnTo>
                    <a:pt x="250" y="89"/>
                  </a:lnTo>
                  <a:lnTo>
                    <a:pt x="246" y="86"/>
                  </a:lnTo>
                  <a:lnTo>
                    <a:pt x="246" y="86"/>
                  </a:lnTo>
                  <a:lnTo>
                    <a:pt x="189" y="67"/>
                  </a:lnTo>
                  <a:lnTo>
                    <a:pt x="131" y="45"/>
                  </a:lnTo>
                  <a:lnTo>
                    <a:pt x="74" y="24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5" y="44"/>
                  </a:lnTo>
                  <a:lnTo>
                    <a:pt x="124" y="66"/>
                  </a:lnTo>
                  <a:lnTo>
                    <a:pt x="181" y="88"/>
                  </a:lnTo>
                  <a:lnTo>
                    <a:pt x="238" y="107"/>
                  </a:lnTo>
                  <a:lnTo>
                    <a:pt x="238" y="107"/>
                  </a:lnTo>
                  <a:lnTo>
                    <a:pt x="242" y="108"/>
                  </a:lnTo>
                  <a:lnTo>
                    <a:pt x="242" y="108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62"/>
            <p:cNvSpPr>
              <a:spLocks/>
            </p:cNvSpPr>
            <p:nvPr/>
          </p:nvSpPr>
          <p:spPr bwMode="auto">
            <a:xfrm flipH="1">
              <a:off x="4695743" y="-155636"/>
              <a:ext cx="41712" cy="5212"/>
            </a:xfrm>
            <a:custGeom>
              <a:avLst/>
              <a:gdLst>
                <a:gd name="T0" fmla="*/ 11 w 146"/>
                <a:gd name="T1" fmla="*/ 23 h 23"/>
                <a:gd name="T2" fmla="*/ 11 w 146"/>
                <a:gd name="T3" fmla="*/ 23 h 23"/>
                <a:gd name="T4" fmla="*/ 72 w 146"/>
                <a:gd name="T5" fmla="*/ 23 h 23"/>
                <a:gd name="T6" fmla="*/ 134 w 146"/>
                <a:gd name="T7" fmla="*/ 22 h 23"/>
                <a:gd name="T8" fmla="*/ 134 w 146"/>
                <a:gd name="T9" fmla="*/ 22 h 23"/>
                <a:gd name="T10" fmla="*/ 139 w 146"/>
                <a:gd name="T11" fmla="*/ 21 h 23"/>
                <a:gd name="T12" fmla="*/ 143 w 146"/>
                <a:gd name="T13" fmla="*/ 19 h 23"/>
                <a:gd name="T14" fmla="*/ 146 w 146"/>
                <a:gd name="T15" fmla="*/ 15 h 23"/>
                <a:gd name="T16" fmla="*/ 146 w 146"/>
                <a:gd name="T17" fmla="*/ 10 h 23"/>
                <a:gd name="T18" fmla="*/ 146 w 146"/>
                <a:gd name="T19" fmla="*/ 10 h 23"/>
                <a:gd name="T20" fmla="*/ 146 w 146"/>
                <a:gd name="T21" fmla="*/ 6 h 23"/>
                <a:gd name="T22" fmla="*/ 142 w 146"/>
                <a:gd name="T23" fmla="*/ 3 h 23"/>
                <a:gd name="T24" fmla="*/ 139 w 146"/>
                <a:gd name="T25" fmla="*/ 1 h 23"/>
                <a:gd name="T26" fmla="*/ 134 w 146"/>
                <a:gd name="T27" fmla="*/ 0 h 23"/>
                <a:gd name="T28" fmla="*/ 134 w 146"/>
                <a:gd name="T29" fmla="*/ 0 h 23"/>
                <a:gd name="T30" fmla="*/ 70 w 146"/>
                <a:gd name="T31" fmla="*/ 1 h 23"/>
                <a:gd name="T32" fmla="*/ 11 w 146"/>
                <a:gd name="T33" fmla="*/ 2 h 23"/>
                <a:gd name="T34" fmla="*/ 11 w 146"/>
                <a:gd name="T35" fmla="*/ 2 h 23"/>
                <a:gd name="T36" fmla="*/ 6 w 146"/>
                <a:gd name="T37" fmla="*/ 3 h 23"/>
                <a:gd name="T38" fmla="*/ 3 w 146"/>
                <a:gd name="T39" fmla="*/ 5 h 23"/>
                <a:gd name="T40" fmla="*/ 1 w 146"/>
                <a:gd name="T41" fmla="*/ 8 h 23"/>
                <a:gd name="T42" fmla="*/ 0 w 146"/>
                <a:gd name="T43" fmla="*/ 12 h 23"/>
                <a:gd name="T44" fmla="*/ 0 w 146"/>
                <a:gd name="T45" fmla="*/ 12 h 23"/>
                <a:gd name="T46" fmla="*/ 1 w 146"/>
                <a:gd name="T47" fmla="*/ 17 h 23"/>
                <a:gd name="T48" fmla="*/ 3 w 146"/>
                <a:gd name="T49" fmla="*/ 20 h 23"/>
                <a:gd name="T50" fmla="*/ 6 w 146"/>
                <a:gd name="T51" fmla="*/ 22 h 23"/>
                <a:gd name="T52" fmla="*/ 11 w 146"/>
                <a:gd name="T53" fmla="*/ 23 h 23"/>
                <a:gd name="T54" fmla="*/ 11 w 146"/>
                <a:gd name="T5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23">
                  <a:moveTo>
                    <a:pt x="11" y="23"/>
                  </a:moveTo>
                  <a:lnTo>
                    <a:pt x="11" y="23"/>
                  </a:lnTo>
                  <a:lnTo>
                    <a:pt x="72" y="23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9" y="21"/>
                  </a:lnTo>
                  <a:lnTo>
                    <a:pt x="143" y="19"/>
                  </a:lnTo>
                  <a:lnTo>
                    <a:pt x="146" y="15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46" y="6"/>
                  </a:lnTo>
                  <a:lnTo>
                    <a:pt x="142" y="3"/>
                  </a:lnTo>
                  <a:lnTo>
                    <a:pt x="139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7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3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6" y="22"/>
                  </a:lnTo>
                  <a:lnTo>
                    <a:pt x="11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3"/>
            <p:cNvSpPr>
              <a:spLocks/>
            </p:cNvSpPr>
            <p:nvPr/>
          </p:nvSpPr>
          <p:spPr bwMode="auto">
            <a:xfrm flipH="1">
              <a:off x="4730503" y="-155636"/>
              <a:ext cx="41712" cy="5212"/>
            </a:xfrm>
            <a:custGeom>
              <a:avLst/>
              <a:gdLst>
                <a:gd name="T0" fmla="*/ 135 w 146"/>
                <a:gd name="T1" fmla="*/ 23 h 23"/>
                <a:gd name="T2" fmla="*/ 135 w 146"/>
                <a:gd name="T3" fmla="*/ 23 h 23"/>
                <a:gd name="T4" fmla="*/ 139 w 146"/>
                <a:gd name="T5" fmla="*/ 22 h 23"/>
                <a:gd name="T6" fmla="*/ 143 w 146"/>
                <a:gd name="T7" fmla="*/ 20 h 23"/>
                <a:gd name="T8" fmla="*/ 146 w 146"/>
                <a:gd name="T9" fmla="*/ 17 h 23"/>
                <a:gd name="T10" fmla="*/ 146 w 146"/>
                <a:gd name="T11" fmla="*/ 12 h 23"/>
                <a:gd name="T12" fmla="*/ 146 w 146"/>
                <a:gd name="T13" fmla="*/ 12 h 23"/>
                <a:gd name="T14" fmla="*/ 146 w 146"/>
                <a:gd name="T15" fmla="*/ 8 h 23"/>
                <a:gd name="T16" fmla="*/ 143 w 146"/>
                <a:gd name="T17" fmla="*/ 5 h 23"/>
                <a:gd name="T18" fmla="*/ 139 w 146"/>
                <a:gd name="T19" fmla="*/ 3 h 23"/>
                <a:gd name="T20" fmla="*/ 135 w 146"/>
                <a:gd name="T21" fmla="*/ 2 h 23"/>
                <a:gd name="T22" fmla="*/ 135 w 146"/>
                <a:gd name="T23" fmla="*/ 2 h 23"/>
                <a:gd name="T24" fmla="*/ 76 w 146"/>
                <a:gd name="T25" fmla="*/ 1 h 23"/>
                <a:gd name="T26" fmla="*/ 12 w 146"/>
                <a:gd name="T27" fmla="*/ 0 h 23"/>
                <a:gd name="T28" fmla="*/ 12 w 146"/>
                <a:gd name="T29" fmla="*/ 0 h 23"/>
                <a:gd name="T30" fmla="*/ 7 w 146"/>
                <a:gd name="T31" fmla="*/ 1 h 23"/>
                <a:gd name="T32" fmla="*/ 4 w 146"/>
                <a:gd name="T33" fmla="*/ 3 h 23"/>
                <a:gd name="T34" fmla="*/ 1 w 146"/>
                <a:gd name="T35" fmla="*/ 6 h 23"/>
                <a:gd name="T36" fmla="*/ 0 w 146"/>
                <a:gd name="T37" fmla="*/ 10 h 23"/>
                <a:gd name="T38" fmla="*/ 0 w 146"/>
                <a:gd name="T39" fmla="*/ 10 h 23"/>
                <a:gd name="T40" fmla="*/ 1 w 146"/>
                <a:gd name="T41" fmla="*/ 15 h 23"/>
                <a:gd name="T42" fmla="*/ 4 w 146"/>
                <a:gd name="T43" fmla="*/ 19 h 23"/>
                <a:gd name="T44" fmla="*/ 7 w 146"/>
                <a:gd name="T45" fmla="*/ 21 h 23"/>
                <a:gd name="T46" fmla="*/ 12 w 146"/>
                <a:gd name="T47" fmla="*/ 22 h 23"/>
                <a:gd name="T48" fmla="*/ 12 w 146"/>
                <a:gd name="T49" fmla="*/ 22 h 23"/>
                <a:gd name="T50" fmla="*/ 76 w 146"/>
                <a:gd name="T51" fmla="*/ 23 h 23"/>
                <a:gd name="T52" fmla="*/ 135 w 146"/>
                <a:gd name="T53" fmla="*/ 23 h 23"/>
                <a:gd name="T54" fmla="*/ 135 w 146"/>
                <a:gd name="T5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23">
                  <a:moveTo>
                    <a:pt x="135" y="23"/>
                  </a:moveTo>
                  <a:lnTo>
                    <a:pt x="135" y="23"/>
                  </a:lnTo>
                  <a:lnTo>
                    <a:pt x="139" y="22"/>
                  </a:lnTo>
                  <a:lnTo>
                    <a:pt x="143" y="20"/>
                  </a:lnTo>
                  <a:lnTo>
                    <a:pt x="146" y="17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8"/>
                  </a:lnTo>
                  <a:lnTo>
                    <a:pt x="143" y="5"/>
                  </a:lnTo>
                  <a:lnTo>
                    <a:pt x="139" y="3"/>
                  </a:lnTo>
                  <a:lnTo>
                    <a:pt x="135" y="2"/>
                  </a:lnTo>
                  <a:lnTo>
                    <a:pt x="135" y="2"/>
                  </a:lnTo>
                  <a:lnTo>
                    <a:pt x="76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76" y="23"/>
                  </a:lnTo>
                  <a:lnTo>
                    <a:pt x="135" y="23"/>
                  </a:lnTo>
                  <a:lnTo>
                    <a:pt x="135" y="23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1"/>
            <p:cNvSpPr>
              <a:spLocks/>
            </p:cNvSpPr>
            <p:nvPr/>
          </p:nvSpPr>
          <p:spPr bwMode="auto">
            <a:xfrm flipH="1">
              <a:off x="5714211" y="-482273"/>
              <a:ext cx="52140" cy="194592"/>
            </a:xfrm>
            <a:custGeom>
              <a:avLst/>
              <a:gdLst>
                <a:gd name="T0" fmla="*/ 99 w 181"/>
                <a:gd name="T1" fmla="*/ 76 h 782"/>
                <a:gd name="T2" fmla="*/ 0 w 181"/>
                <a:gd name="T3" fmla="*/ 782 h 782"/>
                <a:gd name="T4" fmla="*/ 88 w 181"/>
                <a:gd name="T5" fmla="*/ 746 h 782"/>
                <a:gd name="T6" fmla="*/ 88 w 181"/>
                <a:gd name="T7" fmla="*/ 746 h 782"/>
                <a:gd name="T8" fmla="*/ 181 w 181"/>
                <a:gd name="T9" fmla="*/ 60 h 782"/>
                <a:gd name="T10" fmla="*/ 181 w 181"/>
                <a:gd name="T11" fmla="*/ 60 h 782"/>
                <a:gd name="T12" fmla="*/ 109 w 181"/>
                <a:gd name="T13" fmla="*/ 0 h 782"/>
                <a:gd name="T14" fmla="*/ 99 w 181"/>
                <a:gd name="T15" fmla="*/ 7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782">
                  <a:moveTo>
                    <a:pt x="99" y="76"/>
                  </a:moveTo>
                  <a:lnTo>
                    <a:pt x="0" y="782"/>
                  </a:lnTo>
                  <a:lnTo>
                    <a:pt x="88" y="746"/>
                  </a:lnTo>
                  <a:lnTo>
                    <a:pt x="88" y="74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09" y="0"/>
                  </a:lnTo>
                  <a:lnTo>
                    <a:pt x="99" y="76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72"/>
            <p:cNvSpPr>
              <a:spLocks/>
            </p:cNvSpPr>
            <p:nvPr/>
          </p:nvSpPr>
          <p:spPr bwMode="auto">
            <a:xfrm flipH="1">
              <a:off x="5691617" y="-466636"/>
              <a:ext cx="48664" cy="170268"/>
            </a:xfrm>
            <a:custGeom>
              <a:avLst/>
              <a:gdLst>
                <a:gd name="T0" fmla="*/ 93 w 169"/>
                <a:gd name="T1" fmla="*/ 0 h 686"/>
                <a:gd name="T2" fmla="*/ 0 w 169"/>
                <a:gd name="T3" fmla="*/ 686 h 686"/>
                <a:gd name="T4" fmla="*/ 93 w 169"/>
                <a:gd name="T5" fmla="*/ 647 h 686"/>
                <a:gd name="T6" fmla="*/ 169 w 169"/>
                <a:gd name="T7" fmla="*/ 62 h 686"/>
                <a:gd name="T8" fmla="*/ 169 w 169"/>
                <a:gd name="T9" fmla="*/ 62 h 686"/>
                <a:gd name="T10" fmla="*/ 93 w 169"/>
                <a:gd name="T11" fmla="*/ 0 h 686"/>
                <a:gd name="T12" fmla="*/ 93 w 169"/>
                <a:gd name="T13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686">
                  <a:moveTo>
                    <a:pt x="93" y="0"/>
                  </a:moveTo>
                  <a:lnTo>
                    <a:pt x="0" y="686"/>
                  </a:lnTo>
                  <a:lnTo>
                    <a:pt x="93" y="647"/>
                  </a:lnTo>
                  <a:lnTo>
                    <a:pt x="169" y="62"/>
                  </a:lnTo>
                  <a:lnTo>
                    <a:pt x="169" y="62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73"/>
            <p:cNvSpPr>
              <a:spLocks/>
            </p:cNvSpPr>
            <p:nvPr/>
          </p:nvSpPr>
          <p:spPr bwMode="auto">
            <a:xfrm flipH="1">
              <a:off x="5669023" y="-450999"/>
              <a:ext cx="45188" cy="144207"/>
            </a:xfrm>
            <a:custGeom>
              <a:avLst/>
              <a:gdLst>
                <a:gd name="T0" fmla="*/ 76 w 152"/>
                <a:gd name="T1" fmla="*/ 0 h 585"/>
                <a:gd name="T2" fmla="*/ 0 w 152"/>
                <a:gd name="T3" fmla="*/ 585 h 585"/>
                <a:gd name="T4" fmla="*/ 85 w 152"/>
                <a:gd name="T5" fmla="*/ 549 h 585"/>
                <a:gd name="T6" fmla="*/ 152 w 152"/>
                <a:gd name="T7" fmla="*/ 58 h 585"/>
                <a:gd name="T8" fmla="*/ 152 w 152"/>
                <a:gd name="T9" fmla="*/ 58 h 585"/>
                <a:gd name="T10" fmla="*/ 76 w 152"/>
                <a:gd name="T11" fmla="*/ 0 h 585"/>
                <a:gd name="T12" fmla="*/ 76 w 152"/>
                <a:gd name="T13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585">
                  <a:moveTo>
                    <a:pt x="76" y="0"/>
                  </a:moveTo>
                  <a:lnTo>
                    <a:pt x="0" y="585"/>
                  </a:lnTo>
                  <a:lnTo>
                    <a:pt x="85" y="549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74"/>
            <p:cNvSpPr>
              <a:spLocks/>
            </p:cNvSpPr>
            <p:nvPr/>
          </p:nvSpPr>
          <p:spPr bwMode="auto">
            <a:xfrm flipH="1">
              <a:off x="5646429" y="-437100"/>
              <a:ext cx="41712" cy="121620"/>
            </a:xfrm>
            <a:custGeom>
              <a:avLst/>
              <a:gdLst>
                <a:gd name="T0" fmla="*/ 67 w 145"/>
                <a:gd name="T1" fmla="*/ 0 h 491"/>
                <a:gd name="T2" fmla="*/ 0 w 145"/>
                <a:gd name="T3" fmla="*/ 491 h 491"/>
                <a:gd name="T4" fmla="*/ 91 w 145"/>
                <a:gd name="T5" fmla="*/ 453 h 491"/>
                <a:gd name="T6" fmla="*/ 145 w 145"/>
                <a:gd name="T7" fmla="*/ 58 h 491"/>
                <a:gd name="T8" fmla="*/ 145 w 145"/>
                <a:gd name="T9" fmla="*/ 58 h 491"/>
                <a:gd name="T10" fmla="*/ 67 w 145"/>
                <a:gd name="T11" fmla="*/ 0 h 491"/>
                <a:gd name="T12" fmla="*/ 67 w 145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491">
                  <a:moveTo>
                    <a:pt x="67" y="0"/>
                  </a:moveTo>
                  <a:lnTo>
                    <a:pt x="0" y="491"/>
                  </a:lnTo>
                  <a:lnTo>
                    <a:pt x="91" y="453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75"/>
            <p:cNvSpPr>
              <a:spLocks/>
            </p:cNvSpPr>
            <p:nvPr/>
          </p:nvSpPr>
          <p:spPr bwMode="auto">
            <a:xfrm flipH="1">
              <a:off x="5625573" y="-423200"/>
              <a:ext cx="36498" cy="99034"/>
            </a:xfrm>
            <a:custGeom>
              <a:avLst/>
              <a:gdLst>
                <a:gd name="T0" fmla="*/ 54 w 129"/>
                <a:gd name="T1" fmla="*/ 0 h 395"/>
                <a:gd name="T2" fmla="*/ 0 w 129"/>
                <a:gd name="T3" fmla="*/ 395 h 395"/>
                <a:gd name="T4" fmla="*/ 83 w 129"/>
                <a:gd name="T5" fmla="*/ 361 h 395"/>
                <a:gd name="T6" fmla="*/ 129 w 129"/>
                <a:gd name="T7" fmla="*/ 54 h 395"/>
                <a:gd name="T8" fmla="*/ 129 w 129"/>
                <a:gd name="T9" fmla="*/ 54 h 395"/>
                <a:gd name="T10" fmla="*/ 54 w 129"/>
                <a:gd name="T11" fmla="*/ 0 h 395"/>
                <a:gd name="T12" fmla="*/ 54 w 129"/>
                <a:gd name="T1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95">
                  <a:moveTo>
                    <a:pt x="54" y="0"/>
                  </a:moveTo>
                  <a:lnTo>
                    <a:pt x="0" y="395"/>
                  </a:lnTo>
                  <a:lnTo>
                    <a:pt x="83" y="361"/>
                  </a:lnTo>
                  <a:lnTo>
                    <a:pt x="129" y="54"/>
                  </a:lnTo>
                  <a:lnTo>
                    <a:pt x="129" y="54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76"/>
            <p:cNvSpPr>
              <a:spLocks/>
            </p:cNvSpPr>
            <p:nvPr/>
          </p:nvSpPr>
          <p:spPr bwMode="auto">
            <a:xfrm flipH="1">
              <a:off x="5602979" y="-409301"/>
              <a:ext cx="36498" cy="76447"/>
            </a:xfrm>
            <a:custGeom>
              <a:avLst/>
              <a:gdLst>
                <a:gd name="T0" fmla="*/ 46 w 122"/>
                <a:gd name="T1" fmla="*/ 0 h 307"/>
                <a:gd name="T2" fmla="*/ 0 w 122"/>
                <a:gd name="T3" fmla="*/ 307 h 307"/>
                <a:gd name="T4" fmla="*/ 90 w 122"/>
                <a:gd name="T5" fmla="*/ 270 h 307"/>
                <a:gd name="T6" fmla="*/ 122 w 122"/>
                <a:gd name="T7" fmla="*/ 53 h 307"/>
                <a:gd name="T8" fmla="*/ 122 w 122"/>
                <a:gd name="T9" fmla="*/ 52 h 307"/>
                <a:gd name="T10" fmla="*/ 122 w 122"/>
                <a:gd name="T11" fmla="*/ 52 h 307"/>
                <a:gd name="T12" fmla="*/ 46 w 122"/>
                <a:gd name="T13" fmla="*/ 0 h 307"/>
                <a:gd name="T14" fmla="*/ 46 w 122"/>
                <a:gd name="T1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307">
                  <a:moveTo>
                    <a:pt x="46" y="0"/>
                  </a:moveTo>
                  <a:lnTo>
                    <a:pt x="0" y="307"/>
                  </a:lnTo>
                  <a:lnTo>
                    <a:pt x="90" y="270"/>
                  </a:lnTo>
                  <a:lnTo>
                    <a:pt x="122" y="53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7"/>
            <p:cNvSpPr>
              <a:spLocks/>
            </p:cNvSpPr>
            <p:nvPr/>
          </p:nvSpPr>
          <p:spPr bwMode="auto">
            <a:xfrm flipH="1">
              <a:off x="5583861" y="-395402"/>
              <a:ext cx="29546" cy="53860"/>
            </a:xfrm>
            <a:custGeom>
              <a:avLst/>
              <a:gdLst>
                <a:gd name="T0" fmla="*/ 0 w 101"/>
                <a:gd name="T1" fmla="*/ 218 h 218"/>
                <a:gd name="T2" fmla="*/ 79 w 101"/>
                <a:gd name="T3" fmla="*/ 184 h 218"/>
                <a:gd name="T4" fmla="*/ 79 w 101"/>
                <a:gd name="T5" fmla="*/ 184 h 218"/>
                <a:gd name="T6" fmla="*/ 101 w 101"/>
                <a:gd name="T7" fmla="*/ 46 h 218"/>
                <a:gd name="T8" fmla="*/ 101 w 101"/>
                <a:gd name="T9" fmla="*/ 46 h 218"/>
                <a:gd name="T10" fmla="*/ 32 w 101"/>
                <a:gd name="T11" fmla="*/ 0 h 218"/>
                <a:gd name="T12" fmla="*/ 32 w 101"/>
                <a:gd name="T13" fmla="*/ 1 h 218"/>
                <a:gd name="T14" fmla="*/ 0 w 101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18">
                  <a:moveTo>
                    <a:pt x="0" y="218"/>
                  </a:moveTo>
                  <a:lnTo>
                    <a:pt x="79" y="184"/>
                  </a:lnTo>
                  <a:lnTo>
                    <a:pt x="79" y="18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32" y="0"/>
                  </a:lnTo>
                  <a:lnTo>
                    <a:pt x="32" y="1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E95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78"/>
            <p:cNvSpPr>
              <a:spLocks/>
            </p:cNvSpPr>
            <p:nvPr/>
          </p:nvSpPr>
          <p:spPr bwMode="auto">
            <a:xfrm flipH="1">
              <a:off x="5547363" y="-384977"/>
              <a:ext cx="41712" cy="34749"/>
            </a:xfrm>
            <a:custGeom>
              <a:avLst/>
              <a:gdLst>
                <a:gd name="T0" fmla="*/ 0 w 144"/>
                <a:gd name="T1" fmla="*/ 138 h 138"/>
                <a:gd name="T2" fmla="*/ 0 w 144"/>
                <a:gd name="T3" fmla="*/ 138 h 138"/>
                <a:gd name="T4" fmla="*/ 70 w 144"/>
                <a:gd name="T5" fmla="*/ 108 h 138"/>
                <a:gd name="T6" fmla="*/ 144 w 144"/>
                <a:gd name="T7" fmla="*/ 78 h 138"/>
                <a:gd name="T8" fmla="*/ 144 w 144"/>
                <a:gd name="T9" fmla="*/ 78 h 138"/>
                <a:gd name="T10" fmla="*/ 82 w 144"/>
                <a:gd name="T11" fmla="*/ 40 h 138"/>
                <a:gd name="T12" fmla="*/ 22 w 144"/>
                <a:gd name="T13" fmla="*/ 0 h 138"/>
                <a:gd name="T14" fmla="*/ 0 w 144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38">
                  <a:moveTo>
                    <a:pt x="0" y="138"/>
                  </a:moveTo>
                  <a:lnTo>
                    <a:pt x="0" y="138"/>
                  </a:lnTo>
                  <a:lnTo>
                    <a:pt x="70" y="108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82" y="40"/>
                  </a:lnTo>
                  <a:lnTo>
                    <a:pt x="2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8"/>
            <p:cNvSpPr>
              <a:spLocks noEditPoints="1"/>
            </p:cNvSpPr>
            <p:nvPr/>
          </p:nvSpPr>
          <p:spPr bwMode="auto">
            <a:xfrm flipH="1">
              <a:off x="5300567" y="-345016"/>
              <a:ext cx="208560" cy="194592"/>
            </a:xfrm>
            <a:custGeom>
              <a:avLst/>
              <a:gdLst>
                <a:gd name="T0" fmla="*/ 655 w 722"/>
                <a:gd name="T1" fmla="*/ 390 h 789"/>
                <a:gd name="T2" fmla="*/ 535 w 722"/>
                <a:gd name="T3" fmla="*/ 270 h 789"/>
                <a:gd name="T4" fmla="*/ 175 w 722"/>
                <a:gd name="T5" fmla="*/ 97 h 789"/>
                <a:gd name="T6" fmla="*/ 59 w 722"/>
                <a:gd name="T7" fmla="*/ 347 h 789"/>
                <a:gd name="T8" fmla="*/ 64 w 722"/>
                <a:gd name="T9" fmla="*/ 327 h 789"/>
                <a:gd name="T10" fmla="*/ 88 w 722"/>
                <a:gd name="T11" fmla="*/ 312 h 789"/>
                <a:gd name="T12" fmla="*/ 109 w 722"/>
                <a:gd name="T13" fmla="*/ 314 h 789"/>
                <a:gd name="T14" fmla="*/ 128 w 722"/>
                <a:gd name="T15" fmla="*/ 334 h 789"/>
                <a:gd name="T16" fmla="*/ 130 w 722"/>
                <a:gd name="T17" fmla="*/ 354 h 789"/>
                <a:gd name="T18" fmla="*/ 115 w 722"/>
                <a:gd name="T19" fmla="*/ 376 h 789"/>
                <a:gd name="T20" fmla="*/ 94 w 722"/>
                <a:gd name="T21" fmla="*/ 382 h 789"/>
                <a:gd name="T22" fmla="*/ 69 w 722"/>
                <a:gd name="T23" fmla="*/ 372 h 789"/>
                <a:gd name="T24" fmla="*/ 59 w 722"/>
                <a:gd name="T25" fmla="*/ 347 h 789"/>
                <a:gd name="T26" fmla="*/ 93 w 722"/>
                <a:gd name="T27" fmla="*/ 597 h 789"/>
                <a:gd name="T28" fmla="*/ 109 w 722"/>
                <a:gd name="T29" fmla="*/ 573 h 789"/>
                <a:gd name="T30" fmla="*/ 131 w 722"/>
                <a:gd name="T31" fmla="*/ 567 h 789"/>
                <a:gd name="T32" fmla="*/ 158 w 722"/>
                <a:gd name="T33" fmla="*/ 578 h 789"/>
                <a:gd name="T34" fmla="*/ 171 w 722"/>
                <a:gd name="T35" fmla="*/ 605 h 789"/>
                <a:gd name="T36" fmla="*/ 164 w 722"/>
                <a:gd name="T37" fmla="*/ 625 h 789"/>
                <a:gd name="T38" fmla="*/ 139 w 722"/>
                <a:gd name="T39" fmla="*/ 642 h 789"/>
                <a:gd name="T40" fmla="*/ 116 w 722"/>
                <a:gd name="T41" fmla="*/ 639 h 789"/>
                <a:gd name="T42" fmla="*/ 96 w 722"/>
                <a:gd name="T43" fmla="*/ 620 h 789"/>
                <a:gd name="T44" fmla="*/ 96 w 722"/>
                <a:gd name="T45" fmla="*/ 180 h 789"/>
                <a:gd name="T46" fmla="*/ 105 w 722"/>
                <a:gd name="T47" fmla="*/ 153 h 789"/>
                <a:gd name="T48" fmla="*/ 136 w 722"/>
                <a:gd name="T49" fmla="*/ 133 h 789"/>
                <a:gd name="T50" fmla="*/ 166 w 722"/>
                <a:gd name="T51" fmla="*/ 135 h 789"/>
                <a:gd name="T52" fmla="*/ 193 w 722"/>
                <a:gd name="T53" fmla="*/ 161 h 789"/>
                <a:gd name="T54" fmla="*/ 195 w 722"/>
                <a:gd name="T55" fmla="*/ 190 h 789"/>
                <a:gd name="T56" fmla="*/ 174 w 722"/>
                <a:gd name="T57" fmla="*/ 220 h 789"/>
                <a:gd name="T58" fmla="*/ 146 w 722"/>
                <a:gd name="T59" fmla="*/ 229 h 789"/>
                <a:gd name="T60" fmla="*/ 110 w 722"/>
                <a:gd name="T61" fmla="*/ 215 h 789"/>
                <a:gd name="T62" fmla="*/ 96 w 722"/>
                <a:gd name="T63" fmla="*/ 180 h 789"/>
                <a:gd name="T64" fmla="*/ 232 w 722"/>
                <a:gd name="T65" fmla="*/ 362 h 789"/>
                <a:gd name="T66" fmla="*/ 248 w 722"/>
                <a:gd name="T67" fmla="*/ 339 h 789"/>
                <a:gd name="T68" fmla="*/ 269 w 722"/>
                <a:gd name="T69" fmla="*/ 333 h 789"/>
                <a:gd name="T70" fmla="*/ 295 w 722"/>
                <a:gd name="T71" fmla="*/ 343 h 789"/>
                <a:gd name="T72" fmla="*/ 306 w 722"/>
                <a:gd name="T73" fmla="*/ 368 h 789"/>
                <a:gd name="T74" fmla="*/ 300 w 722"/>
                <a:gd name="T75" fmla="*/ 389 h 789"/>
                <a:gd name="T76" fmla="*/ 276 w 722"/>
                <a:gd name="T77" fmla="*/ 404 h 789"/>
                <a:gd name="T78" fmla="*/ 255 w 722"/>
                <a:gd name="T79" fmla="*/ 402 h 789"/>
                <a:gd name="T80" fmla="*/ 235 w 722"/>
                <a:gd name="T81" fmla="*/ 382 h 789"/>
                <a:gd name="T82" fmla="*/ 269 w 722"/>
                <a:gd name="T83" fmla="*/ 530 h 789"/>
                <a:gd name="T84" fmla="*/ 277 w 722"/>
                <a:gd name="T85" fmla="*/ 504 h 789"/>
                <a:gd name="T86" fmla="*/ 306 w 722"/>
                <a:gd name="T87" fmla="*/ 486 h 789"/>
                <a:gd name="T88" fmla="*/ 333 w 722"/>
                <a:gd name="T89" fmla="*/ 488 h 789"/>
                <a:gd name="T90" fmla="*/ 358 w 722"/>
                <a:gd name="T91" fmla="*/ 513 h 789"/>
                <a:gd name="T92" fmla="*/ 361 w 722"/>
                <a:gd name="T93" fmla="*/ 539 h 789"/>
                <a:gd name="T94" fmla="*/ 341 w 722"/>
                <a:gd name="T95" fmla="*/ 567 h 789"/>
                <a:gd name="T96" fmla="*/ 315 w 722"/>
                <a:gd name="T97" fmla="*/ 575 h 789"/>
                <a:gd name="T98" fmla="*/ 283 w 722"/>
                <a:gd name="T99" fmla="*/ 562 h 789"/>
                <a:gd name="T100" fmla="*/ 269 w 722"/>
                <a:gd name="T101" fmla="*/ 530 h 789"/>
                <a:gd name="T102" fmla="*/ 420 w 722"/>
                <a:gd name="T103" fmla="*/ 326 h 789"/>
                <a:gd name="T104" fmla="*/ 434 w 722"/>
                <a:gd name="T105" fmla="*/ 304 h 789"/>
                <a:gd name="T106" fmla="*/ 456 w 722"/>
                <a:gd name="T107" fmla="*/ 298 h 789"/>
                <a:gd name="T108" fmla="*/ 481 w 722"/>
                <a:gd name="T109" fmla="*/ 308 h 789"/>
                <a:gd name="T110" fmla="*/ 492 w 722"/>
                <a:gd name="T111" fmla="*/ 334 h 789"/>
                <a:gd name="T112" fmla="*/ 486 w 722"/>
                <a:gd name="T113" fmla="*/ 353 h 789"/>
                <a:gd name="T114" fmla="*/ 462 w 722"/>
                <a:gd name="T115" fmla="*/ 368 h 789"/>
                <a:gd name="T116" fmla="*/ 441 w 722"/>
                <a:gd name="T117" fmla="*/ 366 h 789"/>
                <a:gd name="T118" fmla="*/ 422 w 722"/>
                <a:gd name="T119" fmla="*/ 34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2" h="789">
                  <a:moveTo>
                    <a:pt x="0" y="0"/>
                  </a:moveTo>
                  <a:lnTo>
                    <a:pt x="5" y="77"/>
                  </a:lnTo>
                  <a:lnTo>
                    <a:pt x="42" y="789"/>
                  </a:lnTo>
                  <a:lnTo>
                    <a:pt x="655" y="390"/>
                  </a:lnTo>
                  <a:lnTo>
                    <a:pt x="722" y="347"/>
                  </a:lnTo>
                  <a:lnTo>
                    <a:pt x="722" y="347"/>
                  </a:lnTo>
                  <a:lnTo>
                    <a:pt x="628" y="309"/>
                  </a:lnTo>
                  <a:lnTo>
                    <a:pt x="535" y="270"/>
                  </a:lnTo>
                  <a:lnTo>
                    <a:pt x="444" y="229"/>
                  </a:lnTo>
                  <a:lnTo>
                    <a:pt x="354" y="187"/>
                  </a:lnTo>
                  <a:lnTo>
                    <a:pt x="264" y="143"/>
                  </a:lnTo>
                  <a:lnTo>
                    <a:pt x="175" y="97"/>
                  </a:lnTo>
                  <a:lnTo>
                    <a:pt x="87" y="5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9" y="347"/>
                  </a:moveTo>
                  <a:lnTo>
                    <a:pt x="59" y="347"/>
                  </a:lnTo>
                  <a:lnTo>
                    <a:pt x="59" y="340"/>
                  </a:lnTo>
                  <a:lnTo>
                    <a:pt x="61" y="334"/>
                  </a:lnTo>
                  <a:lnTo>
                    <a:pt x="64" y="327"/>
                  </a:lnTo>
                  <a:lnTo>
                    <a:pt x="69" y="322"/>
                  </a:lnTo>
                  <a:lnTo>
                    <a:pt x="74" y="318"/>
                  </a:lnTo>
                  <a:lnTo>
                    <a:pt x="80" y="314"/>
                  </a:lnTo>
                  <a:lnTo>
                    <a:pt x="88" y="312"/>
                  </a:lnTo>
                  <a:lnTo>
                    <a:pt x="94" y="312"/>
                  </a:lnTo>
                  <a:lnTo>
                    <a:pt x="94" y="312"/>
                  </a:lnTo>
                  <a:lnTo>
                    <a:pt x="102" y="312"/>
                  </a:lnTo>
                  <a:lnTo>
                    <a:pt x="109" y="314"/>
                  </a:lnTo>
                  <a:lnTo>
                    <a:pt x="115" y="318"/>
                  </a:lnTo>
                  <a:lnTo>
                    <a:pt x="120" y="322"/>
                  </a:lnTo>
                  <a:lnTo>
                    <a:pt x="125" y="327"/>
                  </a:lnTo>
                  <a:lnTo>
                    <a:pt x="128" y="334"/>
                  </a:lnTo>
                  <a:lnTo>
                    <a:pt x="130" y="340"/>
                  </a:lnTo>
                  <a:lnTo>
                    <a:pt x="131" y="347"/>
                  </a:lnTo>
                  <a:lnTo>
                    <a:pt x="131" y="347"/>
                  </a:lnTo>
                  <a:lnTo>
                    <a:pt x="130" y="354"/>
                  </a:lnTo>
                  <a:lnTo>
                    <a:pt x="128" y="361"/>
                  </a:lnTo>
                  <a:lnTo>
                    <a:pt x="125" y="366"/>
                  </a:lnTo>
                  <a:lnTo>
                    <a:pt x="120" y="372"/>
                  </a:lnTo>
                  <a:lnTo>
                    <a:pt x="115" y="376"/>
                  </a:lnTo>
                  <a:lnTo>
                    <a:pt x="109" y="379"/>
                  </a:lnTo>
                  <a:lnTo>
                    <a:pt x="102" y="381"/>
                  </a:lnTo>
                  <a:lnTo>
                    <a:pt x="94" y="382"/>
                  </a:lnTo>
                  <a:lnTo>
                    <a:pt x="94" y="382"/>
                  </a:lnTo>
                  <a:lnTo>
                    <a:pt x="88" y="381"/>
                  </a:lnTo>
                  <a:lnTo>
                    <a:pt x="80" y="379"/>
                  </a:lnTo>
                  <a:lnTo>
                    <a:pt x="74" y="376"/>
                  </a:lnTo>
                  <a:lnTo>
                    <a:pt x="69" y="372"/>
                  </a:lnTo>
                  <a:lnTo>
                    <a:pt x="64" y="366"/>
                  </a:lnTo>
                  <a:lnTo>
                    <a:pt x="61" y="361"/>
                  </a:lnTo>
                  <a:lnTo>
                    <a:pt x="59" y="354"/>
                  </a:lnTo>
                  <a:lnTo>
                    <a:pt x="59" y="347"/>
                  </a:lnTo>
                  <a:lnTo>
                    <a:pt x="59" y="347"/>
                  </a:lnTo>
                  <a:close/>
                  <a:moveTo>
                    <a:pt x="92" y="605"/>
                  </a:moveTo>
                  <a:lnTo>
                    <a:pt x="92" y="605"/>
                  </a:lnTo>
                  <a:lnTo>
                    <a:pt x="93" y="597"/>
                  </a:lnTo>
                  <a:lnTo>
                    <a:pt x="96" y="590"/>
                  </a:lnTo>
                  <a:lnTo>
                    <a:pt x="99" y="584"/>
                  </a:lnTo>
                  <a:lnTo>
                    <a:pt x="103" y="578"/>
                  </a:lnTo>
                  <a:lnTo>
                    <a:pt x="109" y="573"/>
                  </a:lnTo>
                  <a:lnTo>
                    <a:pt x="116" y="570"/>
                  </a:lnTo>
                  <a:lnTo>
                    <a:pt x="124" y="568"/>
                  </a:lnTo>
                  <a:lnTo>
                    <a:pt x="131" y="567"/>
                  </a:lnTo>
                  <a:lnTo>
                    <a:pt x="131" y="567"/>
                  </a:lnTo>
                  <a:lnTo>
                    <a:pt x="139" y="568"/>
                  </a:lnTo>
                  <a:lnTo>
                    <a:pt x="146" y="570"/>
                  </a:lnTo>
                  <a:lnTo>
                    <a:pt x="153" y="573"/>
                  </a:lnTo>
                  <a:lnTo>
                    <a:pt x="158" y="578"/>
                  </a:lnTo>
                  <a:lnTo>
                    <a:pt x="164" y="584"/>
                  </a:lnTo>
                  <a:lnTo>
                    <a:pt x="167" y="590"/>
                  </a:lnTo>
                  <a:lnTo>
                    <a:pt x="170" y="597"/>
                  </a:lnTo>
                  <a:lnTo>
                    <a:pt x="171" y="605"/>
                  </a:lnTo>
                  <a:lnTo>
                    <a:pt x="171" y="605"/>
                  </a:lnTo>
                  <a:lnTo>
                    <a:pt x="170" y="612"/>
                  </a:lnTo>
                  <a:lnTo>
                    <a:pt x="167" y="620"/>
                  </a:lnTo>
                  <a:lnTo>
                    <a:pt x="164" y="625"/>
                  </a:lnTo>
                  <a:lnTo>
                    <a:pt x="158" y="632"/>
                  </a:lnTo>
                  <a:lnTo>
                    <a:pt x="153" y="636"/>
                  </a:lnTo>
                  <a:lnTo>
                    <a:pt x="146" y="639"/>
                  </a:lnTo>
                  <a:lnTo>
                    <a:pt x="139" y="642"/>
                  </a:lnTo>
                  <a:lnTo>
                    <a:pt x="131" y="643"/>
                  </a:lnTo>
                  <a:lnTo>
                    <a:pt x="131" y="643"/>
                  </a:lnTo>
                  <a:lnTo>
                    <a:pt x="124" y="642"/>
                  </a:lnTo>
                  <a:lnTo>
                    <a:pt x="116" y="639"/>
                  </a:lnTo>
                  <a:lnTo>
                    <a:pt x="109" y="636"/>
                  </a:lnTo>
                  <a:lnTo>
                    <a:pt x="103" y="632"/>
                  </a:lnTo>
                  <a:lnTo>
                    <a:pt x="99" y="625"/>
                  </a:lnTo>
                  <a:lnTo>
                    <a:pt x="96" y="620"/>
                  </a:lnTo>
                  <a:lnTo>
                    <a:pt x="93" y="612"/>
                  </a:lnTo>
                  <a:lnTo>
                    <a:pt x="92" y="605"/>
                  </a:lnTo>
                  <a:lnTo>
                    <a:pt x="92" y="605"/>
                  </a:lnTo>
                  <a:close/>
                  <a:moveTo>
                    <a:pt x="96" y="180"/>
                  </a:moveTo>
                  <a:lnTo>
                    <a:pt x="96" y="180"/>
                  </a:lnTo>
                  <a:lnTo>
                    <a:pt x="97" y="171"/>
                  </a:lnTo>
                  <a:lnTo>
                    <a:pt x="100" y="161"/>
                  </a:lnTo>
                  <a:lnTo>
                    <a:pt x="105" y="153"/>
                  </a:lnTo>
                  <a:lnTo>
                    <a:pt x="110" y="146"/>
                  </a:lnTo>
                  <a:lnTo>
                    <a:pt x="118" y="139"/>
                  </a:lnTo>
                  <a:lnTo>
                    <a:pt x="127" y="135"/>
                  </a:lnTo>
                  <a:lnTo>
                    <a:pt x="136" y="133"/>
                  </a:lnTo>
                  <a:lnTo>
                    <a:pt x="146" y="132"/>
                  </a:lnTo>
                  <a:lnTo>
                    <a:pt x="146" y="132"/>
                  </a:lnTo>
                  <a:lnTo>
                    <a:pt x="156" y="133"/>
                  </a:lnTo>
                  <a:lnTo>
                    <a:pt x="166" y="135"/>
                  </a:lnTo>
                  <a:lnTo>
                    <a:pt x="174" y="139"/>
                  </a:lnTo>
                  <a:lnTo>
                    <a:pt x="182" y="146"/>
                  </a:lnTo>
                  <a:lnTo>
                    <a:pt x="189" y="153"/>
                  </a:lnTo>
                  <a:lnTo>
                    <a:pt x="193" y="161"/>
                  </a:lnTo>
                  <a:lnTo>
                    <a:pt x="195" y="171"/>
                  </a:lnTo>
                  <a:lnTo>
                    <a:pt x="197" y="180"/>
                  </a:lnTo>
                  <a:lnTo>
                    <a:pt x="197" y="180"/>
                  </a:lnTo>
                  <a:lnTo>
                    <a:pt x="195" y="190"/>
                  </a:lnTo>
                  <a:lnTo>
                    <a:pt x="193" y="199"/>
                  </a:lnTo>
                  <a:lnTo>
                    <a:pt x="189" y="207"/>
                  </a:lnTo>
                  <a:lnTo>
                    <a:pt x="182" y="215"/>
                  </a:lnTo>
                  <a:lnTo>
                    <a:pt x="174" y="220"/>
                  </a:lnTo>
                  <a:lnTo>
                    <a:pt x="166" y="225"/>
                  </a:lnTo>
                  <a:lnTo>
                    <a:pt x="156" y="228"/>
                  </a:lnTo>
                  <a:lnTo>
                    <a:pt x="146" y="229"/>
                  </a:lnTo>
                  <a:lnTo>
                    <a:pt x="146" y="229"/>
                  </a:lnTo>
                  <a:lnTo>
                    <a:pt x="136" y="228"/>
                  </a:lnTo>
                  <a:lnTo>
                    <a:pt x="127" y="225"/>
                  </a:lnTo>
                  <a:lnTo>
                    <a:pt x="118" y="220"/>
                  </a:lnTo>
                  <a:lnTo>
                    <a:pt x="110" y="215"/>
                  </a:lnTo>
                  <a:lnTo>
                    <a:pt x="105" y="207"/>
                  </a:lnTo>
                  <a:lnTo>
                    <a:pt x="100" y="199"/>
                  </a:lnTo>
                  <a:lnTo>
                    <a:pt x="97" y="190"/>
                  </a:lnTo>
                  <a:lnTo>
                    <a:pt x="96" y="180"/>
                  </a:lnTo>
                  <a:lnTo>
                    <a:pt x="96" y="180"/>
                  </a:lnTo>
                  <a:close/>
                  <a:moveTo>
                    <a:pt x="232" y="368"/>
                  </a:moveTo>
                  <a:lnTo>
                    <a:pt x="232" y="368"/>
                  </a:lnTo>
                  <a:lnTo>
                    <a:pt x="232" y="362"/>
                  </a:lnTo>
                  <a:lnTo>
                    <a:pt x="235" y="354"/>
                  </a:lnTo>
                  <a:lnTo>
                    <a:pt x="238" y="349"/>
                  </a:lnTo>
                  <a:lnTo>
                    <a:pt x="243" y="343"/>
                  </a:lnTo>
                  <a:lnTo>
                    <a:pt x="248" y="339"/>
                  </a:lnTo>
                  <a:lnTo>
                    <a:pt x="255" y="336"/>
                  </a:lnTo>
                  <a:lnTo>
                    <a:pt x="262" y="334"/>
                  </a:lnTo>
                  <a:lnTo>
                    <a:pt x="269" y="333"/>
                  </a:lnTo>
                  <a:lnTo>
                    <a:pt x="269" y="333"/>
                  </a:lnTo>
                  <a:lnTo>
                    <a:pt x="276" y="334"/>
                  </a:lnTo>
                  <a:lnTo>
                    <a:pt x="283" y="336"/>
                  </a:lnTo>
                  <a:lnTo>
                    <a:pt x="290" y="339"/>
                  </a:lnTo>
                  <a:lnTo>
                    <a:pt x="295" y="343"/>
                  </a:lnTo>
                  <a:lnTo>
                    <a:pt x="300" y="349"/>
                  </a:lnTo>
                  <a:lnTo>
                    <a:pt x="303" y="354"/>
                  </a:lnTo>
                  <a:lnTo>
                    <a:pt x="305" y="362"/>
                  </a:lnTo>
                  <a:lnTo>
                    <a:pt x="306" y="368"/>
                  </a:lnTo>
                  <a:lnTo>
                    <a:pt x="306" y="368"/>
                  </a:lnTo>
                  <a:lnTo>
                    <a:pt x="305" y="376"/>
                  </a:lnTo>
                  <a:lnTo>
                    <a:pt x="303" y="382"/>
                  </a:lnTo>
                  <a:lnTo>
                    <a:pt x="300" y="389"/>
                  </a:lnTo>
                  <a:lnTo>
                    <a:pt x="295" y="394"/>
                  </a:lnTo>
                  <a:lnTo>
                    <a:pt x="290" y="399"/>
                  </a:lnTo>
                  <a:lnTo>
                    <a:pt x="283" y="402"/>
                  </a:lnTo>
                  <a:lnTo>
                    <a:pt x="276" y="404"/>
                  </a:lnTo>
                  <a:lnTo>
                    <a:pt x="269" y="404"/>
                  </a:lnTo>
                  <a:lnTo>
                    <a:pt x="269" y="404"/>
                  </a:lnTo>
                  <a:lnTo>
                    <a:pt x="262" y="404"/>
                  </a:lnTo>
                  <a:lnTo>
                    <a:pt x="255" y="402"/>
                  </a:lnTo>
                  <a:lnTo>
                    <a:pt x="248" y="399"/>
                  </a:lnTo>
                  <a:lnTo>
                    <a:pt x="243" y="394"/>
                  </a:lnTo>
                  <a:lnTo>
                    <a:pt x="238" y="389"/>
                  </a:lnTo>
                  <a:lnTo>
                    <a:pt x="235" y="382"/>
                  </a:lnTo>
                  <a:lnTo>
                    <a:pt x="232" y="376"/>
                  </a:lnTo>
                  <a:lnTo>
                    <a:pt x="232" y="368"/>
                  </a:lnTo>
                  <a:lnTo>
                    <a:pt x="232" y="368"/>
                  </a:lnTo>
                  <a:close/>
                  <a:moveTo>
                    <a:pt x="269" y="530"/>
                  </a:moveTo>
                  <a:lnTo>
                    <a:pt x="269" y="530"/>
                  </a:lnTo>
                  <a:lnTo>
                    <a:pt x="269" y="521"/>
                  </a:lnTo>
                  <a:lnTo>
                    <a:pt x="273" y="513"/>
                  </a:lnTo>
                  <a:lnTo>
                    <a:pt x="277" y="504"/>
                  </a:lnTo>
                  <a:lnTo>
                    <a:pt x="283" y="498"/>
                  </a:lnTo>
                  <a:lnTo>
                    <a:pt x="290" y="492"/>
                  </a:lnTo>
                  <a:lnTo>
                    <a:pt x="298" y="488"/>
                  </a:lnTo>
                  <a:lnTo>
                    <a:pt x="306" y="486"/>
                  </a:lnTo>
                  <a:lnTo>
                    <a:pt x="315" y="485"/>
                  </a:lnTo>
                  <a:lnTo>
                    <a:pt x="315" y="485"/>
                  </a:lnTo>
                  <a:lnTo>
                    <a:pt x="324" y="486"/>
                  </a:lnTo>
                  <a:lnTo>
                    <a:pt x="333" y="488"/>
                  </a:lnTo>
                  <a:lnTo>
                    <a:pt x="341" y="492"/>
                  </a:lnTo>
                  <a:lnTo>
                    <a:pt x="348" y="498"/>
                  </a:lnTo>
                  <a:lnTo>
                    <a:pt x="355" y="504"/>
                  </a:lnTo>
                  <a:lnTo>
                    <a:pt x="358" y="513"/>
                  </a:lnTo>
                  <a:lnTo>
                    <a:pt x="361" y="521"/>
                  </a:lnTo>
                  <a:lnTo>
                    <a:pt x="363" y="530"/>
                  </a:lnTo>
                  <a:lnTo>
                    <a:pt x="363" y="530"/>
                  </a:lnTo>
                  <a:lnTo>
                    <a:pt x="361" y="539"/>
                  </a:lnTo>
                  <a:lnTo>
                    <a:pt x="358" y="548"/>
                  </a:lnTo>
                  <a:lnTo>
                    <a:pt x="355" y="555"/>
                  </a:lnTo>
                  <a:lnTo>
                    <a:pt x="348" y="562"/>
                  </a:lnTo>
                  <a:lnTo>
                    <a:pt x="341" y="567"/>
                  </a:lnTo>
                  <a:lnTo>
                    <a:pt x="333" y="571"/>
                  </a:lnTo>
                  <a:lnTo>
                    <a:pt x="324" y="573"/>
                  </a:lnTo>
                  <a:lnTo>
                    <a:pt x="315" y="575"/>
                  </a:lnTo>
                  <a:lnTo>
                    <a:pt x="315" y="575"/>
                  </a:lnTo>
                  <a:lnTo>
                    <a:pt x="306" y="573"/>
                  </a:lnTo>
                  <a:lnTo>
                    <a:pt x="298" y="571"/>
                  </a:lnTo>
                  <a:lnTo>
                    <a:pt x="290" y="567"/>
                  </a:lnTo>
                  <a:lnTo>
                    <a:pt x="283" y="562"/>
                  </a:lnTo>
                  <a:lnTo>
                    <a:pt x="277" y="555"/>
                  </a:lnTo>
                  <a:lnTo>
                    <a:pt x="273" y="548"/>
                  </a:lnTo>
                  <a:lnTo>
                    <a:pt x="269" y="539"/>
                  </a:lnTo>
                  <a:lnTo>
                    <a:pt x="269" y="530"/>
                  </a:lnTo>
                  <a:lnTo>
                    <a:pt x="269" y="530"/>
                  </a:lnTo>
                  <a:close/>
                  <a:moveTo>
                    <a:pt x="419" y="334"/>
                  </a:moveTo>
                  <a:lnTo>
                    <a:pt x="419" y="334"/>
                  </a:lnTo>
                  <a:lnTo>
                    <a:pt x="420" y="326"/>
                  </a:lnTo>
                  <a:lnTo>
                    <a:pt x="422" y="320"/>
                  </a:lnTo>
                  <a:lnTo>
                    <a:pt x="425" y="313"/>
                  </a:lnTo>
                  <a:lnTo>
                    <a:pt x="430" y="308"/>
                  </a:lnTo>
                  <a:lnTo>
                    <a:pt x="434" y="304"/>
                  </a:lnTo>
                  <a:lnTo>
                    <a:pt x="441" y="300"/>
                  </a:lnTo>
                  <a:lnTo>
                    <a:pt x="448" y="299"/>
                  </a:lnTo>
                  <a:lnTo>
                    <a:pt x="456" y="298"/>
                  </a:lnTo>
                  <a:lnTo>
                    <a:pt x="456" y="298"/>
                  </a:lnTo>
                  <a:lnTo>
                    <a:pt x="462" y="299"/>
                  </a:lnTo>
                  <a:lnTo>
                    <a:pt x="469" y="300"/>
                  </a:lnTo>
                  <a:lnTo>
                    <a:pt x="476" y="304"/>
                  </a:lnTo>
                  <a:lnTo>
                    <a:pt x="481" y="308"/>
                  </a:lnTo>
                  <a:lnTo>
                    <a:pt x="486" y="313"/>
                  </a:lnTo>
                  <a:lnTo>
                    <a:pt x="489" y="320"/>
                  </a:lnTo>
                  <a:lnTo>
                    <a:pt x="492" y="326"/>
                  </a:lnTo>
                  <a:lnTo>
                    <a:pt x="492" y="334"/>
                  </a:lnTo>
                  <a:lnTo>
                    <a:pt x="492" y="334"/>
                  </a:lnTo>
                  <a:lnTo>
                    <a:pt x="492" y="340"/>
                  </a:lnTo>
                  <a:lnTo>
                    <a:pt x="489" y="347"/>
                  </a:lnTo>
                  <a:lnTo>
                    <a:pt x="486" y="353"/>
                  </a:lnTo>
                  <a:lnTo>
                    <a:pt x="481" y="359"/>
                  </a:lnTo>
                  <a:lnTo>
                    <a:pt x="476" y="363"/>
                  </a:lnTo>
                  <a:lnTo>
                    <a:pt x="469" y="366"/>
                  </a:lnTo>
                  <a:lnTo>
                    <a:pt x="462" y="368"/>
                  </a:lnTo>
                  <a:lnTo>
                    <a:pt x="456" y="368"/>
                  </a:lnTo>
                  <a:lnTo>
                    <a:pt x="456" y="368"/>
                  </a:lnTo>
                  <a:lnTo>
                    <a:pt x="448" y="368"/>
                  </a:lnTo>
                  <a:lnTo>
                    <a:pt x="441" y="366"/>
                  </a:lnTo>
                  <a:lnTo>
                    <a:pt x="434" y="363"/>
                  </a:lnTo>
                  <a:lnTo>
                    <a:pt x="430" y="359"/>
                  </a:lnTo>
                  <a:lnTo>
                    <a:pt x="425" y="353"/>
                  </a:lnTo>
                  <a:lnTo>
                    <a:pt x="422" y="347"/>
                  </a:lnTo>
                  <a:lnTo>
                    <a:pt x="420" y="340"/>
                  </a:lnTo>
                  <a:lnTo>
                    <a:pt x="419" y="334"/>
                  </a:lnTo>
                  <a:lnTo>
                    <a:pt x="419" y="334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9"/>
            <p:cNvSpPr>
              <a:spLocks/>
            </p:cNvSpPr>
            <p:nvPr/>
          </p:nvSpPr>
          <p:spPr bwMode="auto">
            <a:xfrm flipH="1">
              <a:off x="5470891" y="-268569"/>
              <a:ext cx="22594" cy="17374"/>
            </a:xfrm>
            <a:custGeom>
              <a:avLst/>
              <a:gdLst>
                <a:gd name="T0" fmla="*/ 35 w 72"/>
                <a:gd name="T1" fmla="*/ 0 h 70"/>
                <a:gd name="T2" fmla="*/ 35 w 72"/>
                <a:gd name="T3" fmla="*/ 0 h 70"/>
                <a:gd name="T4" fmla="*/ 29 w 72"/>
                <a:gd name="T5" fmla="*/ 0 h 70"/>
                <a:gd name="T6" fmla="*/ 21 w 72"/>
                <a:gd name="T7" fmla="*/ 2 h 70"/>
                <a:gd name="T8" fmla="*/ 15 w 72"/>
                <a:gd name="T9" fmla="*/ 6 h 70"/>
                <a:gd name="T10" fmla="*/ 10 w 72"/>
                <a:gd name="T11" fmla="*/ 10 h 70"/>
                <a:gd name="T12" fmla="*/ 5 w 72"/>
                <a:gd name="T13" fmla="*/ 15 h 70"/>
                <a:gd name="T14" fmla="*/ 2 w 72"/>
                <a:gd name="T15" fmla="*/ 22 h 70"/>
                <a:gd name="T16" fmla="*/ 0 w 72"/>
                <a:gd name="T17" fmla="*/ 28 h 70"/>
                <a:gd name="T18" fmla="*/ 0 w 72"/>
                <a:gd name="T19" fmla="*/ 35 h 70"/>
                <a:gd name="T20" fmla="*/ 0 w 72"/>
                <a:gd name="T21" fmla="*/ 35 h 70"/>
                <a:gd name="T22" fmla="*/ 0 w 72"/>
                <a:gd name="T23" fmla="*/ 42 h 70"/>
                <a:gd name="T24" fmla="*/ 2 w 72"/>
                <a:gd name="T25" fmla="*/ 49 h 70"/>
                <a:gd name="T26" fmla="*/ 5 w 72"/>
                <a:gd name="T27" fmla="*/ 54 h 70"/>
                <a:gd name="T28" fmla="*/ 10 w 72"/>
                <a:gd name="T29" fmla="*/ 60 h 70"/>
                <a:gd name="T30" fmla="*/ 15 w 72"/>
                <a:gd name="T31" fmla="*/ 64 h 70"/>
                <a:gd name="T32" fmla="*/ 21 w 72"/>
                <a:gd name="T33" fmla="*/ 67 h 70"/>
                <a:gd name="T34" fmla="*/ 29 w 72"/>
                <a:gd name="T35" fmla="*/ 69 h 70"/>
                <a:gd name="T36" fmla="*/ 35 w 72"/>
                <a:gd name="T37" fmla="*/ 70 h 70"/>
                <a:gd name="T38" fmla="*/ 35 w 72"/>
                <a:gd name="T39" fmla="*/ 70 h 70"/>
                <a:gd name="T40" fmla="*/ 43 w 72"/>
                <a:gd name="T41" fmla="*/ 69 h 70"/>
                <a:gd name="T42" fmla="*/ 50 w 72"/>
                <a:gd name="T43" fmla="*/ 67 h 70"/>
                <a:gd name="T44" fmla="*/ 56 w 72"/>
                <a:gd name="T45" fmla="*/ 64 h 70"/>
                <a:gd name="T46" fmla="*/ 61 w 72"/>
                <a:gd name="T47" fmla="*/ 60 h 70"/>
                <a:gd name="T48" fmla="*/ 66 w 72"/>
                <a:gd name="T49" fmla="*/ 54 h 70"/>
                <a:gd name="T50" fmla="*/ 69 w 72"/>
                <a:gd name="T51" fmla="*/ 49 h 70"/>
                <a:gd name="T52" fmla="*/ 71 w 72"/>
                <a:gd name="T53" fmla="*/ 42 h 70"/>
                <a:gd name="T54" fmla="*/ 72 w 72"/>
                <a:gd name="T55" fmla="*/ 35 h 70"/>
                <a:gd name="T56" fmla="*/ 72 w 72"/>
                <a:gd name="T57" fmla="*/ 35 h 70"/>
                <a:gd name="T58" fmla="*/ 71 w 72"/>
                <a:gd name="T59" fmla="*/ 28 h 70"/>
                <a:gd name="T60" fmla="*/ 69 w 72"/>
                <a:gd name="T61" fmla="*/ 22 h 70"/>
                <a:gd name="T62" fmla="*/ 66 w 72"/>
                <a:gd name="T63" fmla="*/ 15 h 70"/>
                <a:gd name="T64" fmla="*/ 61 w 72"/>
                <a:gd name="T65" fmla="*/ 10 h 70"/>
                <a:gd name="T66" fmla="*/ 56 w 72"/>
                <a:gd name="T67" fmla="*/ 6 h 70"/>
                <a:gd name="T68" fmla="*/ 50 w 72"/>
                <a:gd name="T69" fmla="*/ 2 h 70"/>
                <a:gd name="T70" fmla="*/ 43 w 72"/>
                <a:gd name="T71" fmla="*/ 0 h 70"/>
                <a:gd name="T72" fmla="*/ 35 w 72"/>
                <a:gd name="T73" fmla="*/ 0 h 70"/>
                <a:gd name="T74" fmla="*/ 35 w 72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0">
                  <a:moveTo>
                    <a:pt x="35" y="0"/>
                  </a:moveTo>
                  <a:lnTo>
                    <a:pt x="35" y="0"/>
                  </a:lnTo>
                  <a:lnTo>
                    <a:pt x="29" y="0"/>
                  </a:lnTo>
                  <a:lnTo>
                    <a:pt x="21" y="2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5" y="64"/>
                  </a:lnTo>
                  <a:lnTo>
                    <a:pt x="21" y="67"/>
                  </a:lnTo>
                  <a:lnTo>
                    <a:pt x="29" y="69"/>
                  </a:lnTo>
                  <a:lnTo>
                    <a:pt x="35" y="70"/>
                  </a:lnTo>
                  <a:lnTo>
                    <a:pt x="35" y="70"/>
                  </a:lnTo>
                  <a:lnTo>
                    <a:pt x="43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1" y="60"/>
                  </a:lnTo>
                  <a:lnTo>
                    <a:pt x="66" y="54"/>
                  </a:lnTo>
                  <a:lnTo>
                    <a:pt x="69" y="49"/>
                  </a:lnTo>
                  <a:lnTo>
                    <a:pt x="71" y="42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1" y="28"/>
                  </a:lnTo>
                  <a:lnTo>
                    <a:pt x="69" y="22"/>
                  </a:lnTo>
                  <a:lnTo>
                    <a:pt x="66" y="15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0"/>
            <p:cNvSpPr>
              <a:spLocks/>
            </p:cNvSpPr>
            <p:nvPr/>
          </p:nvSpPr>
          <p:spPr bwMode="auto">
            <a:xfrm flipH="1">
              <a:off x="5460463" y="-204284"/>
              <a:ext cx="22594" cy="17374"/>
            </a:xfrm>
            <a:custGeom>
              <a:avLst/>
              <a:gdLst>
                <a:gd name="T0" fmla="*/ 39 w 79"/>
                <a:gd name="T1" fmla="*/ 0 h 76"/>
                <a:gd name="T2" fmla="*/ 39 w 79"/>
                <a:gd name="T3" fmla="*/ 0 h 76"/>
                <a:gd name="T4" fmla="*/ 32 w 79"/>
                <a:gd name="T5" fmla="*/ 1 h 76"/>
                <a:gd name="T6" fmla="*/ 24 w 79"/>
                <a:gd name="T7" fmla="*/ 3 h 76"/>
                <a:gd name="T8" fmla="*/ 17 w 79"/>
                <a:gd name="T9" fmla="*/ 6 h 76"/>
                <a:gd name="T10" fmla="*/ 11 w 79"/>
                <a:gd name="T11" fmla="*/ 11 h 76"/>
                <a:gd name="T12" fmla="*/ 7 w 79"/>
                <a:gd name="T13" fmla="*/ 17 h 76"/>
                <a:gd name="T14" fmla="*/ 4 w 79"/>
                <a:gd name="T15" fmla="*/ 23 h 76"/>
                <a:gd name="T16" fmla="*/ 1 w 79"/>
                <a:gd name="T17" fmla="*/ 30 h 76"/>
                <a:gd name="T18" fmla="*/ 0 w 79"/>
                <a:gd name="T19" fmla="*/ 38 h 76"/>
                <a:gd name="T20" fmla="*/ 0 w 79"/>
                <a:gd name="T21" fmla="*/ 38 h 76"/>
                <a:gd name="T22" fmla="*/ 1 w 79"/>
                <a:gd name="T23" fmla="*/ 45 h 76"/>
                <a:gd name="T24" fmla="*/ 4 w 79"/>
                <a:gd name="T25" fmla="*/ 53 h 76"/>
                <a:gd name="T26" fmla="*/ 7 w 79"/>
                <a:gd name="T27" fmla="*/ 58 h 76"/>
                <a:gd name="T28" fmla="*/ 11 w 79"/>
                <a:gd name="T29" fmla="*/ 65 h 76"/>
                <a:gd name="T30" fmla="*/ 17 w 79"/>
                <a:gd name="T31" fmla="*/ 69 h 76"/>
                <a:gd name="T32" fmla="*/ 24 w 79"/>
                <a:gd name="T33" fmla="*/ 72 h 76"/>
                <a:gd name="T34" fmla="*/ 32 w 79"/>
                <a:gd name="T35" fmla="*/ 75 h 76"/>
                <a:gd name="T36" fmla="*/ 39 w 79"/>
                <a:gd name="T37" fmla="*/ 76 h 76"/>
                <a:gd name="T38" fmla="*/ 39 w 79"/>
                <a:gd name="T39" fmla="*/ 76 h 76"/>
                <a:gd name="T40" fmla="*/ 47 w 79"/>
                <a:gd name="T41" fmla="*/ 75 h 76"/>
                <a:gd name="T42" fmla="*/ 54 w 79"/>
                <a:gd name="T43" fmla="*/ 72 h 76"/>
                <a:gd name="T44" fmla="*/ 61 w 79"/>
                <a:gd name="T45" fmla="*/ 69 h 76"/>
                <a:gd name="T46" fmla="*/ 66 w 79"/>
                <a:gd name="T47" fmla="*/ 65 h 76"/>
                <a:gd name="T48" fmla="*/ 72 w 79"/>
                <a:gd name="T49" fmla="*/ 58 h 76"/>
                <a:gd name="T50" fmla="*/ 75 w 79"/>
                <a:gd name="T51" fmla="*/ 53 h 76"/>
                <a:gd name="T52" fmla="*/ 78 w 79"/>
                <a:gd name="T53" fmla="*/ 45 h 76"/>
                <a:gd name="T54" fmla="*/ 79 w 79"/>
                <a:gd name="T55" fmla="*/ 38 h 76"/>
                <a:gd name="T56" fmla="*/ 79 w 79"/>
                <a:gd name="T57" fmla="*/ 38 h 76"/>
                <a:gd name="T58" fmla="*/ 78 w 79"/>
                <a:gd name="T59" fmla="*/ 30 h 76"/>
                <a:gd name="T60" fmla="*/ 75 w 79"/>
                <a:gd name="T61" fmla="*/ 23 h 76"/>
                <a:gd name="T62" fmla="*/ 72 w 79"/>
                <a:gd name="T63" fmla="*/ 17 h 76"/>
                <a:gd name="T64" fmla="*/ 66 w 79"/>
                <a:gd name="T65" fmla="*/ 11 h 76"/>
                <a:gd name="T66" fmla="*/ 61 w 79"/>
                <a:gd name="T67" fmla="*/ 6 h 76"/>
                <a:gd name="T68" fmla="*/ 54 w 79"/>
                <a:gd name="T69" fmla="*/ 3 h 76"/>
                <a:gd name="T70" fmla="*/ 47 w 79"/>
                <a:gd name="T71" fmla="*/ 1 h 76"/>
                <a:gd name="T72" fmla="*/ 39 w 79"/>
                <a:gd name="T73" fmla="*/ 0 h 76"/>
                <a:gd name="T74" fmla="*/ 39 w 79"/>
                <a:gd name="T7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6">
                  <a:moveTo>
                    <a:pt x="39" y="0"/>
                  </a:moveTo>
                  <a:lnTo>
                    <a:pt x="39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6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5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4" y="72"/>
                  </a:lnTo>
                  <a:lnTo>
                    <a:pt x="32" y="75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47" y="75"/>
                  </a:lnTo>
                  <a:lnTo>
                    <a:pt x="54" y="72"/>
                  </a:lnTo>
                  <a:lnTo>
                    <a:pt x="61" y="69"/>
                  </a:lnTo>
                  <a:lnTo>
                    <a:pt x="66" y="65"/>
                  </a:lnTo>
                  <a:lnTo>
                    <a:pt x="72" y="58"/>
                  </a:lnTo>
                  <a:lnTo>
                    <a:pt x="75" y="53"/>
                  </a:lnTo>
                  <a:lnTo>
                    <a:pt x="78" y="45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78" y="30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6" y="11"/>
                  </a:lnTo>
                  <a:lnTo>
                    <a:pt x="61" y="6"/>
                  </a:lnTo>
                  <a:lnTo>
                    <a:pt x="54" y="3"/>
                  </a:lnTo>
                  <a:lnTo>
                    <a:pt x="47" y="1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11"/>
            <p:cNvSpPr>
              <a:spLocks/>
            </p:cNvSpPr>
            <p:nvPr/>
          </p:nvSpPr>
          <p:spPr bwMode="auto">
            <a:xfrm flipH="1">
              <a:off x="5453511" y="-313742"/>
              <a:ext cx="27808" cy="24324"/>
            </a:xfrm>
            <a:custGeom>
              <a:avLst/>
              <a:gdLst>
                <a:gd name="T0" fmla="*/ 50 w 101"/>
                <a:gd name="T1" fmla="*/ 0 h 97"/>
                <a:gd name="T2" fmla="*/ 50 w 101"/>
                <a:gd name="T3" fmla="*/ 0 h 97"/>
                <a:gd name="T4" fmla="*/ 40 w 101"/>
                <a:gd name="T5" fmla="*/ 1 h 97"/>
                <a:gd name="T6" fmla="*/ 31 w 101"/>
                <a:gd name="T7" fmla="*/ 3 h 97"/>
                <a:gd name="T8" fmla="*/ 22 w 101"/>
                <a:gd name="T9" fmla="*/ 7 h 97"/>
                <a:gd name="T10" fmla="*/ 14 w 101"/>
                <a:gd name="T11" fmla="*/ 14 h 97"/>
                <a:gd name="T12" fmla="*/ 9 w 101"/>
                <a:gd name="T13" fmla="*/ 21 h 97"/>
                <a:gd name="T14" fmla="*/ 4 w 101"/>
                <a:gd name="T15" fmla="*/ 29 h 97"/>
                <a:gd name="T16" fmla="*/ 1 w 101"/>
                <a:gd name="T17" fmla="*/ 39 h 97"/>
                <a:gd name="T18" fmla="*/ 0 w 101"/>
                <a:gd name="T19" fmla="*/ 48 h 97"/>
                <a:gd name="T20" fmla="*/ 0 w 101"/>
                <a:gd name="T21" fmla="*/ 48 h 97"/>
                <a:gd name="T22" fmla="*/ 1 w 101"/>
                <a:gd name="T23" fmla="*/ 58 h 97"/>
                <a:gd name="T24" fmla="*/ 4 w 101"/>
                <a:gd name="T25" fmla="*/ 67 h 97"/>
                <a:gd name="T26" fmla="*/ 9 w 101"/>
                <a:gd name="T27" fmla="*/ 75 h 97"/>
                <a:gd name="T28" fmla="*/ 14 w 101"/>
                <a:gd name="T29" fmla="*/ 83 h 97"/>
                <a:gd name="T30" fmla="*/ 22 w 101"/>
                <a:gd name="T31" fmla="*/ 88 h 97"/>
                <a:gd name="T32" fmla="*/ 31 w 101"/>
                <a:gd name="T33" fmla="*/ 93 h 97"/>
                <a:gd name="T34" fmla="*/ 40 w 101"/>
                <a:gd name="T35" fmla="*/ 96 h 97"/>
                <a:gd name="T36" fmla="*/ 50 w 101"/>
                <a:gd name="T37" fmla="*/ 97 h 97"/>
                <a:gd name="T38" fmla="*/ 50 w 101"/>
                <a:gd name="T39" fmla="*/ 97 h 97"/>
                <a:gd name="T40" fmla="*/ 60 w 101"/>
                <a:gd name="T41" fmla="*/ 96 h 97"/>
                <a:gd name="T42" fmla="*/ 70 w 101"/>
                <a:gd name="T43" fmla="*/ 93 h 97"/>
                <a:gd name="T44" fmla="*/ 78 w 101"/>
                <a:gd name="T45" fmla="*/ 88 h 97"/>
                <a:gd name="T46" fmla="*/ 86 w 101"/>
                <a:gd name="T47" fmla="*/ 83 h 97"/>
                <a:gd name="T48" fmla="*/ 93 w 101"/>
                <a:gd name="T49" fmla="*/ 75 h 97"/>
                <a:gd name="T50" fmla="*/ 97 w 101"/>
                <a:gd name="T51" fmla="*/ 67 h 97"/>
                <a:gd name="T52" fmla="*/ 99 w 101"/>
                <a:gd name="T53" fmla="*/ 58 h 97"/>
                <a:gd name="T54" fmla="*/ 101 w 101"/>
                <a:gd name="T55" fmla="*/ 48 h 97"/>
                <a:gd name="T56" fmla="*/ 101 w 101"/>
                <a:gd name="T57" fmla="*/ 48 h 97"/>
                <a:gd name="T58" fmla="*/ 99 w 101"/>
                <a:gd name="T59" fmla="*/ 39 h 97"/>
                <a:gd name="T60" fmla="*/ 97 w 101"/>
                <a:gd name="T61" fmla="*/ 29 h 97"/>
                <a:gd name="T62" fmla="*/ 93 w 101"/>
                <a:gd name="T63" fmla="*/ 21 h 97"/>
                <a:gd name="T64" fmla="*/ 86 w 101"/>
                <a:gd name="T65" fmla="*/ 14 h 97"/>
                <a:gd name="T66" fmla="*/ 78 w 101"/>
                <a:gd name="T67" fmla="*/ 7 h 97"/>
                <a:gd name="T68" fmla="*/ 70 w 101"/>
                <a:gd name="T69" fmla="*/ 3 h 97"/>
                <a:gd name="T70" fmla="*/ 60 w 101"/>
                <a:gd name="T71" fmla="*/ 1 h 97"/>
                <a:gd name="T72" fmla="*/ 50 w 101"/>
                <a:gd name="T73" fmla="*/ 0 h 97"/>
                <a:gd name="T74" fmla="*/ 50 w 101"/>
                <a:gd name="T7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97">
                  <a:moveTo>
                    <a:pt x="50" y="0"/>
                  </a:moveTo>
                  <a:lnTo>
                    <a:pt x="50" y="0"/>
                  </a:lnTo>
                  <a:lnTo>
                    <a:pt x="40" y="1"/>
                  </a:lnTo>
                  <a:lnTo>
                    <a:pt x="31" y="3"/>
                  </a:lnTo>
                  <a:lnTo>
                    <a:pt x="22" y="7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4" y="29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4" y="67"/>
                  </a:lnTo>
                  <a:lnTo>
                    <a:pt x="9" y="75"/>
                  </a:lnTo>
                  <a:lnTo>
                    <a:pt x="14" y="83"/>
                  </a:lnTo>
                  <a:lnTo>
                    <a:pt x="22" y="88"/>
                  </a:lnTo>
                  <a:lnTo>
                    <a:pt x="31" y="93"/>
                  </a:lnTo>
                  <a:lnTo>
                    <a:pt x="40" y="96"/>
                  </a:lnTo>
                  <a:lnTo>
                    <a:pt x="50" y="97"/>
                  </a:lnTo>
                  <a:lnTo>
                    <a:pt x="50" y="97"/>
                  </a:lnTo>
                  <a:lnTo>
                    <a:pt x="60" y="96"/>
                  </a:lnTo>
                  <a:lnTo>
                    <a:pt x="70" y="93"/>
                  </a:lnTo>
                  <a:lnTo>
                    <a:pt x="78" y="88"/>
                  </a:lnTo>
                  <a:lnTo>
                    <a:pt x="86" y="83"/>
                  </a:lnTo>
                  <a:lnTo>
                    <a:pt x="93" y="75"/>
                  </a:lnTo>
                  <a:lnTo>
                    <a:pt x="97" y="67"/>
                  </a:lnTo>
                  <a:lnTo>
                    <a:pt x="99" y="58"/>
                  </a:lnTo>
                  <a:lnTo>
                    <a:pt x="101" y="48"/>
                  </a:lnTo>
                  <a:lnTo>
                    <a:pt x="101" y="48"/>
                  </a:lnTo>
                  <a:lnTo>
                    <a:pt x="99" y="39"/>
                  </a:lnTo>
                  <a:lnTo>
                    <a:pt x="97" y="29"/>
                  </a:lnTo>
                  <a:lnTo>
                    <a:pt x="93" y="21"/>
                  </a:lnTo>
                  <a:lnTo>
                    <a:pt x="86" y="14"/>
                  </a:lnTo>
                  <a:lnTo>
                    <a:pt x="78" y="7"/>
                  </a:lnTo>
                  <a:lnTo>
                    <a:pt x="70" y="3"/>
                  </a:lnTo>
                  <a:lnTo>
                    <a:pt x="60" y="1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12"/>
            <p:cNvSpPr>
              <a:spLocks/>
            </p:cNvSpPr>
            <p:nvPr/>
          </p:nvSpPr>
          <p:spPr bwMode="auto">
            <a:xfrm flipH="1">
              <a:off x="5420489" y="-263357"/>
              <a:ext cx="22594" cy="17374"/>
            </a:xfrm>
            <a:custGeom>
              <a:avLst/>
              <a:gdLst>
                <a:gd name="T0" fmla="*/ 37 w 74"/>
                <a:gd name="T1" fmla="*/ 0 h 71"/>
                <a:gd name="T2" fmla="*/ 37 w 74"/>
                <a:gd name="T3" fmla="*/ 0 h 71"/>
                <a:gd name="T4" fmla="*/ 30 w 74"/>
                <a:gd name="T5" fmla="*/ 1 h 71"/>
                <a:gd name="T6" fmla="*/ 23 w 74"/>
                <a:gd name="T7" fmla="*/ 3 h 71"/>
                <a:gd name="T8" fmla="*/ 16 w 74"/>
                <a:gd name="T9" fmla="*/ 6 h 71"/>
                <a:gd name="T10" fmla="*/ 11 w 74"/>
                <a:gd name="T11" fmla="*/ 10 h 71"/>
                <a:gd name="T12" fmla="*/ 6 w 74"/>
                <a:gd name="T13" fmla="*/ 16 h 71"/>
                <a:gd name="T14" fmla="*/ 3 w 74"/>
                <a:gd name="T15" fmla="*/ 21 h 71"/>
                <a:gd name="T16" fmla="*/ 0 w 74"/>
                <a:gd name="T17" fmla="*/ 29 h 71"/>
                <a:gd name="T18" fmla="*/ 0 w 74"/>
                <a:gd name="T19" fmla="*/ 35 h 71"/>
                <a:gd name="T20" fmla="*/ 0 w 74"/>
                <a:gd name="T21" fmla="*/ 35 h 71"/>
                <a:gd name="T22" fmla="*/ 0 w 74"/>
                <a:gd name="T23" fmla="*/ 43 h 71"/>
                <a:gd name="T24" fmla="*/ 3 w 74"/>
                <a:gd name="T25" fmla="*/ 49 h 71"/>
                <a:gd name="T26" fmla="*/ 6 w 74"/>
                <a:gd name="T27" fmla="*/ 56 h 71"/>
                <a:gd name="T28" fmla="*/ 11 w 74"/>
                <a:gd name="T29" fmla="*/ 61 h 71"/>
                <a:gd name="T30" fmla="*/ 16 w 74"/>
                <a:gd name="T31" fmla="*/ 66 h 71"/>
                <a:gd name="T32" fmla="*/ 23 w 74"/>
                <a:gd name="T33" fmla="*/ 69 h 71"/>
                <a:gd name="T34" fmla="*/ 30 w 74"/>
                <a:gd name="T35" fmla="*/ 71 h 71"/>
                <a:gd name="T36" fmla="*/ 37 w 74"/>
                <a:gd name="T37" fmla="*/ 71 h 71"/>
                <a:gd name="T38" fmla="*/ 37 w 74"/>
                <a:gd name="T39" fmla="*/ 71 h 71"/>
                <a:gd name="T40" fmla="*/ 44 w 74"/>
                <a:gd name="T41" fmla="*/ 71 h 71"/>
                <a:gd name="T42" fmla="*/ 51 w 74"/>
                <a:gd name="T43" fmla="*/ 69 h 71"/>
                <a:gd name="T44" fmla="*/ 58 w 74"/>
                <a:gd name="T45" fmla="*/ 66 h 71"/>
                <a:gd name="T46" fmla="*/ 63 w 74"/>
                <a:gd name="T47" fmla="*/ 61 h 71"/>
                <a:gd name="T48" fmla="*/ 68 w 74"/>
                <a:gd name="T49" fmla="*/ 56 h 71"/>
                <a:gd name="T50" fmla="*/ 71 w 74"/>
                <a:gd name="T51" fmla="*/ 49 h 71"/>
                <a:gd name="T52" fmla="*/ 73 w 74"/>
                <a:gd name="T53" fmla="*/ 43 h 71"/>
                <a:gd name="T54" fmla="*/ 74 w 74"/>
                <a:gd name="T55" fmla="*/ 35 h 71"/>
                <a:gd name="T56" fmla="*/ 74 w 74"/>
                <a:gd name="T57" fmla="*/ 35 h 71"/>
                <a:gd name="T58" fmla="*/ 73 w 74"/>
                <a:gd name="T59" fmla="*/ 29 h 71"/>
                <a:gd name="T60" fmla="*/ 71 w 74"/>
                <a:gd name="T61" fmla="*/ 21 h 71"/>
                <a:gd name="T62" fmla="*/ 68 w 74"/>
                <a:gd name="T63" fmla="*/ 16 h 71"/>
                <a:gd name="T64" fmla="*/ 63 w 74"/>
                <a:gd name="T65" fmla="*/ 10 h 71"/>
                <a:gd name="T66" fmla="*/ 58 w 74"/>
                <a:gd name="T67" fmla="*/ 6 h 71"/>
                <a:gd name="T68" fmla="*/ 51 w 74"/>
                <a:gd name="T69" fmla="*/ 3 h 71"/>
                <a:gd name="T70" fmla="*/ 44 w 74"/>
                <a:gd name="T71" fmla="*/ 1 h 71"/>
                <a:gd name="T72" fmla="*/ 37 w 74"/>
                <a:gd name="T73" fmla="*/ 0 h 71"/>
                <a:gd name="T74" fmla="*/ 37 w 74"/>
                <a:gd name="T7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1">
                  <a:moveTo>
                    <a:pt x="37" y="0"/>
                  </a:moveTo>
                  <a:lnTo>
                    <a:pt x="37" y="0"/>
                  </a:lnTo>
                  <a:lnTo>
                    <a:pt x="30" y="1"/>
                  </a:lnTo>
                  <a:lnTo>
                    <a:pt x="23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3" y="69"/>
                  </a:lnTo>
                  <a:lnTo>
                    <a:pt x="30" y="71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44" y="71"/>
                  </a:lnTo>
                  <a:lnTo>
                    <a:pt x="51" y="69"/>
                  </a:lnTo>
                  <a:lnTo>
                    <a:pt x="58" y="66"/>
                  </a:lnTo>
                  <a:lnTo>
                    <a:pt x="63" y="61"/>
                  </a:lnTo>
                  <a:lnTo>
                    <a:pt x="68" y="56"/>
                  </a:lnTo>
                  <a:lnTo>
                    <a:pt x="71" y="49"/>
                  </a:lnTo>
                  <a:lnTo>
                    <a:pt x="73" y="43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9"/>
                  </a:lnTo>
                  <a:lnTo>
                    <a:pt x="71" y="21"/>
                  </a:lnTo>
                  <a:lnTo>
                    <a:pt x="68" y="16"/>
                  </a:lnTo>
                  <a:lnTo>
                    <a:pt x="63" y="10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13"/>
            <p:cNvSpPr>
              <a:spLocks/>
            </p:cNvSpPr>
            <p:nvPr/>
          </p:nvSpPr>
          <p:spPr bwMode="auto">
            <a:xfrm flipH="1">
              <a:off x="5404847" y="-225133"/>
              <a:ext cx="26070" cy="22587"/>
            </a:xfrm>
            <a:custGeom>
              <a:avLst/>
              <a:gdLst>
                <a:gd name="T0" fmla="*/ 46 w 94"/>
                <a:gd name="T1" fmla="*/ 0 h 90"/>
                <a:gd name="T2" fmla="*/ 46 w 94"/>
                <a:gd name="T3" fmla="*/ 0 h 90"/>
                <a:gd name="T4" fmla="*/ 37 w 94"/>
                <a:gd name="T5" fmla="*/ 1 h 90"/>
                <a:gd name="T6" fmla="*/ 29 w 94"/>
                <a:gd name="T7" fmla="*/ 3 h 90"/>
                <a:gd name="T8" fmla="*/ 21 w 94"/>
                <a:gd name="T9" fmla="*/ 7 h 90"/>
                <a:gd name="T10" fmla="*/ 14 w 94"/>
                <a:gd name="T11" fmla="*/ 13 h 90"/>
                <a:gd name="T12" fmla="*/ 8 w 94"/>
                <a:gd name="T13" fmla="*/ 19 h 90"/>
                <a:gd name="T14" fmla="*/ 4 w 94"/>
                <a:gd name="T15" fmla="*/ 28 h 90"/>
                <a:gd name="T16" fmla="*/ 0 w 94"/>
                <a:gd name="T17" fmla="*/ 36 h 90"/>
                <a:gd name="T18" fmla="*/ 0 w 94"/>
                <a:gd name="T19" fmla="*/ 45 h 90"/>
                <a:gd name="T20" fmla="*/ 0 w 94"/>
                <a:gd name="T21" fmla="*/ 45 h 90"/>
                <a:gd name="T22" fmla="*/ 0 w 94"/>
                <a:gd name="T23" fmla="*/ 54 h 90"/>
                <a:gd name="T24" fmla="*/ 4 w 94"/>
                <a:gd name="T25" fmla="*/ 63 h 90"/>
                <a:gd name="T26" fmla="*/ 8 w 94"/>
                <a:gd name="T27" fmla="*/ 70 h 90"/>
                <a:gd name="T28" fmla="*/ 14 w 94"/>
                <a:gd name="T29" fmla="*/ 77 h 90"/>
                <a:gd name="T30" fmla="*/ 21 w 94"/>
                <a:gd name="T31" fmla="*/ 82 h 90"/>
                <a:gd name="T32" fmla="*/ 29 w 94"/>
                <a:gd name="T33" fmla="*/ 86 h 90"/>
                <a:gd name="T34" fmla="*/ 37 w 94"/>
                <a:gd name="T35" fmla="*/ 88 h 90"/>
                <a:gd name="T36" fmla="*/ 46 w 94"/>
                <a:gd name="T37" fmla="*/ 90 h 90"/>
                <a:gd name="T38" fmla="*/ 46 w 94"/>
                <a:gd name="T39" fmla="*/ 90 h 90"/>
                <a:gd name="T40" fmla="*/ 55 w 94"/>
                <a:gd name="T41" fmla="*/ 88 h 90"/>
                <a:gd name="T42" fmla="*/ 64 w 94"/>
                <a:gd name="T43" fmla="*/ 86 h 90"/>
                <a:gd name="T44" fmla="*/ 72 w 94"/>
                <a:gd name="T45" fmla="*/ 82 h 90"/>
                <a:gd name="T46" fmla="*/ 79 w 94"/>
                <a:gd name="T47" fmla="*/ 77 h 90"/>
                <a:gd name="T48" fmla="*/ 86 w 94"/>
                <a:gd name="T49" fmla="*/ 70 h 90"/>
                <a:gd name="T50" fmla="*/ 89 w 94"/>
                <a:gd name="T51" fmla="*/ 63 h 90"/>
                <a:gd name="T52" fmla="*/ 92 w 94"/>
                <a:gd name="T53" fmla="*/ 54 h 90"/>
                <a:gd name="T54" fmla="*/ 94 w 94"/>
                <a:gd name="T55" fmla="*/ 45 h 90"/>
                <a:gd name="T56" fmla="*/ 94 w 94"/>
                <a:gd name="T57" fmla="*/ 45 h 90"/>
                <a:gd name="T58" fmla="*/ 92 w 94"/>
                <a:gd name="T59" fmla="*/ 36 h 90"/>
                <a:gd name="T60" fmla="*/ 89 w 94"/>
                <a:gd name="T61" fmla="*/ 28 h 90"/>
                <a:gd name="T62" fmla="*/ 86 w 94"/>
                <a:gd name="T63" fmla="*/ 19 h 90"/>
                <a:gd name="T64" fmla="*/ 79 w 94"/>
                <a:gd name="T65" fmla="*/ 13 h 90"/>
                <a:gd name="T66" fmla="*/ 72 w 94"/>
                <a:gd name="T67" fmla="*/ 7 h 90"/>
                <a:gd name="T68" fmla="*/ 64 w 94"/>
                <a:gd name="T69" fmla="*/ 3 h 90"/>
                <a:gd name="T70" fmla="*/ 55 w 94"/>
                <a:gd name="T71" fmla="*/ 1 h 90"/>
                <a:gd name="T72" fmla="*/ 46 w 94"/>
                <a:gd name="T73" fmla="*/ 0 h 90"/>
                <a:gd name="T74" fmla="*/ 46 w 94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0">
                  <a:moveTo>
                    <a:pt x="46" y="0"/>
                  </a:moveTo>
                  <a:lnTo>
                    <a:pt x="46" y="0"/>
                  </a:lnTo>
                  <a:lnTo>
                    <a:pt x="37" y="1"/>
                  </a:lnTo>
                  <a:lnTo>
                    <a:pt x="29" y="3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19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4" y="63"/>
                  </a:lnTo>
                  <a:lnTo>
                    <a:pt x="8" y="70"/>
                  </a:lnTo>
                  <a:lnTo>
                    <a:pt x="14" y="77"/>
                  </a:lnTo>
                  <a:lnTo>
                    <a:pt x="21" y="82"/>
                  </a:lnTo>
                  <a:lnTo>
                    <a:pt x="29" y="86"/>
                  </a:lnTo>
                  <a:lnTo>
                    <a:pt x="37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5" y="88"/>
                  </a:lnTo>
                  <a:lnTo>
                    <a:pt x="64" y="86"/>
                  </a:lnTo>
                  <a:lnTo>
                    <a:pt x="72" y="82"/>
                  </a:lnTo>
                  <a:lnTo>
                    <a:pt x="79" y="77"/>
                  </a:lnTo>
                  <a:lnTo>
                    <a:pt x="86" y="70"/>
                  </a:lnTo>
                  <a:lnTo>
                    <a:pt x="89" y="63"/>
                  </a:lnTo>
                  <a:lnTo>
                    <a:pt x="92" y="54"/>
                  </a:lnTo>
                  <a:lnTo>
                    <a:pt x="94" y="45"/>
                  </a:lnTo>
                  <a:lnTo>
                    <a:pt x="94" y="45"/>
                  </a:lnTo>
                  <a:lnTo>
                    <a:pt x="92" y="36"/>
                  </a:lnTo>
                  <a:lnTo>
                    <a:pt x="89" y="28"/>
                  </a:lnTo>
                  <a:lnTo>
                    <a:pt x="86" y="19"/>
                  </a:lnTo>
                  <a:lnTo>
                    <a:pt x="79" y="13"/>
                  </a:lnTo>
                  <a:lnTo>
                    <a:pt x="72" y="7"/>
                  </a:lnTo>
                  <a:lnTo>
                    <a:pt x="64" y="3"/>
                  </a:lnTo>
                  <a:lnTo>
                    <a:pt x="55" y="1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14"/>
            <p:cNvSpPr>
              <a:spLocks/>
            </p:cNvSpPr>
            <p:nvPr/>
          </p:nvSpPr>
          <p:spPr bwMode="auto">
            <a:xfrm flipH="1">
              <a:off x="5366611" y="-272044"/>
              <a:ext cx="22594" cy="17374"/>
            </a:xfrm>
            <a:custGeom>
              <a:avLst/>
              <a:gdLst>
                <a:gd name="T0" fmla="*/ 37 w 73"/>
                <a:gd name="T1" fmla="*/ 0 h 70"/>
                <a:gd name="T2" fmla="*/ 37 w 73"/>
                <a:gd name="T3" fmla="*/ 0 h 70"/>
                <a:gd name="T4" fmla="*/ 29 w 73"/>
                <a:gd name="T5" fmla="*/ 1 h 70"/>
                <a:gd name="T6" fmla="*/ 22 w 73"/>
                <a:gd name="T7" fmla="*/ 2 h 70"/>
                <a:gd name="T8" fmla="*/ 15 w 73"/>
                <a:gd name="T9" fmla="*/ 6 h 70"/>
                <a:gd name="T10" fmla="*/ 11 w 73"/>
                <a:gd name="T11" fmla="*/ 10 h 70"/>
                <a:gd name="T12" fmla="*/ 6 w 73"/>
                <a:gd name="T13" fmla="*/ 15 h 70"/>
                <a:gd name="T14" fmla="*/ 3 w 73"/>
                <a:gd name="T15" fmla="*/ 22 h 70"/>
                <a:gd name="T16" fmla="*/ 1 w 73"/>
                <a:gd name="T17" fmla="*/ 28 h 70"/>
                <a:gd name="T18" fmla="*/ 0 w 73"/>
                <a:gd name="T19" fmla="*/ 36 h 70"/>
                <a:gd name="T20" fmla="*/ 0 w 73"/>
                <a:gd name="T21" fmla="*/ 36 h 70"/>
                <a:gd name="T22" fmla="*/ 1 w 73"/>
                <a:gd name="T23" fmla="*/ 42 h 70"/>
                <a:gd name="T24" fmla="*/ 3 w 73"/>
                <a:gd name="T25" fmla="*/ 49 h 70"/>
                <a:gd name="T26" fmla="*/ 6 w 73"/>
                <a:gd name="T27" fmla="*/ 55 h 70"/>
                <a:gd name="T28" fmla="*/ 11 w 73"/>
                <a:gd name="T29" fmla="*/ 61 h 70"/>
                <a:gd name="T30" fmla="*/ 15 w 73"/>
                <a:gd name="T31" fmla="*/ 65 h 70"/>
                <a:gd name="T32" fmla="*/ 22 w 73"/>
                <a:gd name="T33" fmla="*/ 68 h 70"/>
                <a:gd name="T34" fmla="*/ 29 w 73"/>
                <a:gd name="T35" fmla="*/ 70 h 70"/>
                <a:gd name="T36" fmla="*/ 37 w 73"/>
                <a:gd name="T37" fmla="*/ 70 h 70"/>
                <a:gd name="T38" fmla="*/ 37 w 73"/>
                <a:gd name="T39" fmla="*/ 70 h 70"/>
                <a:gd name="T40" fmla="*/ 43 w 73"/>
                <a:gd name="T41" fmla="*/ 70 h 70"/>
                <a:gd name="T42" fmla="*/ 50 w 73"/>
                <a:gd name="T43" fmla="*/ 68 h 70"/>
                <a:gd name="T44" fmla="*/ 57 w 73"/>
                <a:gd name="T45" fmla="*/ 65 h 70"/>
                <a:gd name="T46" fmla="*/ 62 w 73"/>
                <a:gd name="T47" fmla="*/ 61 h 70"/>
                <a:gd name="T48" fmla="*/ 67 w 73"/>
                <a:gd name="T49" fmla="*/ 55 h 70"/>
                <a:gd name="T50" fmla="*/ 70 w 73"/>
                <a:gd name="T51" fmla="*/ 49 h 70"/>
                <a:gd name="T52" fmla="*/ 73 w 73"/>
                <a:gd name="T53" fmla="*/ 42 h 70"/>
                <a:gd name="T54" fmla="*/ 73 w 73"/>
                <a:gd name="T55" fmla="*/ 36 h 70"/>
                <a:gd name="T56" fmla="*/ 73 w 73"/>
                <a:gd name="T57" fmla="*/ 36 h 70"/>
                <a:gd name="T58" fmla="*/ 73 w 73"/>
                <a:gd name="T59" fmla="*/ 28 h 70"/>
                <a:gd name="T60" fmla="*/ 70 w 73"/>
                <a:gd name="T61" fmla="*/ 22 h 70"/>
                <a:gd name="T62" fmla="*/ 67 w 73"/>
                <a:gd name="T63" fmla="*/ 15 h 70"/>
                <a:gd name="T64" fmla="*/ 62 w 73"/>
                <a:gd name="T65" fmla="*/ 10 h 70"/>
                <a:gd name="T66" fmla="*/ 57 w 73"/>
                <a:gd name="T67" fmla="*/ 6 h 70"/>
                <a:gd name="T68" fmla="*/ 50 w 73"/>
                <a:gd name="T69" fmla="*/ 2 h 70"/>
                <a:gd name="T70" fmla="*/ 43 w 73"/>
                <a:gd name="T71" fmla="*/ 1 h 70"/>
                <a:gd name="T72" fmla="*/ 37 w 73"/>
                <a:gd name="T73" fmla="*/ 0 h 70"/>
                <a:gd name="T74" fmla="*/ 37 w 73"/>
                <a:gd name="T7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0">
                  <a:moveTo>
                    <a:pt x="37" y="0"/>
                  </a:moveTo>
                  <a:lnTo>
                    <a:pt x="37" y="0"/>
                  </a:lnTo>
                  <a:lnTo>
                    <a:pt x="29" y="1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42"/>
                  </a:lnTo>
                  <a:lnTo>
                    <a:pt x="3" y="49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5" y="65"/>
                  </a:lnTo>
                  <a:lnTo>
                    <a:pt x="22" y="68"/>
                  </a:lnTo>
                  <a:lnTo>
                    <a:pt x="29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3" y="70"/>
                  </a:lnTo>
                  <a:lnTo>
                    <a:pt x="50" y="68"/>
                  </a:lnTo>
                  <a:lnTo>
                    <a:pt x="57" y="65"/>
                  </a:lnTo>
                  <a:lnTo>
                    <a:pt x="62" y="61"/>
                  </a:lnTo>
                  <a:lnTo>
                    <a:pt x="67" y="55"/>
                  </a:lnTo>
                  <a:lnTo>
                    <a:pt x="70" y="49"/>
                  </a:lnTo>
                  <a:lnTo>
                    <a:pt x="73" y="42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73" y="28"/>
                  </a:lnTo>
                  <a:lnTo>
                    <a:pt x="70" y="22"/>
                  </a:lnTo>
                  <a:lnTo>
                    <a:pt x="67" y="15"/>
                  </a:lnTo>
                  <a:lnTo>
                    <a:pt x="62" y="10"/>
                  </a:lnTo>
                  <a:lnTo>
                    <a:pt x="57" y="6"/>
                  </a:lnTo>
                  <a:lnTo>
                    <a:pt x="50" y="2"/>
                  </a:lnTo>
                  <a:lnTo>
                    <a:pt x="4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25"/>
            <p:cNvSpPr>
              <a:spLocks noEditPoints="1"/>
            </p:cNvSpPr>
            <p:nvPr/>
          </p:nvSpPr>
          <p:spPr bwMode="auto">
            <a:xfrm flipH="1">
              <a:off x="5034653" y="-245982"/>
              <a:ext cx="224202" cy="189380"/>
            </a:xfrm>
            <a:custGeom>
              <a:avLst/>
              <a:gdLst>
                <a:gd name="T0" fmla="*/ 0 w 776"/>
                <a:gd name="T1" fmla="*/ 0 h 766"/>
                <a:gd name="T2" fmla="*/ 19 w 776"/>
                <a:gd name="T3" fmla="*/ 74 h 766"/>
                <a:gd name="T4" fmla="*/ 193 w 776"/>
                <a:gd name="T5" fmla="*/ 766 h 766"/>
                <a:gd name="T6" fmla="*/ 719 w 776"/>
                <a:gd name="T7" fmla="*/ 265 h 766"/>
                <a:gd name="T8" fmla="*/ 776 w 776"/>
                <a:gd name="T9" fmla="*/ 211 h 766"/>
                <a:gd name="T10" fmla="*/ 776 w 776"/>
                <a:gd name="T11" fmla="*/ 211 h 766"/>
                <a:gd name="T12" fmla="*/ 677 w 776"/>
                <a:gd name="T13" fmla="*/ 191 h 766"/>
                <a:gd name="T14" fmla="*/ 578 w 776"/>
                <a:gd name="T15" fmla="*/ 169 h 766"/>
                <a:gd name="T16" fmla="*/ 479 w 776"/>
                <a:gd name="T17" fmla="*/ 146 h 766"/>
                <a:gd name="T18" fmla="*/ 382 w 776"/>
                <a:gd name="T19" fmla="*/ 120 h 766"/>
                <a:gd name="T20" fmla="*/ 285 w 776"/>
                <a:gd name="T21" fmla="*/ 92 h 766"/>
                <a:gd name="T22" fmla="*/ 190 w 776"/>
                <a:gd name="T23" fmla="*/ 62 h 766"/>
                <a:gd name="T24" fmla="*/ 95 w 776"/>
                <a:gd name="T25" fmla="*/ 32 h 766"/>
                <a:gd name="T26" fmla="*/ 0 w 776"/>
                <a:gd name="T27" fmla="*/ 0 h 766"/>
                <a:gd name="T28" fmla="*/ 0 w 776"/>
                <a:gd name="T29" fmla="*/ 0 h 766"/>
                <a:gd name="T30" fmla="*/ 147 w 776"/>
                <a:gd name="T31" fmla="*/ 249 h 766"/>
                <a:gd name="T32" fmla="*/ 201 w 776"/>
                <a:gd name="T33" fmla="*/ 106 h 766"/>
                <a:gd name="T34" fmla="*/ 271 w 776"/>
                <a:gd name="T35" fmla="*/ 249 h 766"/>
                <a:gd name="T36" fmla="*/ 147 w 776"/>
                <a:gd name="T37" fmla="*/ 249 h 766"/>
                <a:gd name="T38" fmla="*/ 234 w 776"/>
                <a:gd name="T39" fmla="*/ 553 h 766"/>
                <a:gd name="T40" fmla="*/ 234 w 776"/>
                <a:gd name="T41" fmla="*/ 473 h 766"/>
                <a:gd name="T42" fmla="*/ 328 w 776"/>
                <a:gd name="T43" fmla="*/ 583 h 766"/>
                <a:gd name="T44" fmla="*/ 234 w 776"/>
                <a:gd name="T45" fmla="*/ 553 h 766"/>
                <a:gd name="T46" fmla="*/ 403 w 776"/>
                <a:gd name="T47" fmla="*/ 398 h 766"/>
                <a:gd name="T48" fmla="*/ 252 w 776"/>
                <a:gd name="T49" fmla="*/ 354 h 766"/>
                <a:gd name="T50" fmla="*/ 377 w 776"/>
                <a:gd name="T51" fmla="*/ 309 h 766"/>
                <a:gd name="T52" fmla="*/ 403 w 776"/>
                <a:gd name="T53" fmla="*/ 398 h 766"/>
                <a:gd name="T54" fmla="*/ 474 w 776"/>
                <a:gd name="T55" fmla="*/ 309 h 766"/>
                <a:gd name="T56" fmla="*/ 528 w 776"/>
                <a:gd name="T57" fmla="*/ 238 h 766"/>
                <a:gd name="T58" fmla="*/ 550 w 776"/>
                <a:gd name="T59" fmla="*/ 318 h 766"/>
                <a:gd name="T60" fmla="*/ 474 w 776"/>
                <a:gd name="T61" fmla="*/ 309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6" h="766">
                  <a:moveTo>
                    <a:pt x="0" y="0"/>
                  </a:moveTo>
                  <a:lnTo>
                    <a:pt x="19" y="74"/>
                  </a:lnTo>
                  <a:lnTo>
                    <a:pt x="193" y="766"/>
                  </a:lnTo>
                  <a:lnTo>
                    <a:pt x="719" y="265"/>
                  </a:lnTo>
                  <a:lnTo>
                    <a:pt x="776" y="211"/>
                  </a:lnTo>
                  <a:lnTo>
                    <a:pt x="776" y="211"/>
                  </a:lnTo>
                  <a:lnTo>
                    <a:pt x="677" y="191"/>
                  </a:lnTo>
                  <a:lnTo>
                    <a:pt x="578" y="169"/>
                  </a:lnTo>
                  <a:lnTo>
                    <a:pt x="479" y="146"/>
                  </a:lnTo>
                  <a:lnTo>
                    <a:pt x="382" y="120"/>
                  </a:lnTo>
                  <a:lnTo>
                    <a:pt x="285" y="92"/>
                  </a:lnTo>
                  <a:lnTo>
                    <a:pt x="190" y="62"/>
                  </a:lnTo>
                  <a:lnTo>
                    <a:pt x="95" y="3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47" y="249"/>
                  </a:moveTo>
                  <a:lnTo>
                    <a:pt x="201" y="106"/>
                  </a:lnTo>
                  <a:lnTo>
                    <a:pt x="271" y="249"/>
                  </a:lnTo>
                  <a:lnTo>
                    <a:pt x="147" y="249"/>
                  </a:lnTo>
                  <a:close/>
                  <a:moveTo>
                    <a:pt x="234" y="553"/>
                  </a:moveTo>
                  <a:lnTo>
                    <a:pt x="234" y="473"/>
                  </a:lnTo>
                  <a:lnTo>
                    <a:pt x="328" y="583"/>
                  </a:lnTo>
                  <a:lnTo>
                    <a:pt x="234" y="553"/>
                  </a:lnTo>
                  <a:close/>
                  <a:moveTo>
                    <a:pt x="403" y="398"/>
                  </a:moveTo>
                  <a:lnTo>
                    <a:pt x="252" y="354"/>
                  </a:lnTo>
                  <a:lnTo>
                    <a:pt x="377" y="309"/>
                  </a:lnTo>
                  <a:lnTo>
                    <a:pt x="403" y="398"/>
                  </a:lnTo>
                  <a:close/>
                  <a:moveTo>
                    <a:pt x="474" y="309"/>
                  </a:moveTo>
                  <a:lnTo>
                    <a:pt x="528" y="238"/>
                  </a:lnTo>
                  <a:lnTo>
                    <a:pt x="550" y="318"/>
                  </a:lnTo>
                  <a:lnTo>
                    <a:pt x="474" y="309"/>
                  </a:lnTo>
                  <a:close/>
                </a:path>
              </a:pathLst>
            </a:custGeom>
            <a:solidFill>
              <a:srgbClr val="36B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26"/>
            <p:cNvSpPr>
              <a:spLocks/>
            </p:cNvSpPr>
            <p:nvPr/>
          </p:nvSpPr>
          <p:spPr bwMode="auto">
            <a:xfrm flipH="1">
              <a:off x="5180645" y="-219921"/>
              <a:ext cx="34760" cy="36486"/>
            </a:xfrm>
            <a:custGeom>
              <a:avLst/>
              <a:gdLst>
                <a:gd name="T0" fmla="*/ 54 w 124"/>
                <a:gd name="T1" fmla="*/ 0 h 143"/>
                <a:gd name="T2" fmla="*/ 0 w 124"/>
                <a:gd name="T3" fmla="*/ 143 h 143"/>
                <a:gd name="T4" fmla="*/ 124 w 124"/>
                <a:gd name="T5" fmla="*/ 143 h 143"/>
                <a:gd name="T6" fmla="*/ 54 w 124"/>
                <a:gd name="T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43">
                  <a:moveTo>
                    <a:pt x="54" y="0"/>
                  </a:moveTo>
                  <a:lnTo>
                    <a:pt x="0" y="143"/>
                  </a:lnTo>
                  <a:lnTo>
                    <a:pt x="124" y="14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27"/>
            <p:cNvSpPr>
              <a:spLocks/>
            </p:cNvSpPr>
            <p:nvPr/>
          </p:nvSpPr>
          <p:spPr bwMode="auto">
            <a:xfrm flipH="1">
              <a:off x="5163265" y="-127837"/>
              <a:ext cx="27808" cy="26061"/>
            </a:xfrm>
            <a:custGeom>
              <a:avLst/>
              <a:gdLst>
                <a:gd name="T0" fmla="*/ 0 w 94"/>
                <a:gd name="T1" fmla="*/ 0 h 110"/>
                <a:gd name="T2" fmla="*/ 0 w 94"/>
                <a:gd name="T3" fmla="*/ 80 h 110"/>
                <a:gd name="T4" fmla="*/ 94 w 94"/>
                <a:gd name="T5" fmla="*/ 110 h 110"/>
                <a:gd name="T6" fmla="*/ 0 w 94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10">
                  <a:moveTo>
                    <a:pt x="0" y="0"/>
                  </a:moveTo>
                  <a:lnTo>
                    <a:pt x="0" y="80"/>
                  </a:lnTo>
                  <a:lnTo>
                    <a:pt x="9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28"/>
            <p:cNvSpPr>
              <a:spLocks/>
            </p:cNvSpPr>
            <p:nvPr/>
          </p:nvSpPr>
          <p:spPr bwMode="auto">
            <a:xfrm flipH="1">
              <a:off x="5142409" y="-169536"/>
              <a:ext cx="43450" cy="22587"/>
            </a:xfrm>
            <a:custGeom>
              <a:avLst/>
              <a:gdLst>
                <a:gd name="T0" fmla="*/ 0 w 151"/>
                <a:gd name="T1" fmla="*/ 45 h 89"/>
                <a:gd name="T2" fmla="*/ 151 w 151"/>
                <a:gd name="T3" fmla="*/ 89 h 89"/>
                <a:gd name="T4" fmla="*/ 125 w 151"/>
                <a:gd name="T5" fmla="*/ 0 h 89"/>
                <a:gd name="T6" fmla="*/ 0 w 151"/>
                <a:gd name="T7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89">
                  <a:moveTo>
                    <a:pt x="0" y="45"/>
                  </a:moveTo>
                  <a:lnTo>
                    <a:pt x="151" y="89"/>
                  </a:lnTo>
                  <a:lnTo>
                    <a:pt x="12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29"/>
            <p:cNvSpPr>
              <a:spLocks/>
            </p:cNvSpPr>
            <p:nvPr/>
          </p:nvSpPr>
          <p:spPr bwMode="auto">
            <a:xfrm flipH="1">
              <a:off x="5098959" y="-186910"/>
              <a:ext cx="22594" cy="19112"/>
            </a:xfrm>
            <a:custGeom>
              <a:avLst/>
              <a:gdLst>
                <a:gd name="T0" fmla="*/ 54 w 76"/>
                <a:gd name="T1" fmla="*/ 0 h 80"/>
                <a:gd name="T2" fmla="*/ 0 w 76"/>
                <a:gd name="T3" fmla="*/ 71 h 80"/>
                <a:gd name="T4" fmla="*/ 76 w 76"/>
                <a:gd name="T5" fmla="*/ 80 h 80"/>
                <a:gd name="T6" fmla="*/ 54 w 76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80">
                  <a:moveTo>
                    <a:pt x="54" y="0"/>
                  </a:moveTo>
                  <a:lnTo>
                    <a:pt x="0" y="71"/>
                  </a:lnTo>
                  <a:lnTo>
                    <a:pt x="76" y="8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45"/>
            <p:cNvSpPr>
              <a:spLocks/>
            </p:cNvSpPr>
            <p:nvPr/>
          </p:nvSpPr>
          <p:spPr bwMode="auto">
            <a:xfrm flipH="1">
              <a:off x="4756573" y="-186910"/>
              <a:ext cx="232892" cy="39961"/>
            </a:xfrm>
            <a:custGeom>
              <a:avLst/>
              <a:gdLst>
                <a:gd name="T0" fmla="*/ 0 w 805"/>
                <a:gd name="T1" fmla="*/ 0 h 158"/>
                <a:gd name="T2" fmla="*/ 33 w 805"/>
                <a:gd name="T3" fmla="*/ 71 h 158"/>
                <a:gd name="T4" fmla="*/ 48 w 805"/>
                <a:gd name="T5" fmla="*/ 103 h 158"/>
                <a:gd name="T6" fmla="*/ 742 w 805"/>
                <a:gd name="T7" fmla="*/ 158 h 158"/>
                <a:gd name="T8" fmla="*/ 759 w 805"/>
                <a:gd name="T9" fmla="*/ 135 h 158"/>
                <a:gd name="T10" fmla="*/ 805 w 805"/>
                <a:gd name="T11" fmla="*/ 72 h 158"/>
                <a:gd name="T12" fmla="*/ 805 w 805"/>
                <a:gd name="T13" fmla="*/ 72 h 158"/>
                <a:gd name="T14" fmla="*/ 701 w 805"/>
                <a:gd name="T15" fmla="*/ 70 h 158"/>
                <a:gd name="T16" fmla="*/ 600 w 805"/>
                <a:gd name="T17" fmla="*/ 65 h 158"/>
                <a:gd name="T18" fmla="*/ 498 w 805"/>
                <a:gd name="T19" fmla="*/ 59 h 158"/>
                <a:gd name="T20" fmla="*/ 398 w 805"/>
                <a:gd name="T21" fmla="*/ 51 h 158"/>
                <a:gd name="T22" fmla="*/ 298 w 805"/>
                <a:gd name="T23" fmla="*/ 41 h 158"/>
                <a:gd name="T24" fmla="*/ 198 w 805"/>
                <a:gd name="T25" fmla="*/ 30 h 158"/>
                <a:gd name="T26" fmla="*/ 99 w 805"/>
                <a:gd name="T27" fmla="*/ 16 h 158"/>
                <a:gd name="T28" fmla="*/ 0 w 805"/>
                <a:gd name="T29" fmla="*/ 0 h 158"/>
                <a:gd name="T30" fmla="*/ 0 w 805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5" h="158">
                  <a:moveTo>
                    <a:pt x="0" y="0"/>
                  </a:moveTo>
                  <a:lnTo>
                    <a:pt x="33" y="71"/>
                  </a:lnTo>
                  <a:lnTo>
                    <a:pt x="48" y="103"/>
                  </a:lnTo>
                  <a:lnTo>
                    <a:pt x="742" y="158"/>
                  </a:lnTo>
                  <a:lnTo>
                    <a:pt x="759" y="135"/>
                  </a:lnTo>
                  <a:lnTo>
                    <a:pt x="805" y="72"/>
                  </a:lnTo>
                  <a:lnTo>
                    <a:pt x="805" y="72"/>
                  </a:lnTo>
                  <a:lnTo>
                    <a:pt x="701" y="70"/>
                  </a:lnTo>
                  <a:lnTo>
                    <a:pt x="600" y="65"/>
                  </a:lnTo>
                  <a:lnTo>
                    <a:pt x="498" y="59"/>
                  </a:lnTo>
                  <a:lnTo>
                    <a:pt x="398" y="51"/>
                  </a:lnTo>
                  <a:lnTo>
                    <a:pt x="298" y="41"/>
                  </a:lnTo>
                  <a:lnTo>
                    <a:pt x="198" y="30"/>
                  </a:lnTo>
                  <a:lnTo>
                    <a:pt x="9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46"/>
            <p:cNvSpPr>
              <a:spLocks/>
            </p:cNvSpPr>
            <p:nvPr/>
          </p:nvSpPr>
          <p:spPr bwMode="auto">
            <a:xfrm flipH="1">
              <a:off x="4773953" y="-160848"/>
              <a:ext cx="201608" cy="34749"/>
            </a:xfrm>
            <a:custGeom>
              <a:avLst/>
              <a:gdLst>
                <a:gd name="T0" fmla="*/ 0 w 694"/>
                <a:gd name="T1" fmla="*/ 0 h 141"/>
                <a:gd name="T2" fmla="*/ 41 w 694"/>
                <a:gd name="T3" fmla="*/ 87 h 141"/>
                <a:gd name="T4" fmla="*/ 632 w 694"/>
                <a:gd name="T5" fmla="*/ 141 h 141"/>
                <a:gd name="T6" fmla="*/ 694 w 694"/>
                <a:gd name="T7" fmla="*/ 55 h 141"/>
                <a:gd name="T8" fmla="*/ 0 w 694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41">
                  <a:moveTo>
                    <a:pt x="0" y="0"/>
                  </a:moveTo>
                  <a:lnTo>
                    <a:pt x="41" y="87"/>
                  </a:lnTo>
                  <a:lnTo>
                    <a:pt x="632" y="141"/>
                  </a:lnTo>
                  <a:lnTo>
                    <a:pt x="69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47"/>
            <p:cNvSpPr>
              <a:spLocks/>
            </p:cNvSpPr>
            <p:nvPr/>
          </p:nvSpPr>
          <p:spPr bwMode="auto">
            <a:xfrm flipH="1">
              <a:off x="4793071" y="-139999"/>
              <a:ext cx="170324" cy="34749"/>
            </a:xfrm>
            <a:custGeom>
              <a:avLst/>
              <a:gdLst>
                <a:gd name="T0" fmla="*/ 0 w 591"/>
                <a:gd name="T1" fmla="*/ 0 h 138"/>
                <a:gd name="T2" fmla="*/ 38 w 591"/>
                <a:gd name="T3" fmla="*/ 83 h 138"/>
                <a:gd name="T4" fmla="*/ 532 w 591"/>
                <a:gd name="T5" fmla="*/ 138 h 138"/>
                <a:gd name="T6" fmla="*/ 591 w 591"/>
                <a:gd name="T7" fmla="*/ 54 h 138"/>
                <a:gd name="T8" fmla="*/ 0 w 591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138">
                  <a:moveTo>
                    <a:pt x="0" y="0"/>
                  </a:moveTo>
                  <a:lnTo>
                    <a:pt x="38" y="83"/>
                  </a:lnTo>
                  <a:lnTo>
                    <a:pt x="532" y="138"/>
                  </a:lnTo>
                  <a:lnTo>
                    <a:pt x="591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48"/>
            <p:cNvSpPr>
              <a:spLocks/>
            </p:cNvSpPr>
            <p:nvPr/>
          </p:nvSpPr>
          <p:spPr bwMode="auto">
            <a:xfrm flipH="1">
              <a:off x="4810451" y="-119150"/>
              <a:ext cx="142516" cy="33011"/>
            </a:xfrm>
            <a:custGeom>
              <a:avLst/>
              <a:gdLst>
                <a:gd name="T0" fmla="*/ 0 w 494"/>
                <a:gd name="T1" fmla="*/ 0 h 132"/>
                <a:gd name="T2" fmla="*/ 37 w 494"/>
                <a:gd name="T3" fmla="*/ 78 h 132"/>
                <a:gd name="T4" fmla="*/ 438 w 494"/>
                <a:gd name="T5" fmla="*/ 132 h 132"/>
                <a:gd name="T6" fmla="*/ 494 w 494"/>
                <a:gd name="T7" fmla="*/ 55 h 132"/>
                <a:gd name="T8" fmla="*/ 0 w 49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32">
                  <a:moveTo>
                    <a:pt x="0" y="0"/>
                  </a:moveTo>
                  <a:lnTo>
                    <a:pt x="37" y="78"/>
                  </a:lnTo>
                  <a:lnTo>
                    <a:pt x="438" y="132"/>
                  </a:lnTo>
                  <a:lnTo>
                    <a:pt x="494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49"/>
            <p:cNvSpPr>
              <a:spLocks/>
            </p:cNvSpPr>
            <p:nvPr/>
          </p:nvSpPr>
          <p:spPr bwMode="auto">
            <a:xfrm flipH="1">
              <a:off x="4826093" y="-100038"/>
              <a:ext cx="116446" cy="31274"/>
            </a:xfrm>
            <a:custGeom>
              <a:avLst/>
              <a:gdLst>
                <a:gd name="T0" fmla="*/ 0 w 401"/>
                <a:gd name="T1" fmla="*/ 0 h 128"/>
                <a:gd name="T2" fmla="*/ 39 w 401"/>
                <a:gd name="T3" fmla="*/ 84 h 128"/>
                <a:gd name="T4" fmla="*/ 347 w 401"/>
                <a:gd name="T5" fmla="*/ 128 h 128"/>
                <a:gd name="T6" fmla="*/ 401 w 401"/>
                <a:gd name="T7" fmla="*/ 54 h 128"/>
                <a:gd name="T8" fmla="*/ 0 w 401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28">
                  <a:moveTo>
                    <a:pt x="0" y="0"/>
                  </a:moveTo>
                  <a:lnTo>
                    <a:pt x="39" y="84"/>
                  </a:lnTo>
                  <a:lnTo>
                    <a:pt x="347" y="128"/>
                  </a:lnTo>
                  <a:lnTo>
                    <a:pt x="401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50"/>
            <p:cNvSpPr>
              <a:spLocks/>
            </p:cNvSpPr>
            <p:nvPr/>
          </p:nvSpPr>
          <p:spPr bwMode="auto">
            <a:xfrm flipH="1">
              <a:off x="4841735" y="-79189"/>
              <a:ext cx="88638" cy="31274"/>
            </a:xfrm>
            <a:custGeom>
              <a:avLst/>
              <a:gdLst>
                <a:gd name="T0" fmla="*/ 0 w 308"/>
                <a:gd name="T1" fmla="*/ 0 h 124"/>
                <a:gd name="T2" fmla="*/ 44 w 308"/>
                <a:gd name="T3" fmla="*/ 93 h 124"/>
                <a:gd name="T4" fmla="*/ 250 w 308"/>
                <a:gd name="T5" fmla="*/ 124 h 124"/>
                <a:gd name="T6" fmla="*/ 308 w 308"/>
                <a:gd name="T7" fmla="*/ 44 h 124"/>
                <a:gd name="T8" fmla="*/ 0 w 30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24">
                  <a:moveTo>
                    <a:pt x="0" y="0"/>
                  </a:moveTo>
                  <a:lnTo>
                    <a:pt x="44" y="93"/>
                  </a:lnTo>
                  <a:lnTo>
                    <a:pt x="250" y="124"/>
                  </a:lnTo>
                  <a:lnTo>
                    <a:pt x="308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51"/>
            <p:cNvSpPr>
              <a:spLocks/>
            </p:cNvSpPr>
            <p:nvPr/>
          </p:nvSpPr>
          <p:spPr bwMode="auto">
            <a:xfrm flipH="1">
              <a:off x="4857377" y="-56603"/>
              <a:ext cx="60830" cy="26061"/>
            </a:xfrm>
            <a:custGeom>
              <a:avLst/>
              <a:gdLst>
                <a:gd name="T0" fmla="*/ 0 w 206"/>
                <a:gd name="T1" fmla="*/ 0 h 102"/>
                <a:gd name="T2" fmla="*/ 39 w 206"/>
                <a:gd name="T3" fmla="*/ 84 h 102"/>
                <a:gd name="T4" fmla="*/ 155 w 206"/>
                <a:gd name="T5" fmla="*/ 102 h 102"/>
                <a:gd name="T6" fmla="*/ 206 w 206"/>
                <a:gd name="T7" fmla="*/ 31 h 102"/>
                <a:gd name="T8" fmla="*/ 0 w 20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02">
                  <a:moveTo>
                    <a:pt x="0" y="0"/>
                  </a:moveTo>
                  <a:lnTo>
                    <a:pt x="39" y="84"/>
                  </a:lnTo>
                  <a:lnTo>
                    <a:pt x="155" y="102"/>
                  </a:lnTo>
                  <a:lnTo>
                    <a:pt x="20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2"/>
            <p:cNvSpPr>
              <a:spLocks/>
            </p:cNvSpPr>
            <p:nvPr/>
          </p:nvSpPr>
          <p:spPr bwMode="auto">
            <a:xfrm flipH="1">
              <a:off x="4873019" y="-35753"/>
              <a:ext cx="33022" cy="27799"/>
            </a:xfrm>
            <a:custGeom>
              <a:avLst/>
              <a:gdLst>
                <a:gd name="T0" fmla="*/ 0 w 116"/>
                <a:gd name="T1" fmla="*/ 0 h 109"/>
                <a:gd name="T2" fmla="*/ 51 w 116"/>
                <a:gd name="T3" fmla="*/ 109 h 109"/>
                <a:gd name="T4" fmla="*/ 116 w 116"/>
                <a:gd name="T5" fmla="*/ 18 h 109"/>
                <a:gd name="T6" fmla="*/ 0 w 116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09">
                  <a:moveTo>
                    <a:pt x="0" y="0"/>
                  </a:moveTo>
                  <a:lnTo>
                    <a:pt x="51" y="109"/>
                  </a:lnTo>
                  <a:lnTo>
                    <a:pt x="11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53"/>
            <p:cNvSpPr>
              <a:spLocks/>
            </p:cNvSpPr>
            <p:nvPr/>
          </p:nvSpPr>
          <p:spPr bwMode="auto">
            <a:xfrm flipH="1">
              <a:off x="4789595" y="-313742"/>
              <a:ext cx="119922" cy="39961"/>
            </a:xfrm>
            <a:custGeom>
              <a:avLst/>
              <a:gdLst>
                <a:gd name="T0" fmla="*/ 95 w 417"/>
                <a:gd name="T1" fmla="*/ 157 h 157"/>
                <a:gd name="T2" fmla="*/ 113 w 417"/>
                <a:gd name="T3" fmla="*/ 156 h 157"/>
                <a:gd name="T4" fmla="*/ 149 w 417"/>
                <a:gd name="T5" fmla="*/ 146 h 157"/>
                <a:gd name="T6" fmla="*/ 186 w 417"/>
                <a:gd name="T7" fmla="*/ 124 h 157"/>
                <a:gd name="T8" fmla="*/ 224 w 417"/>
                <a:gd name="T9" fmla="*/ 92 h 157"/>
                <a:gd name="T10" fmla="*/ 245 w 417"/>
                <a:gd name="T11" fmla="*/ 71 h 157"/>
                <a:gd name="T12" fmla="*/ 268 w 417"/>
                <a:gd name="T13" fmla="*/ 51 h 157"/>
                <a:gd name="T14" fmla="*/ 294 w 417"/>
                <a:gd name="T15" fmla="*/ 37 h 157"/>
                <a:gd name="T16" fmla="*/ 321 w 417"/>
                <a:gd name="T17" fmla="*/ 28 h 157"/>
                <a:gd name="T18" fmla="*/ 346 w 417"/>
                <a:gd name="T19" fmla="*/ 24 h 157"/>
                <a:gd name="T20" fmla="*/ 387 w 417"/>
                <a:gd name="T21" fmla="*/ 22 h 157"/>
                <a:gd name="T22" fmla="*/ 404 w 417"/>
                <a:gd name="T23" fmla="*/ 25 h 157"/>
                <a:gd name="T24" fmla="*/ 408 w 417"/>
                <a:gd name="T25" fmla="*/ 25 h 157"/>
                <a:gd name="T26" fmla="*/ 415 w 417"/>
                <a:gd name="T27" fmla="*/ 19 h 157"/>
                <a:gd name="T28" fmla="*/ 417 w 417"/>
                <a:gd name="T29" fmla="*/ 16 h 157"/>
                <a:gd name="T30" fmla="*/ 415 w 417"/>
                <a:gd name="T31" fmla="*/ 7 h 157"/>
                <a:gd name="T32" fmla="*/ 408 w 417"/>
                <a:gd name="T33" fmla="*/ 3 h 157"/>
                <a:gd name="T34" fmla="*/ 402 w 417"/>
                <a:gd name="T35" fmla="*/ 2 h 157"/>
                <a:gd name="T36" fmla="*/ 367 w 417"/>
                <a:gd name="T37" fmla="*/ 0 h 157"/>
                <a:gd name="T38" fmla="*/ 342 w 417"/>
                <a:gd name="T39" fmla="*/ 2 h 157"/>
                <a:gd name="T40" fmla="*/ 313 w 417"/>
                <a:gd name="T41" fmla="*/ 7 h 157"/>
                <a:gd name="T42" fmla="*/ 284 w 417"/>
                <a:gd name="T43" fmla="*/ 17 h 157"/>
                <a:gd name="T44" fmla="*/ 255 w 417"/>
                <a:gd name="T45" fmla="*/ 33 h 157"/>
                <a:gd name="T46" fmla="*/ 228 w 417"/>
                <a:gd name="T47" fmla="*/ 57 h 157"/>
                <a:gd name="T48" fmla="*/ 213 w 417"/>
                <a:gd name="T49" fmla="*/ 72 h 157"/>
                <a:gd name="T50" fmla="*/ 184 w 417"/>
                <a:gd name="T51" fmla="*/ 98 h 157"/>
                <a:gd name="T52" fmla="*/ 157 w 417"/>
                <a:gd name="T53" fmla="*/ 116 h 157"/>
                <a:gd name="T54" fmla="*/ 131 w 417"/>
                <a:gd name="T55" fmla="*/ 129 h 157"/>
                <a:gd name="T56" fmla="*/ 107 w 417"/>
                <a:gd name="T57" fmla="*/ 135 h 157"/>
                <a:gd name="T58" fmla="*/ 82 w 417"/>
                <a:gd name="T59" fmla="*/ 135 h 157"/>
                <a:gd name="T60" fmla="*/ 56 w 417"/>
                <a:gd name="T61" fmla="*/ 127 h 157"/>
                <a:gd name="T62" fmla="*/ 31 w 417"/>
                <a:gd name="T63" fmla="*/ 114 h 157"/>
                <a:gd name="T64" fmla="*/ 18 w 417"/>
                <a:gd name="T65" fmla="*/ 106 h 157"/>
                <a:gd name="T66" fmla="*/ 9 w 417"/>
                <a:gd name="T67" fmla="*/ 103 h 157"/>
                <a:gd name="T68" fmla="*/ 2 w 417"/>
                <a:gd name="T69" fmla="*/ 108 h 157"/>
                <a:gd name="T70" fmla="*/ 0 w 417"/>
                <a:gd name="T71" fmla="*/ 112 h 157"/>
                <a:gd name="T72" fmla="*/ 1 w 417"/>
                <a:gd name="T73" fmla="*/ 120 h 157"/>
                <a:gd name="T74" fmla="*/ 5 w 417"/>
                <a:gd name="T75" fmla="*/ 123 h 157"/>
                <a:gd name="T76" fmla="*/ 28 w 417"/>
                <a:gd name="T77" fmla="*/ 138 h 157"/>
                <a:gd name="T78" fmla="*/ 51 w 417"/>
                <a:gd name="T79" fmla="*/ 149 h 157"/>
                <a:gd name="T80" fmla="*/ 73 w 417"/>
                <a:gd name="T81" fmla="*/ 155 h 157"/>
                <a:gd name="T82" fmla="*/ 95 w 417"/>
                <a:gd name="T8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7" h="157">
                  <a:moveTo>
                    <a:pt x="95" y="157"/>
                  </a:moveTo>
                  <a:lnTo>
                    <a:pt x="95" y="157"/>
                  </a:lnTo>
                  <a:lnTo>
                    <a:pt x="104" y="157"/>
                  </a:lnTo>
                  <a:lnTo>
                    <a:pt x="113" y="156"/>
                  </a:lnTo>
                  <a:lnTo>
                    <a:pt x="131" y="152"/>
                  </a:lnTo>
                  <a:lnTo>
                    <a:pt x="149" y="146"/>
                  </a:lnTo>
                  <a:lnTo>
                    <a:pt x="167" y="136"/>
                  </a:lnTo>
                  <a:lnTo>
                    <a:pt x="186" y="124"/>
                  </a:lnTo>
                  <a:lnTo>
                    <a:pt x="205" y="109"/>
                  </a:lnTo>
                  <a:lnTo>
                    <a:pt x="224" y="92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56" y="60"/>
                  </a:lnTo>
                  <a:lnTo>
                    <a:pt x="268" y="51"/>
                  </a:lnTo>
                  <a:lnTo>
                    <a:pt x="282" y="43"/>
                  </a:lnTo>
                  <a:lnTo>
                    <a:pt x="294" y="37"/>
                  </a:lnTo>
                  <a:lnTo>
                    <a:pt x="307" y="32"/>
                  </a:lnTo>
                  <a:lnTo>
                    <a:pt x="321" y="28"/>
                  </a:lnTo>
                  <a:lnTo>
                    <a:pt x="333" y="26"/>
                  </a:lnTo>
                  <a:lnTo>
                    <a:pt x="346" y="24"/>
                  </a:lnTo>
                  <a:lnTo>
                    <a:pt x="369" y="22"/>
                  </a:lnTo>
                  <a:lnTo>
                    <a:pt x="387" y="22"/>
                  </a:lnTo>
                  <a:lnTo>
                    <a:pt x="399" y="24"/>
                  </a:lnTo>
                  <a:lnTo>
                    <a:pt x="404" y="25"/>
                  </a:lnTo>
                  <a:lnTo>
                    <a:pt x="404" y="25"/>
                  </a:lnTo>
                  <a:lnTo>
                    <a:pt x="408" y="25"/>
                  </a:lnTo>
                  <a:lnTo>
                    <a:pt x="412" y="22"/>
                  </a:lnTo>
                  <a:lnTo>
                    <a:pt x="415" y="19"/>
                  </a:lnTo>
                  <a:lnTo>
                    <a:pt x="417" y="16"/>
                  </a:lnTo>
                  <a:lnTo>
                    <a:pt x="417" y="16"/>
                  </a:lnTo>
                  <a:lnTo>
                    <a:pt x="417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8" y="3"/>
                  </a:lnTo>
                  <a:lnTo>
                    <a:pt x="408" y="3"/>
                  </a:lnTo>
                  <a:lnTo>
                    <a:pt x="402" y="2"/>
                  </a:lnTo>
                  <a:lnTo>
                    <a:pt x="387" y="1"/>
                  </a:lnTo>
                  <a:lnTo>
                    <a:pt x="367" y="0"/>
                  </a:lnTo>
                  <a:lnTo>
                    <a:pt x="355" y="1"/>
                  </a:lnTo>
                  <a:lnTo>
                    <a:pt x="342" y="2"/>
                  </a:lnTo>
                  <a:lnTo>
                    <a:pt x="328" y="4"/>
                  </a:lnTo>
                  <a:lnTo>
                    <a:pt x="313" y="7"/>
                  </a:lnTo>
                  <a:lnTo>
                    <a:pt x="298" y="12"/>
                  </a:lnTo>
                  <a:lnTo>
                    <a:pt x="284" y="17"/>
                  </a:lnTo>
                  <a:lnTo>
                    <a:pt x="269" y="25"/>
                  </a:lnTo>
                  <a:lnTo>
                    <a:pt x="255" y="33"/>
                  </a:lnTo>
                  <a:lnTo>
                    <a:pt x="241" y="44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13" y="72"/>
                  </a:lnTo>
                  <a:lnTo>
                    <a:pt x="199" y="86"/>
                  </a:lnTo>
                  <a:lnTo>
                    <a:pt x="184" y="98"/>
                  </a:lnTo>
                  <a:lnTo>
                    <a:pt x="171" y="108"/>
                  </a:lnTo>
                  <a:lnTo>
                    <a:pt x="157" y="116"/>
                  </a:lnTo>
                  <a:lnTo>
                    <a:pt x="145" y="124"/>
                  </a:lnTo>
                  <a:lnTo>
                    <a:pt x="131" y="129"/>
                  </a:lnTo>
                  <a:lnTo>
                    <a:pt x="119" y="133"/>
                  </a:lnTo>
                  <a:lnTo>
                    <a:pt x="107" y="135"/>
                  </a:lnTo>
                  <a:lnTo>
                    <a:pt x="94" y="136"/>
                  </a:lnTo>
                  <a:lnTo>
                    <a:pt x="82" y="135"/>
                  </a:lnTo>
                  <a:lnTo>
                    <a:pt x="70" y="132"/>
                  </a:lnTo>
                  <a:lnTo>
                    <a:pt x="56" y="127"/>
                  </a:lnTo>
                  <a:lnTo>
                    <a:pt x="44" y="122"/>
                  </a:lnTo>
                  <a:lnTo>
                    <a:pt x="31" y="11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4" y="105"/>
                  </a:lnTo>
                  <a:lnTo>
                    <a:pt x="9" y="103"/>
                  </a:lnTo>
                  <a:lnTo>
                    <a:pt x="6" y="106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0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16" y="132"/>
                  </a:lnTo>
                  <a:lnTo>
                    <a:pt x="28" y="138"/>
                  </a:lnTo>
                  <a:lnTo>
                    <a:pt x="39" y="145"/>
                  </a:lnTo>
                  <a:lnTo>
                    <a:pt x="51" y="149"/>
                  </a:lnTo>
                  <a:lnTo>
                    <a:pt x="62" y="152"/>
                  </a:lnTo>
                  <a:lnTo>
                    <a:pt x="73" y="155"/>
                  </a:lnTo>
                  <a:lnTo>
                    <a:pt x="84" y="156"/>
                  </a:lnTo>
                  <a:lnTo>
                    <a:pt x="95" y="157"/>
                  </a:lnTo>
                  <a:lnTo>
                    <a:pt x="95" y="157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4"/>
            <p:cNvSpPr>
              <a:spLocks noEditPoints="1"/>
            </p:cNvSpPr>
            <p:nvPr/>
          </p:nvSpPr>
          <p:spPr bwMode="auto">
            <a:xfrm flipH="1">
              <a:off x="4697481" y="-487485"/>
              <a:ext cx="177276" cy="178955"/>
            </a:xfrm>
            <a:custGeom>
              <a:avLst/>
              <a:gdLst>
                <a:gd name="T0" fmla="*/ 274 w 609"/>
                <a:gd name="T1" fmla="*/ 2 h 717"/>
                <a:gd name="T2" fmla="*/ 215 w 609"/>
                <a:gd name="T3" fmla="*/ 16 h 717"/>
                <a:gd name="T4" fmla="*/ 160 w 609"/>
                <a:gd name="T5" fmla="*/ 43 h 717"/>
                <a:gd name="T6" fmla="*/ 111 w 609"/>
                <a:gd name="T7" fmla="*/ 82 h 717"/>
                <a:gd name="T8" fmla="*/ 70 w 609"/>
                <a:gd name="T9" fmla="*/ 131 h 717"/>
                <a:gd name="T10" fmla="*/ 37 w 609"/>
                <a:gd name="T11" fmla="*/ 188 h 717"/>
                <a:gd name="T12" fmla="*/ 14 w 609"/>
                <a:gd name="T13" fmla="*/ 251 h 717"/>
                <a:gd name="T14" fmla="*/ 1 w 609"/>
                <a:gd name="T15" fmla="*/ 322 h 717"/>
                <a:gd name="T16" fmla="*/ 0 w 609"/>
                <a:gd name="T17" fmla="*/ 375 h 717"/>
                <a:gd name="T18" fmla="*/ 21 w 609"/>
                <a:gd name="T19" fmla="*/ 487 h 717"/>
                <a:gd name="T20" fmla="*/ 77 w 609"/>
                <a:gd name="T21" fmla="*/ 596 h 717"/>
                <a:gd name="T22" fmla="*/ 138 w 609"/>
                <a:gd name="T23" fmla="*/ 658 h 717"/>
                <a:gd name="T24" fmla="*/ 185 w 609"/>
                <a:gd name="T25" fmla="*/ 688 h 717"/>
                <a:gd name="T26" fmla="*/ 238 w 609"/>
                <a:gd name="T27" fmla="*/ 708 h 717"/>
                <a:gd name="T28" fmla="*/ 267 w 609"/>
                <a:gd name="T29" fmla="*/ 714 h 717"/>
                <a:gd name="T30" fmla="*/ 305 w 609"/>
                <a:gd name="T31" fmla="*/ 717 h 717"/>
                <a:gd name="T32" fmla="*/ 341 w 609"/>
                <a:gd name="T33" fmla="*/ 714 h 717"/>
                <a:gd name="T34" fmla="*/ 397 w 609"/>
                <a:gd name="T35" fmla="*/ 700 h 717"/>
                <a:gd name="T36" fmla="*/ 450 w 609"/>
                <a:gd name="T37" fmla="*/ 674 h 717"/>
                <a:gd name="T38" fmla="*/ 496 w 609"/>
                <a:gd name="T39" fmla="*/ 637 h 717"/>
                <a:gd name="T40" fmla="*/ 537 w 609"/>
                <a:gd name="T41" fmla="*/ 591 h 717"/>
                <a:gd name="T42" fmla="*/ 569 w 609"/>
                <a:gd name="T43" fmla="*/ 537 h 717"/>
                <a:gd name="T44" fmla="*/ 593 w 609"/>
                <a:gd name="T45" fmla="*/ 476 h 717"/>
                <a:gd name="T46" fmla="*/ 606 w 609"/>
                <a:gd name="T47" fmla="*/ 410 h 717"/>
                <a:gd name="T48" fmla="*/ 609 w 609"/>
                <a:gd name="T49" fmla="*/ 358 h 717"/>
                <a:gd name="T50" fmla="*/ 604 w 609"/>
                <a:gd name="T51" fmla="*/ 286 h 717"/>
                <a:gd name="T52" fmla="*/ 586 w 609"/>
                <a:gd name="T53" fmla="*/ 219 h 717"/>
                <a:gd name="T54" fmla="*/ 558 w 609"/>
                <a:gd name="T55" fmla="*/ 158 h 717"/>
                <a:gd name="T56" fmla="*/ 521 w 609"/>
                <a:gd name="T57" fmla="*/ 105 h 717"/>
                <a:gd name="T58" fmla="*/ 475 w 609"/>
                <a:gd name="T59" fmla="*/ 61 h 717"/>
                <a:gd name="T60" fmla="*/ 423 w 609"/>
                <a:gd name="T61" fmla="*/ 28 h 717"/>
                <a:gd name="T62" fmla="*/ 366 w 609"/>
                <a:gd name="T63" fmla="*/ 7 h 717"/>
                <a:gd name="T64" fmla="*/ 305 w 609"/>
                <a:gd name="T65" fmla="*/ 0 h 717"/>
                <a:gd name="T66" fmla="*/ 428 w 609"/>
                <a:gd name="T67" fmla="*/ 253 h 717"/>
                <a:gd name="T68" fmla="*/ 401 w 609"/>
                <a:gd name="T69" fmla="*/ 226 h 717"/>
                <a:gd name="T70" fmla="*/ 396 w 609"/>
                <a:gd name="T71" fmla="*/ 198 h 717"/>
                <a:gd name="T72" fmla="*/ 406 w 609"/>
                <a:gd name="T73" fmla="*/ 174 h 717"/>
                <a:gd name="T74" fmla="*/ 439 w 609"/>
                <a:gd name="T75" fmla="*/ 151 h 717"/>
                <a:gd name="T76" fmla="*/ 465 w 609"/>
                <a:gd name="T77" fmla="*/ 148 h 717"/>
                <a:gd name="T78" fmla="*/ 483 w 609"/>
                <a:gd name="T79" fmla="*/ 153 h 717"/>
                <a:gd name="T80" fmla="*/ 506 w 609"/>
                <a:gd name="T81" fmla="*/ 178 h 717"/>
                <a:gd name="T82" fmla="*/ 513 w 609"/>
                <a:gd name="T83" fmla="*/ 200 h 717"/>
                <a:gd name="T84" fmla="*/ 512 w 609"/>
                <a:gd name="T85" fmla="*/ 230 h 717"/>
                <a:gd name="T86" fmla="*/ 496 w 609"/>
                <a:gd name="T87" fmla="*/ 253 h 717"/>
                <a:gd name="T88" fmla="*/ 467 w 609"/>
                <a:gd name="T89" fmla="*/ 263 h 717"/>
                <a:gd name="T90" fmla="*/ 436 w 609"/>
                <a:gd name="T91" fmla="*/ 257 h 717"/>
                <a:gd name="T92" fmla="*/ 507 w 609"/>
                <a:gd name="T93" fmla="*/ 326 h 717"/>
                <a:gd name="T94" fmla="*/ 507 w 609"/>
                <a:gd name="T95" fmla="*/ 309 h 717"/>
                <a:gd name="T96" fmla="*/ 515 w 609"/>
                <a:gd name="T97" fmla="*/ 300 h 717"/>
                <a:gd name="T98" fmla="*/ 532 w 609"/>
                <a:gd name="T99" fmla="*/ 298 h 717"/>
                <a:gd name="T100" fmla="*/ 543 w 609"/>
                <a:gd name="T101" fmla="*/ 304 h 717"/>
                <a:gd name="T102" fmla="*/ 546 w 609"/>
                <a:gd name="T103" fmla="*/ 322 h 717"/>
                <a:gd name="T104" fmla="*/ 533 w 609"/>
                <a:gd name="T105" fmla="*/ 335 h 717"/>
                <a:gd name="T106" fmla="*/ 515 w 609"/>
                <a:gd name="T107" fmla="*/ 33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717">
                  <a:moveTo>
                    <a:pt x="305" y="0"/>
                  </a:moveTo>
                  <a:lnTo>
                    <a:pt x="305" y="0"/>
                  </a:lnTo>
                  <a:lnTo>
                    <a:pt x="290" y="0"/>
                  </a:lnTo>
                  <a:lnTo>
                    <a:pt x="274" y="2"/>
                  </a:lnTo>
                  <a:lnTo>
                    <a:pt x="258" y="4"/>
                  </a:lnTo>
                  <a:lnTo>
                    <a:pt x="244" y="7"/>
                  </a:lnTo>
                  <a:lnTo>
                    <a:pt x="229" y="11"/>
                  </a:lnTo>
                  <a:lnTo>
                    <a:pt x="215" y="16"/>
                  </a:lnTo>
                  <a:lnTo>
                    <a:pt x="200" y="21"/>
                  </a:lnTo>
                  <a:lnTo>
                    <a:pt x="187" y="28"/>
                  </a:lnTo>
                  <a:lnTo>
                    <a:pt x="173" y="36"/>
                  </a:lnTo>
                  <a:lnTo>
                    <a:pt x="160" y="43"/>
                  </a:lnTo>
                  <a:lnTo>
                    <a:pt x="147" y="52"/>
                  </a:lnTo>
                  <a:lnTo>
                    <a:pt x="135" y="61"/>
                  </a:lnTo>
                  <a:lnTo>
                    <a:pt x="123" y="71"/>
                  </a:lnTo>
                  <a:lnTo>
                    <a:pt x="111" y="82"/>
                  </a:lnTo>
                  <a:lnTo>
                    <a:pt x="100" y="93"/>
                  </a:lnTo>
                  <a:lnTo>
                    <a:pt x="90" y="105"/>
                  </a:lnTo>
                  <a:lnTo>
                    <a:pt x="80" y="118"/>
                  </a:lnTo>
                  <a:lnTo>
                    <a:pt x="70" y="131"/>
                  </a:lnTo>
                  <a:lnTo>
                    <a:pt x="61" y="144"/>
                  </a:lnTo>
                  <a:lnTo>
                    <a:pt x="52" y="158"/>
                  </a:lnTo>
                  <a:lnTo>
                    <a:pt x="44" y="173"/>
                  </a:lnTo>
                  <a:lnTo>
                    <a:pt x="37" y="188"/>
                  </a:lnTo>
                  <a:lnTo>
                    <a:pt x="31" y="203"/>
                  </a:lnTo>
                  <a:lnTo>
                    <a:pt x="24" y="219"/>
                  </a:lnTo>
                  <a:lnTo>
                    <a:pt x="18" y="235"/>
                  </a:lnTo>
                  <a:lnTo>
                    <a:pt x="14" y="251"/>
                  </a:lnTo>
                  <a:lnTo>
                    <a:pt x="10" y="269"/>
                  </a:lnTo>
                  <a:lnTo>
                    <a:pt x="7" y="286"/>
                  </a:lnTo>
                  <a:lnTo>
                    <a:pt x="4" y="303"/>
                  </a:lnTo>
                  <a:lnTo>
                    <a:pt x="1" y="322"/>
                  </a:lnTo>
                  <a:lnTo>
                    <a:pt x="0" y="340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0" y="375"/>
                  </a:lnTo>
                  <a:lnTo>
                    <a:pt x="1" y="392"/>
                  </a:lnTo>
                  <a:lnTo>
                    <a:pt x="6" y="424"/>
                  </a:lnTo>
                  <a:lnTo>
                    <a:pt x="12" y="457"/>
                  </a:lnTo>
                  <a:lnTo>
                    <a:pt x="21" y="487"/>
                  </a:lnTo>
                  <a:lnTo>
                    <a:pt x="32" y="517"/>
                  </a:lnTo>
                  <a:lnTo>
                    <a:pt x="45" y="545"/>
                  </a:lnTo>
                  <a:lnTo>
                    <a:pt x="60" y="571"/>
                  </a:lnTo>
                  <a:lnTo>
                    <a:pt x="77" y="596"/>
                  </a:lnTo>
                  <a:lnTo>
                    <a:pt x="96" y="619"/>
                  </a:lnTo>
                  <a:lnTo>
                    <a:pt x="116" y="639"/>
                  </a:lnTo>
                  <a:lnTo>
                    <a:pt x="127" y="649"/>
                  </a:lnTo>
                  <a:lnTo>
                    <a:pt x="138" y="658"/>
                  </a:lnTo>
                  <a:lnTo>
                    <a:pt x="150" y="666"/>
                  </a:lnTo>
                  <a:lnTo>
                    <a:pt x="162" y="674"/>
                  </a:lnTo>
                  <a:lnTo>
                    <a:pt x="173" y="681"/>
                  </a:lnTo>
                  <a:lnTo>
                    <a:pt x="185" y="688"/>
                  </a:lnTo>
                  <a:lnTo>
                    <a:pt x="199" y="694"/>
                  </a:lnTo>
                  <a:lnTo>
                    <a:pt x="211" y="700"/>
                  </a:lnTo>
                  <a:lnTo>
                    <a:pt x="225" y="704"/>
                  </a:lnTo>
                  <a:lnTo>
                    <a:pt x="238" y="708"/>
                  </a:lnTo>
                  <a:lnTo>
                    <a:pt x="253" y="712"/>
                  </a:lnTo>
                  <a:lnTo>
                    <a:pt x="266" y="714"/>
                  </a:lnTo>
                  <a:lnTo>
                    <a:pt x="267" y="714"/>
                  </a:lnTo>
                  <a:lnTo>
                    <a:pt x="267" y="714"/>
                  </a:lnTo>
                  <a:lnTo>
                    <a:pt x="283" y="716"/>
                  </a:lnTo>
                  <a:lnTo>
                    <a:pt x="284" y="716"/>
                  </a:lnTo>
                  <a:lnTo>
                    <a:pt x="284" y="716"/>
                  </a:lnTo>
                  <a:lnTo>
                    <a:pt x="305" y="717"/>
                  </a:lnTo>
                  <a:lnTo>
                    <a:pt x="305" y="717"/>
                  </a:lnTo>
                  <a:lnTo>
                    <a:pt x="326" y="716"/>
                  </a:lnTo>
                  <a:lnTo>
                    <a:pt x="326" y="716"/>
                  </a:lnTo>
                  <a:lnTo>
                    <a:pt x="341" y="714"/>
                  </a:lnTo>
                  <a:lnTo>
                    <a:pt x="355" y="712"/>
                  </a:lnTo>
                  <a:lnTo>
                    <a:pt x="369" y="708"/>
                  </a:lnTo>
                  <a:lnTo>
                    <a:pt x="384" y="704"/>
                  </a:lnTo>
                  <a:lnTo>
                    <a:pt x="397" y="700"/>
                  </a:lnTo>
                  <a:lnTo>
                    <a:pt x="411" y="694"/>
                  </a:lnTo>
                  <a:lnTo>
                    <a:pt x="424" y="688"/>
                  </a:lnTo>
                  <a:lnTo>
                    <a:pt x="437" y="681"/>
                  </a:lnTo>
                  <a:lnTo>
                    <a:pt x="450" y="674"/>
                  </a:lnTo>
                  <a:lnTo>
                    <a:pt x="463" y="665"/>
                  </a:lnTo>
                  <a:lnTo>
                    <a:pt x="474" y="656"/>
                  </a:lnTo>
                  <a:lnTo>
                    <a:pt x="485" y="647"/>
                  </a:lnTo>
                  <a:lnTo>
                    <a:pt x="496" y="637"/>
                  </a:lnTo>
                  <a:lnTo>
                    <a:pt x="507" y="626"/>
                  </a:lnTo>
                  <a:lnTo>
                    <a:pt x="518" y="614"/>
                  </a:lnTo>
                  <a:lnTo>
                    <a:pt x="528" y="604"/>
                  </a:lnTo>
                  <a:lnTo>
                    <a:pt x="537" y="591"/>
                  </a:lnTo>
                  <a:lnTo>
                    <a:pt x="546" y="578"/>
                  </a:lnTo>
                  <a:lnTo>
                    <a:pt x="553" y="565"/>
                  </a:lnTo>
                  <a:lnTo>
                    <a:pt x="561" y="551"/>
                  </a:lnTo>
                  <a:lnTo>
                    <a:pt x="569" y="537"/>
                  </a:lnTo>
                  <a:lnTo>
                    <a:pt x="576" y="523"/>
                  </a:lnTo>
                  <a:lnTo>
                    <a:pt x="581" y="507"/>
                  </a:lnTo>
                  <a:lnTo>
                    <a:pt x="587" y="492"/>
                  </a:lnTo>
                  <a:lnTo>
                    <a:pt x="593" y="476"/>
                  </a:lnTo>
                  <a:lnTo>
                    <a:pt x="597" y="460"/>
                  </a:lnTo>
                  <a:lnTo>
                    <a:pt x="601" y="444"/>
                  </a:lnTo>
                  <a:lnTo>
                    <a:pt x="604" y="428"/>
                  </a:lnTo>
                  <a:lnTo>
                    <a:pt x="606" y="410"/>
                  </a:lnTo>
                  <a:lnTo>
                    <a:pt x="608" y="393"/>
                  </a:lnTo>
                  <a:lnTo>
                    <a:pt x="609" y="376"/>
                  </a:lnTo>
                  <a:lnTo>
                    <a:pt x="609" y="358"/>
                  </a:lnTo>
                  <a:lnTo>
                    <a:pt x="609" y="358"/>
                  </a:lnTo>
                  <a:lnTo>
                    <a:pt x="609" y="340"/>
                  </a:lnTo>
                  <a:lnTo>
                    <a:pt x="608" y="322"/>
                  </a:lnTo>
                  <a:lnTo>
                    <a:pt x="606" y="303"/>
                  </a:lnTo>
                  <a:lnTo>
                    <a:pt x="604" y="286"/>
                  </a:lnTo>
                  <a:lnTo>
                    <a:pt x="601" y="269"/>
                  </a:lnTo>
                  <a:lnTo>
                    <a:pt x="596" y="251"/>
                  </a:lnTo>
                  <a:lnTo>
                    <a:pt x="592" y="235"/>
                  </a:lnTo>
                  <a:lnTo>
                    <a:pt x="586" y="219"/>
                  </a:lnTo>
                  <a:lnTo>
                    <a:pt x="579" y="203"/>
                  </a:lnTo>
                  <a:lnTo>
                    <a:pt x="572" y="188"/>
                  </a:lnTo>
                  <a:lnTo>
                    <a:pt x="566" y="173"/>
                  </a:lnTo>
                  <a:lnTo>
                    <a:pt x="558" y="158"/>
                  </a:lnTo>
                  <a:lnTo>
                    <a:pt x="549" y="144"/>
                  </a:lnTo>
                  <a:lnTo>
                    <a:pt x="540" y="131"/>
                  </a:lnTo>
                  <a:lnTo>
                    <a:pt x="531" y="118"/>
                  </a:lnTo>
                  <a:lnTo>
                    <a:pt x="521" y="105"/>
                  </a:lnTo>
                  <a:lnTo>
                    <a:pt x="510" y="93"/>
                  </a:lnTo>
                  <a:lnTo>
                    <a:pt x="498" y="82"/>
                  </a:lnTo>
                  <a:lnTo>
                    <a:pt x="487" y="71"/>
                  </a:lnTo>
                  <a:lnTo>
                    <a:pt x="475" y="61"/>
                  </a:lnTo>
                  <a:lnTo>
                    <a:pt x="463" y="52"/>
                  </a:lnTo>
                  <a:lnTo>
                    <a:pt x="450" y="43"/>
                  </a:lnTo>
                  <a:lnTo>
                    <a:pt x="437" y="36"/>
                  </a:lnTo>
                  <a:lnTo>
                    <a:pt x="423" y="28"/>
                  </a:lnTo>
                  <a:lnTo>
                    <a:pt x="410" y="21"/>
                  </a:lnTo>
                  <a:lnTo>
                    <a:pt x="395" y="16"/>
                  </a:lnTo>
                  <a:lnTo>
                    <a:pt x="381" y="11"/>
                  </a:lnTo>
                  <a:lnTo>
                    <a:pt x="366" y="7"/>
                  </a:lnTo>
                  <a:lnTo>
                    <a:pt x="351" y="4"/>
                  </a:lnTo>
                  <a:lnTo>
                    <a:pt x="336" y="2"/>
                  </a:lnTo>
                  <a:lnTo>
                    <a:pt x="321" y="0"/>
                  </a:lnTo>
                  <a:lnTo>
                    <a:pt x="305" y="0"/>
                  </a:lnTo>
                  <a:lnTo>
                    <a:pt x="305" y="0"/>
                  </a:lnTo>
                  <a:close/>
                  <a:moveTo>
                    <a:pt x="436" y="257"/>
                  </a:moveTo>
                  <a:lnTo>
                    <a:pt x="436" y="257"/>
                  </a:lnTo>
                  <a:lnTo>
                    <a:pt x="428" y="253"/>
                  </a:lnTo>
                  <a:lnTo>
                    <a:pt x="420" y="247"/>
                  </a:lnTo>
                  <a:lnTo>
                    <a:pt x="413" y="241"/>
                  </a:lnTo>
                  <a:lnTo>
                    <a:pt x="406" y="233"/>
                  </a:lnTo>
                  <a:lnTo>
                    <a:pt x="401" y="226"/>
                  </a:lnTo>
                  <a:lnTo>
                    <a:pt x="397" y="216"/>
                  </a:lnTo>
                  <a:lnTo>
                    <a:pt x="396" y="207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397" y="191"/>
                  </a:lnTo>
                  <a:lnTo>
                    <a:pt x="400" y="185"/>
                  </a:lnTo>
                  <a:lnTo>
                    <a:pt x="403" y="179"/>
                  </a:lnTo>
                  <a:lnTo>
                    <a:pt x="406" y="174"/>
                  </a:lnTo>
                  <a:lnTo>
                    <a:pt x="411" y="168"/>
                  </a:lnTo>
                  <a:lnTo>
                    <a:pt x="415" y="164"/>
                  </a:lnTo>
                  <a:lnTo>
                    <a:pt x="427" y="156"/>
                  </a:lnTo>
                  <a:lnTo>
                    <a:pt x="439" y="151"/>
                  </a:lnTo>
                  <a:lnTo>
                    <a:pt x="446" y="149"/>
                  </a:lnTo>
                  <a:lnTo>
                    <a:pt x="452" y="148"/>
                  </a:lnTo>
                  <a:lnTo>
                    <a:pt x="459" y="148"/>
                  </a:lnTo>
                  <a:lnTo>
                    <a:pt x="465" y="148"/>
                  </a:lnTo>
                  <a:lnTo>
                    <a:pt x="472" y="149"/>
                  </a:lnTo>
                  <a:lnTo>
                    <a:pt x="478" y="151"/>
                  </a:lnTo>
                  <a:lnTo>
                    <a:pt x="478" y="151"/>
                  </a:lnTo>
                  <a:lnTo>
                    <a:pt x="483" y="153"/>
                  </a:lnTo>
                  <a:lnTo>
                    <a:pt x="487" y="155"/>
                  </a:lnTo>
                  <a:lnTo>
                    <a:pt x="495" y="163"/>
                  </a:lnTo>
                  <a:lnTo>
                    <a:pt x="502" y="171"/>
                  </a:lnTo>
                  <a:lnTo>
                    <a:pt x="506" y="178"/>
                  </a:lnTo>
                  <a:lnTo>
                    <a:pt x="510" y="186"/>
                  </a:lnTo>
                  <a:lnTo>
                    <a:pt x="512" y="192"/>
                  </a:lnTo>
                  <a:lnTo>
                    <a:pt x="513" y="200"/>
                  </a:lnTo>
                  <a:lnTo>
                    <a:pt x="513" y="200"/>
                  </a:lnTo>
                  <a:lnTo>
                    <a:pt x="514" y="208"/>
                  </a:lnTo>
                  <a:lnTo>
                    <a:pt x="514" y="215"/>
                  </a:lnTo>
                  <a:lnTo>
                    <a:pt x="513" y="222"/>
                  </a:lnTo>
                  <a:lnTo>
                    <a:pt x="512" y="230"/>
                  </a:lnTo>
                  <a:lnTo>
                    <a:pt x="509" y="239"/>
                  </a:lnTo>
                  <a:lnTo>
                    <a:pt x="504" y="246"/>
                  </a:lnTo>
                  <a:lnTo>
                    <a:pt x="496" y="253"/>
                  </a:lnTo>
                  <a:lnTo>
                    <a:pt x="496" y="253"/>
                  </a:lnTo>
                  <a:lnTo>
                    <a:pt x="492" y="256"/>
                  </a:lnTo>
                  <a:lnTo>
                    <a:pt x="487" y="259"/>
                  </a:lnTo>
                  <a:lnTo>
                    <a:pt x="477" y="262"/>
                  </a:lnTo>
                  <a:lnTo>
                    <a:pt x="467" y="263"/>
                  </a:lnTo>
                  <a:lnTo>
                    <a:pt x="458" y="262"/>
                  </a:lnTo>
                  <a:lnTo>
                    <a:pt x="450" y="261"/>
                  </a:lnTo>
                  <a:lnTo>
                    <a:pt x="443" y="259"/>
                  </a:lnTo>
                  <a:lnTo>
                    <a:pt x="436" y="257"/>
                  </a:lnTo>
                  <a:lnTo>
                    <a:pt x="436" y="257"/>
                  </a:lnTo>
                  <a:close/>
                  <a:moveTo>
                    <a:pt x="510" y="329"/>
                  </a:moveTo>
                  <a:lnTo>
                    <a:pt x="510" y="329"/>
                  </a:lnTo>
                  <a:lnTo>
                    <a:pt x="507" y="326"/>
                  </a:lnTo>
                  <a:lnTo>
                    <a:pt x="506" y="323"/>
                  </a:lnTo>
                  <a:lnTo>
                    <a:pt x="505" y="320"/>
                  </a:lnTo>
                  <a:lnTo>
                    <a:pt x="505" y="315"/>
                  </a:lnTo>
                  <a:lnTo>
                    <a:pt x="507" y="309"/>
                  </a:lnTo>
                  <a:lnTo>
                    <a:pt x="510" y="305"/>
                  </a:lnTo>
                  <a:lnTo>
                    <a:pt x="512" y="302"/>
                  </a:lnTo>
                  <a:lnTo>
                    <a:pt x="512" y="302"/>
                  </a:lnTo>
                  <a:lnTo>
                    <a:pt x="515" y="300"/>
                  </a:lnTo>
                  <a:lnTo>
                    <a:pt x="520" y="298"/>
                  </a:lnTo>
                  <a:lnTo>
                    <a:pt x="524" y="297"/>
                  </a:lnTo>
                  <a:lnTo>
                    <a:pt x="529" y="297"/>
                  </a:lnTo>
                  <a:lnTo>
                    <a:pt x="532" y="298"/>
                  </a:lnTo>
                  <a:lnTo>
                    <a:pt x="537" y="299"/>
                  </a:lnTo>
                  <a:lnTo>
                    <a:pt x="540" y="301"/>
                  </a:lnTo>
                  <a:lnTo>
                    <a:pt x="543" y="304"/>
                  </a:lnTo>
                  <a:lnTo>
                    <a:pt x="543" y="304"/>
                  </a:lnTo>
                  <a:lnTo>
                    <a:pt x="546" y="309"/>
                  </a:lnTo>
                  <a:lnTo>
                    <a:pt x="547" y="313"/>
                  </a:lnTo>
                  <a:lnTo>
                    <a:pt x="547" y="317"/>
                  </a:lnTo>
                  <a:lnTo>
                    <a:pt x="546" y="322"/>
                  </a:lnTo>
                  <a:lnTo>
                    <a:pt x="543" y="325"/>
                  </a:lnTo>
                  <a:lnTo>
                    <a:pt x="541" y="329"/>
                  </a:lnTo>
                  <a:lnTo>
                    <a:pt x="538" y="332"/>
                  </a:lnTo>
                  <a:lnTo>
                    <a:pt x="533" y="335"/>
                  </a:lnTo>
                  <a:lnTo>
                    <a:pt x="533" y="335"/>
                  </a:lnTo>
                  <a:lnTo>
                    <a:pt x="528" y="336"/>
                  </a:lnTo>
                  <a:lnTo>
                    <a:pt x="521" y="336"/>
                  </a:lnTo>
                  <a:lnTo>
                    <a:pt x="515" y="334"/>
                  </a:lnTo>
                  <a:lnTo>
                    <a:pt x="510" y="329"/>
                  </a:lnTo>
                  <a:lnTo>
                    <a:pt x="510" y="32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55"/>
            <p:cNvSpPr>
              <a:spLocks/>
            </p:cNvSpPr>
            <p:nvPr/>
          </p:nvSpPr>
          <p:spPr bwMode="auto">
            <a:xfrm flipH="1">
              <a:off x="4768739" y="-310267"/>
              <a:ext cx="34760" cy="26061"/>
            </a:xfrm>
            <a:custGeom>
              <a:avLst/>
              <a:gdLst>
                <a:gd name="T0" fmla="*/ 0 w 124"/>
                <a:gd name="T1" fmla="*/ 100 h 100"/>
                <a:gd name="T2" fmla="*/ 62 w 124"/>
                <a:gd name="T3" fmla="*/ 100 h 100"/>
                <a:gd name="T4" fmla="*/ 124 w 124"/>
                <a:gd name="T5" fmla="*/ 100 h 100"/>
                <a:gd name="T6" fmla="*/ 124 w 124"/>
                <a:gd name="T7" fmla="*/ 100 h 100"/>
                <a:gd name="T8" fmla="*/ 117 w 124"/>
                <a:gd name="T9" fmla="*/ 94 h 100"/>
                <a:gd name="T10" fmla="*/ 112 w 124"/>
                <a:gd name="T11" fmla="*/ 86 h 100"/>
                <a:gd name="T12" fmla="*/ 107 w 124"/>
                <a:gd name="T13" fmla="*/ 79 h 100"/>
                <a:gd name="T14" fmla="*/ 103 w 124"/>
                <a:gd name="T15" fmla="*/ 70 h 100"/>
                <a:gd name="T16" fmla="*/ 95 w 124"/>
                <a:gd name="T17" fmla="*/ 53 h 100"/>
                <a:gd name="T18" fmla="*/ 91 w 124"/>
                <a:gd name="T19" fmla="*/ 37 h 100"/>
                <a:gd name="T20" fmla="*/ 87 w 124"/>
                <a:gd name="T21" fmla="*/ 23 h 100"/>
                <a:gd name="T22" fmla="*/ 85 w 124"/>
                <a:gd name="T23" fmla="*/ 11 h 100"/>
                <a:gd name="T24" fmla="*/ 83 w 124"/>
                <a:gd name="T25" fmla="*/ 0 h 100"/>
                <a:gd name="T26" fmla="*/ 83 w 124"/>
                <a:gd name="T27" fmla="*/ 0 h 100"/>
                <a:gd name="T28" fmla="*/ 62 w 124"/>
                <a:gd name="T29" fmla="*/ 1 h 100"/>
                <a:gd name="T30" fmla="*/ 62 w 124"/>
                <a:gd name="T31" fmla="*/ 1 h 100"/>
                <a:gd name="T32" fmla="*/ 41 w 124"/>
                <a:gd name="T33" fmla="*/ 0 h 100"/>
                <a:gd name="T34" fmla="*/ 41 w 124"/>
                <a:gd name="T35" fmla="*/ 0 h 100"/>
                <a:gd name="T36" fmla="*/ 39 w 124"/>
                <a:gd name="T37" fmla="*/ 11 h 100"/>
                <a:gd name="T38" fmla="*/ 38 w 124"/>
                <a:gd name="T39" fmla="*/ 23 h 100"/>
                <a:gd name="T40" fmla="*/ 33 w 124"/>
                <a:gd name="T41" fmla="*/ 37 h 100"/>
                <a:gd name="T42" fmla="*/ 29 w 124"/>
                <a:gd name="T43" fmla="*/ 53 h 100"/>
                <a:gd name="T44" fmla="*/ 21 w 124"/>
                <a:gd name="T45" fmla="*/ 70 h 100"/>
                <a:gd name="T46" fmla="*/ 16 w 124"/>
                <a:gd name="T47" fmla="*/ 79 h 100"/>
                <a:gd name="T48" fmla="*/ 12 w 124"/>
                <a:gd name="T49" fmla="*/ 86 h 100"/>
                <a:gd name="T50" fmla="*/ 6 w 124"/>
                <a:gd name="T51" fmla="*/ 94 h 100"/>
                <a:gd name="T52" fmla="*/ 0 w 124"/>
                <a:gd name="T53" fmla="*/ 100 h 100"/>
                <a:gd name="T54" fmla="*/ 0 w 124"/>
                <a:gd name="T5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00">
                  <a:moveTo>
                    <a:pt x="0" y="100"/>
                  </a:moveTo>
                  <a:lnTo>
                    <a:pt x="62" y="100"/>
                  </a:lnTo>
                  <a:lnTo>
                    <a:pt x="124" y="100"/>
                  </a:lnTo>
                  <a:lnTo>
                    <a:pt x="124" y="100"/>
                  </a:lnTo>
                  <a:lnTo>
                    <a:pt x="117" y="94"/>
                  </a:lnTo>
                  <a:lnTo>
                    <a:pt x="112" y="86"/>
                  </a:lnTo>
                  <a:lnTo>
                    <a:pt x="107" y="79"/>
                  </a:lnTo>
                  <a:lnTo>
                    <a:pt x="103" y="70"/>
                  </a:lnTo>
                  <a:lnTo>
                    <a:pt x="95" y="53"/>
                  </a:lnTo>
                  <a:lnTo>
                    <a:pt x="91" y="37"/>
                  </a:lnTo>
                  <a:lnTo>
                    <a:pt x="87" y="23"/>
                  </a:lnTo>
                  <a:lnTo>
                    <a:pt x="85" y="1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9" y="11"/>
                  </a:lnTo>
                  <a:lnTo>
                    <a:pt x="38" y="23"/>
                  </a:lnTo>
                  <a:lnTo>
                    <a:pt x="33" y="37"/>
                  </a:lnTo>
                  <a:lnTo>
                    <a:pt x="29" y="53"/>
                  </a:lnTo>
                  <a:lnTo>
                    <a:pt x="21" y="70"/>
                  </a:lnTo>
                  <a:lnTo>
                    <a:pt x="16" y="79"/>
                  </a:lnTo>
                  <a:lnTo>
                    <a:pt x="12" y="86"/>
                  </a:lnTo>
                  <a:lnTo>
                    <a:pt x="6" y="94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6"/>
            <p:cNvSpPr>
              <a:spLocks/>
            </p:cNvSpPr>
            <p:nvPr/>
          </p:nvSpPr>
          <p:spPr bwMode="auto">
            <a:xfrm flipH="1">
              <a:off x="4725289" y="-450999"/>
              <a:ext cx="34760" cy="29536"/>
            </a:xfrm>
            <a:custGeom>
              <a:avLst/>
              <a:gdLst>
                <a:gd name="T0" fmla="*/ 0 w 118"/>
                <a:gd name="T1" fmla="*/ 50 h 115"/>
                <a:gd name="T2" fmla="*/ 0 w 118"/>
                <a:gd name="T3" fmla="*/ 50 h 115"/>
                <a:gd name="T4" fmla="*/ 0 w 118"/>
                <a:gd name="T5" fmla="*/ 59 h 115"/>
                <a:gd name="T6" fmla="*/ 1 w 118"/>
                <a:gd name="T7" fmla="*/ 68 h 115"/>
                <a:gd name="T8" fmla="*/ 5 w 118"/>
                <a:gd name="T9" fmla="*/ 78 h 115"/>
                <a:gd name="T10" fmla="*/ 10 w 118"/>
                <a:gd name="T11" fmla="*/ 85 h 115"/>
                <a:gd name="T12" fmla="*/ 17 w 118"/>
                <a:gd name="T13" fmla="*/ 93 h 115"/>
                <a:gd name="T14" fmla="*/ 24 w 118"/>
                <a:gd name="T15" fmla="*/ 99 h 115"/>
                <a:gd name="T16" fmla="*/ 32 w 118"/>
                <a:gd name="T17" fmla="*/ 105 h 115"/>
                <a:gd name="T18" fmla="*/ 40 w 118"/>
                <a:gd name="T19" fmla="*/ 109 h 115"/>
                <a:gd name="T20" fmla="*/ 40 w 118"/>
                <a:gd name="T21" fmla="*/ 109 h 115"/>
                <a:gd name="T22" fmla="*/ 47 w 118"/>
                <a:gd name="T23" fmla="*/ 111 h 115"/>
                <a:gd name="T24" fmla="*/ 54 w 118"/>
                <a:gd name="T25" fmla="*/ 113 h 115"/>
                <a:gd name="T26" fmla="*/ 62 w 118"/>
                <a:gd name="T27" fmla="*/ 114 h 115"/>
                <a:gd name="T28" fmla="*/ 71 w 118"/>
                <a:gd name="T29" fmla="*/ 115 h 115"/>
                <a:gd name="T30" fmla="*/ 81 w 118"/>
                <a:gd name="T31" fmla="*/ 114 h 115"/>
                <a:gd name="T32" fmla="*/ 91 w 118"/>
                <a:gd name="T33" fmla="*/ 111 h 115"/>
                <a:gd name="T34" fmla="*/ 96 w 118"/>
                <a:gd name="T35" fmla="*/ 108 h 115"/>
                <a:gd name="T36" fmla="*/ 100 w 118"/>
                <a:gd name="T37" fmla="*/ 105 h 115"/>
                <a:gd name="T38" fmla="*/ 100 w 118"/>
                <a:gd name="T39" fmla="*/ 105 h 115"/>
                <a:gd name="T40" fmla="*/ 108 w 118"/>
                <a:gd name="T41" fmla="*/ 98 h 115"/>
                <a:gd name="T42" fmla="*/ 113 w 118"/>
                <a:gd name="T43" fmla="*/ 91 h 115"/>
                <a:gd name="T44" fmla="*/ 116 w 118"/>
                <a:gd name="T45" fmla="*/ 82 h 115"/>
                <a:gd name="T46" fmla="*/ 117 w 118"/>
                <a:gd name="T47" fmla="*/ 74 h 115"/>
                <a:gd name="T48" fmla="*/ 118 w 118"/>
                <a:gd name="T49" fmla="*/ 67 h 115"/>
                <a:gd name="T50" fmla="*/ 118 w 118"/>
                <a:gd name="T51" fmla="*/ 60 h 115"/>
                <a:gd name="T52" fmla="*/ 117 w 118"/>
                <a:gd name="T53" fmla="*/ 52 h 115"/>
                <a:gd name="T54" fmla="*/ 117 w 118"/>
                <a:gd name="T55" fmla="*/ 52 h 115"/>
                <a:gd name="T56" fmla="*/ 116 w 118"/>
                <a:gd name="T57" fmla="*/ 44 h 115"/>
                <a:gd name="T58" fmla="*/ 114 w 118"/>
                <a:gd name="T59" fmla="*/ 38 h 115"/>
                <a:gd name="T60" fmla="*/ 110 w 118"/>
                <a:gd name="T61" fmla="*/ 30 h 115"/>
                <a:gd name="T62" fmla="*/ 106 w 118"/>
                <a:gd name="T63" fmla="*/ 23 h 115"/>
                <a:gd name="T64" fmla="*/ 99 w 118"/>
                <a:gd name="T65" fmla="*/ 15 h 115"/>
                <a:gd name="T66" fmla="*/ 91 w 118"/>
                <a:gd name="T67" fmla="*/ 7 h 115"/>
                <a:gd name="T68" fmla="*/ 87 w 118"/>
                <a:gd name="T69" fmla="*/ 5 h 115"/>
                <a:gd name="T70" fmla="*/ 82 w 118"/>
                <a:gd name="T71" fmla="*/ 3 h 115"/>
                <a:gd name="T72" fmla="*/ 82 w 118"/>
                <a:gd name="T73" fmla="*/ 3 h 115"/>
                <a:gd name="T74" fmla="*/ 76 w 118"/>
                <a:gd name="T75" fmla="*/ 1 h 115"/>
                <a:gd name="T76" fmla="*/ 69 w 118"/>
                <a:gd name="T77" fmla="*/ 0 h 115"/>
                <a:gd name="T78" fmla="*/ 63 w 118"/>
                <a:gd name="T79" fmla="*/ 0 h 115"/>
                <a:gd name="T80" fmla="*/ 56 w 118"/>
                <a:gd name="T81" fmla="*/ 0 h 115"/>
                <a:gd name="T82" fmla="*/ 50 w 118"/>
                <a:gd name="T83" fmla="*/ 1 h 115"/>
                <a:gd name="T84" fmla="*/ 43 w 118"/>
                <a:gd name="T85" fmla="*/ 3 h 115"/>
                <a:gd name="T86" fmla="*/ 31 w 118"/>
                <a:gd name="T87" fmla="*/ 8 h 115"/>
                <a:gd name="T88" fmla="*/ 19 w 118"/>
                <a:gd name="T89" fmla="*/ 16 h 115"/>
                <a:gd name="T90" fmla="*/ 15 w 118"/>
                <a:gd name="T91" fmla="*/ 20 h 115"/>
                <a:gd name="T92" fmla="*/ 10 w 118"/>
                <a:gd name="T93" fmla="*/ 26 h 115"/>
                <a:gd name="T94" fmla="*/ 7 w 118"/>
                <a:gd name="T95" fmla="*/ 31 h 115"/>
                <a:gd name="T96" fmla="*/ 4 w 118"/>
                <a:gd name="T97" fmla="*/ 37 h 115"/>
                <a:gd name="T98" fmla="*/ 1 w 118"/>
                <a:gd name="T99" fmla="*/ 43 h 115"/>
                <a:gd name="T100" fmla="*/ 0 w 118"/>
                <a:gd name="T101" fmla="*/ 50 h 115"/>
                <a:gd name="T102" fmla="*/ 0 w 118"/>
                <a:gd name="T103" fmla="*/ 5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" h="115">
                  <a:moveTo>
                    <a:pt x="0" y="50"/>
                  </a:moveTo>
                  <a:lnTo>
                    <a:pt x="0" y="50"/>
                  </a:lnTo>
                  <a:lnTo>
                    <a:pt x="0" y="59"/>
                  </a:lnTo>
                  <a:lnTo>
                    <a:pt x="1" y="68"/>
                  </a:lnTo>
                  <a:lnTo>
                    <a:pt x="5" y="78"/>
                  </a:lnTo>
                  <a:lnTo>
                    <a:pt x="10" y="85"/>
                  </a:lnTo>
                  <a:lnTo>
                    <a:pt x="17" y="93"/>
                  </a:lnTo>
                  <a:lnTo>
                    <a:pt x="24" y="99"/>
                  </a:lnTo>
                  <a:lnTo>
                    <a:pt x="32" y="105"/>
                  </a:lnTo>
                  <a:lnTo>
                    <a:pt x="40" y="109"/>
                  </a:lnTo>
                  <a:lnTo>
                    <a:pt x="40" y="109"/>
                  </a:lnTo>
                  <a:lnTo>
                    <a:pt x="47" y="111"/>
                  </a:lnTo>
                  <a:lnTo>
                    <a:pt x="54" y="113"/>
                  </a:lnTo>
                  <a:lnTo>
                    <a:pt x="62" y="114"/>
                  </a:lnTo>
                  <a:lnTo>
                    <a:pt x="71" y="115"/>
                  </a:lnTo>
                  <a:lnTo>
                    <a:pt x="81" y="114"/>
                  </a:lnTo>
                  <a:lnTo>
                    <a:pt x="91" y="111"/>
                  </a:lnTo>
                  <a:lnTo>
                    <a:pt x="96" y="108"/>
                  </a:lnTo>
                  <a:lnTo>
                    <a:pt x="100" y="105"/>
                  </a:lnTo>
                  <a:lnTo>
                    <a:pt x="100" y="105"/>
                  </a:lnTo>
                  <a:lnTo>
                    <a:pt x="108" y="98"/>
                  </a:lnTo>
                  <a:lnTo>
                    <a:pt x="113" y="91"/>
                  </a:lnTo>
                  <a:lnTo>
                    <a:pt x="116" y="82"/>
                  </a:lnTo>
                  <a:lnTo>
                    <a:pt x="117" y="74"/>
                  </a:lnTo>
                  <a:lnTo>
                    <a:pt x="118" y="67"/>
                  </a:lnTo>
                  <a:lnTo>
                    <a:pt x="118" y="60"/>
                  </a:lnTo>
                  <a:lnTo>
                    <a:pt x="117" y="52"/>
                  </a:lnTo>
                  <a:lnTo>
                    <a:pt x="117" y="52"/>
                  </a:lnTo>
                  <a:lnTo>
                    <a:pt x="116" y="44"/>
                  </a:lnTo>
                  <a:lnTo>
                    <a:pt x="114" y="38"/>
                  </a:lnTo>
                  <a:lnTo>
                    <a:pt x="110" y="30"/>
                  </a:lnTo>
                  <a:lnTo>
                    <a:pt x="106" y="23"/>
                  </a:lnTo>
                  <a:lnTo>
                    <a:pt x="99" y="15"/>
                  </a:lnTo>
                  <a:lnTo>
                    <a:pt x="91" y="7"/>
                  </a:lnTo>
                  <a:lnTo>
                    <a:pt x="87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1" y="8"/>
                  </a:lnTo>
                  <a:lnTo>
                    <a:pt x="19" y="16"/>
                  </a:lnTo>
                  <a:lnTo>
                    <a:pt x="15" y="20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4" y="37"/>
                  </a:lnTo>
                  <a:lnTo>
                    <a:pt x="1" y="43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57"/>
            <p:cNvSpPr>
              <a:spLocks/>
            </p:cNvSpPr>
            <p:nvPr/>
          </p:nvSpPr>
          <p:spPr bwMode="auto">
            <a:xfrm flipH="1">
              <a:off x="4716599" y="-412776"/>
              <a:ext cx="12166" cy="8687"/>
            </a:xfrm>
            <a:custGeom>
              <a:avLst/>
              <a:gdLst>
                <a:gd name="T0" fmla="*/ 7 w 42"/>
                <a:gd name="T1" fmla="*/ 5 h 39"/>
                <a:gd name="T2" fmla="*/ 7 w 42"/>
                <a:gd name="T3" fmla="*/ 5 h 39"/>
                <a:gd name="T4" fmla="*/ 5 w 42"/>
                <a:gd name="T5" fmla="*/ 8 h 39"/>
                <a:gd name="T6" fmla="*/ 2 w 42"/>
                <a:gd name="T7" fmla="*/ 12 h 39"/>
                <a:gd name="T8" fmla="*/ 0 w 42"/>
                <a:gd name="T9" fmla="*/ 18 h 39"/>
                <a:gd name="T10" fmla="*/ 0 w 42"/>
                <a:gd name="T11" fmla="*/ 23 h 39"/>
                <a:gd name="T12" fmla="*/ 1 w 42"/>
                <a:gd name="T13" fmla="*/ 26 h 39"/>
                <a:gd name="T14" fmla="*/ 2 w 42"/>
                <a:gd name="T15" fmla="*/ 29 h 39"/>
                <a:gd name="T16" fmla="*/ 5 w 42"/>
                <a:gd name="T17" fmla="*/ 32 h 39"/>
                <a:gd name="T18" fmla="*/ 5 w 42"/>
                <a:gd name="T19" fmla="*/ 32 h 39"/>
                <a:gd name="T20" fmla="*/ 10 w 42"/>
                <a:gd name="T21" fmla="*/ 37 h 39"/>
                <a:gd name="T22" fmla="*/ 16 w 42"/>
                <a:gd name="T23" fmla="*/ 39 h 39"/>
                <a:gd name="T24" fmla="*/ 23 w 42"/>
                <a:gd name="T25" fmla="*/ 39 h 39"/>
                <a:gd name="T26" fmla="*/ 28 w 42"/>
                <a:gd name="T27" fmla="*/ 38 h 39"/>
                <a:gd name="T28" fmla="*/ 28 w 42"/>
                <a:gd name="T29" fmla="*/ 38 h 39"/>
                <a:gd name="T30" fmla="*/ 33 w 42"/>
                <a:gd name="T31" fmla="*/ 35 h 39"/>
                <a:gd name="T32" fmla="*/ 36 w 42"/>
                <a:gd name="T33" fmla="*/ 32 h 39"/>
                <a:gd name="T34" fmla="*/ 38 w 42"/>
                <a:gd name="T35" fmla="*/ 28 h 39"/>
                <a:gd name="T36" fmla="*/ 41 w 42"/>
                <a:gd name="T37" fmla="*/ 25 h 39"/>
                <a:gd name="T38" fmla="*/ 42 w 42"/>
                <a:gd name="T39" fmla="*/ 20 h 39"/>
                <a:gd name="T40" fmla="*/ 42 w 42"/>
                <a:gd name="T41" fmla="*/ 16 h 39"/>
                <a:gd name="T42" fmla="*/ 41 w 42"/>
                <a:gd name="T43" fmla="*/ 12 h 39"/>
                <a:gd name="T44" fmla="*/ 38 w 42"/>
                <a:gd name="T45" fmla="*/ 7 h 39"/>
                <a:gd name="T46" fmla="*/ 38 w 42"/>
                <a:gd name="T47" fmla="*/ 7 h 39"/>
                <a:gd name="T48" fmla="*/ 35 w 42"/>
                <a:gd name="T49" fmla="*/ 4 h 39"/>
                <a:gd name="T50" fmla="*/ 32 w 42"/>
                <a:gd name="T51" fmla="*/ 2 h 39"/>
                <a:gd name="T52" fmla="*/ 27 w 42"/>
                <a:gd name="T53" fmla="*/ 1 h 39"/>
                <a:gd name="T54" fmla="*/ 24 w 42"/>
                <a:gd name="T55" fmla="*/ 0 h 39"/>
                <a:gd name="T56" fmla="*/ 19 w 42"/>
                <a:gd name="T57" fmla="*/ 0 h 39"/>
                <a:gd name="T58" fmla="*/ 15 w 42"/>
                <a:gd name="T59" fmla="*/ 1 h 39"/>
                <a:gd name="T60" fmla="*/ 10 w 42"/>
                <a:gd name="T61" fmla="*/ 3 h 39"/>
                <a:gd name="T62" fmla="*/ 7 w 42"/>
                <a:gd name="T63" fmla="*/ 5 h 39"/>
                <a:gd name="T64" fmla="*/ 7 w 42"/>
                <a:gd name="T65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" h="39">
                  <a:moveTo>
                    <a:pt x="7" y="5"/>
                  </a:moveTo>
                  <a:lnTo>
                    <a:pt x="7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2" y="29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6" y="39"/>
                  </a:lnTo>
                  <a:lnTo>
                    <a:pt x="23" y="39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3" y="35"/>
                  </a:lnTo>
                  <a:lnTo>
                    <a:pt x="36" y="32"/>
                  </a:lnTo>
                  <a:lnTo>
                    <a:pt x="38" y="28"/>
                  </a:lnTo>
                  <a:lnTo>
                    <a:pt x="41" y="25"/>
                  </a:lnTo>
                  <a:lnTo>
                    <a:pt x="42" y="20"/>
                  </a:lnTo>
                  <a:lnTo>
                    <a:pt x="42" y="16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0" y="3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60"/>
            <p:cNvSpPr>
              <a:spLocks/>
            </p:cNvSpPr>
            <p:nvPr/>
          </p:nvSpPr>
          <p:spPr bwMode="auto">
            <a:xfrm flipH="1">
              <a:off x="4478493" y="-186910"/>
              <a:ext cx="232892" cy="62548"/>
            </a:xfrm>
            <a:custGeom>
              <a:avLst/>
              <a:gdLst>
                <a:gd name="T0" fmla="*/ 44 w 803"/>
                <a:gd name="T1" fmla="*/ 135 h 249"/>
                <a:gd name="T2" fmla="*/ 127 w 803"/>
                <a:gd name="T3" fmla="*/ 249 h 249"/>
                <a:gd name="T4" fmla="*/ 143 w 803"/>
                <a:gd name="T5" fmla="*/ 227 h 249"/>
                <a:gd name="T6" fmla="*/ 157 w 803"/>
                <a:gd name="T7" fmla="*/ 213 h 249"/>
                <a:gd name="T8" fmla="*/ 173 w 803"/>
                <a:gd name="T9" fmla="*/ 205 h 249"/>
                <a:gd name="T10" fmla="*/ 186 w 803"/>
                <a:gd name="T11" fmla="*/ 201 h 249"/>
                <a:gd name="T12" fmla="*/ 204 w 803"/>
                <a:gd name="T13" fmla="*/ 201 h 249"/>
                <a:gd name="T14" fmla="*/ 218 w 803"/>
                <a:gd name="T15" fmla="*/ 206 h 249"/>
                <a:gd name="T16" fmla="*/ 231 w 803"/>
                <a:gd name="T17" fmla="*/ 213 h 249"/>
                <a:gd name="T18" fmla="*/ 254 w 803"/>
                <a:gd name="T19" fmla="*/ 230 h 249"/>
                <a:gd name="T20" fmla="*/ 266 w 803"/>
                <a:gd name="T21" fmla="*/ 238 h 249"/>
                <a:gd name="T22" fmla="*/ 281 w 803"/>
                <a:gd name="T23" fmla="*/ 242 h 249"/>
                <a:gd name="T24" fmla="*/ 299 w 803"/>
                <a:gd name="T25" fmla="*/ 242 h 249"/>
                <a:gd name="T26" fmla="*/ 309 w 803"/>
                <a:gd name="T27" fmla="*/ 240 h 249"/>
                <a:gd name="T28" fmla="*/ 324 w 803"/>
                <a:gd name="T29" fmla="*/ 234 h 249"/>
                <a:gd name="T30" fmla="*/ 335 w 803"/>
                <a:gd name="T31" fmla="*/ 224 h 249"/>
                <a:gd name="T32" fmla="*/ 348 w 803"/>
                <a:gd name="T33" fmla="*/ 208 h 249"/>
                <a:gd name="T34" fmla="*/ 362 w 803"/>
                <a:gd name="T35" fmla="*/ 190 h 249"/>
                <a:gd name="T36" fmla="*/ 373 w 803"/>
                <a:gd name="T37" fmla="*/ 181 h 249"/>
                <a:gd name="T38" fmla="*/ 388 w 803"/>
                <a:gd name="T39" fmla="*/ 174 h 249"/>
                <a:gd name="T40" fmla="*/ 397 w 803"/>
                <a:gd name="T41" fmla="*/ 172 h 249"/>
                <a:gd name="T42" fmla="*/ 415 w 803"/>
                <a:gd name="T43" fmla="*/ 172 h 249"/>
                <a:gd name="T44" fmla="*/ 429 w 803"/>
                <a:gd name="T45" fmla="*/ 176 h 249"/>
                <a:gd name="T46" fmla="*/ 443 w 803"/>
                <a:gd name="T47" fmla="*/ 184 h 249"/>
                <a:gd name="T48" fmla="*/ 465 w 803"/>
                <a:gd name="T49" fmla="*/ 201 h 249"/>
                <a:gd name="T50" fmla="*/ 479 w 803"/>
                <a:gd name="T51" fmla="*/ 209 h 249"/>
                <a:gd name="T52" fmla="*/ 493 w 803"/>
                <a:gd name="T53" fmla="*/ 213 h 249"/>
                <a:gd name="T54" fmla="*/ 511 w 803"/>
                <a:gd name="T55" fmla="*/ 213 h 249"/>
                <a:gd name="T56" fmla="*/ 520 w 803"/>
                <a:gd name="T57" fmla="*/ 211 h 249"/>
                <a:gd name="T58" fmla="*/ 535 w 803"/>
                <a:gd name="T59" fmla="*/ 205 h 249"/>
                <a:gd name="T60" fmla="*/ 546 w 803"/>
                <a:gd name="T61" fmla="*/ 195 h 249"/>
                <a:gd name="T62" fmla="*/ 559 w 803"/>
                <a:gd name="T63" fmla="*/ 178 h 249"/>
                <a:gd name="T64" fmla="*/ 573 w 803"/>
                <a:gd name="T65" fmla="*/ 160 h 249"/>
                <a:gd name="T66" fmla="*/ 584 w 803"/>
                <a:gd name="T67" fmla="*/ 152 h 249"/>
                <a:gd name="T68" fmla="*/ 599 w 803"/>
                <a:gd name="T69" fmla="*/ 144 h 249"/>
                <a:gd name="T70" fmla="*/ 609 w 803"/>
                <a:gd name="T71" fmla="*/ 143 h 249"/>
                <a:gd name="T72" fmla="*/ 625 w 803"/>
                <a:gd name="T73" fmla="*/ 143 h 249"/>
                <a:gd name="T74" fmla="*/ 640 w 803"/>
                <a:gd name="T75" fmla="*/ 146 h 249"/>
                <a:gd name="T76" fmla="*/ 652 w 803"/>
                <a:gd name="T77" fmla="*/ 154 h 249"/>
                <a:gd name="T78" fmla="*/ 675 w 803"/>
                <a:gd name="T79" fmla="*/ 170 h 249"/>
                <a:gd name="T80" fmla="*/ 694 w 803"/>
                <a:gd name="T81" fmla="*/ 181 h 249"/>
                <a:gd name="T82" fmla="*/ 708 w 803"/>
                <a:gd name="T83" fmla="*/ 184 h 249"/>
                <a:gd name="T84" fmla="*/ 770 w 803"/>
                <a:gd name="T85" fmla="*/ 71 h 249"/>
                <a:gd name="T86" fmla="*/ 803 w 803"/>
                <a:gd name="T87" fmla="*/ 0 h 249"/>
                <a:gd name="T88" fmla="*/ 605 w 803"/>
                <a:gd name="T89" fmla="*/ 30 h 249"/>
                <a:gd name="T90" fmla="*/ 406 w 803"/>
                <a:gd name="T91" fmla="*/ 51 h 249"/>
                <a:gd name="T92" fmla="*/ 204 w 803"/>
                <a:gd name="T93" fmla="*/ 65 h 249"/>
                <a:gd name="T94" fmla="*/ 0 w 803"/>
                <a:gd name="T95" fmla="*/ 7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3" h="249">
                  <a:moveTo>
                    <a:pt x="0" y="72"/>
                  </a:moveTo>
                  <a:lnTo>
                    <a:pt x="44" y="135"/>
                  </a:lnTo>
                  <a:lnTo>
                    <a:pt x="127" y="249"/>
                  </a:lnTo>
                  <a:lnTo>
                    <a:pt x="127" y="249"/>
                  </a:lnTo>
                  <a:lnTo>
                    <a:pt x="137" y="235"/>
                  </a:lnTo>
                  <a:lnTo>
                    <a:pt x="143" y="227"/>
                  </a:lnTo>
                  <a:lnTo>
                    <a:pt x="150" y="220"/>
                  </a:lnTo>
                  <a:lnTo>
                    <a:pt x="157" y="213"/>
                  </a:lnTo>
                  <a:lnTo>
                    <a:pt x="164" y="208"/>
                  </a:lnTo>
                  <a:lnTo>
                    <a:pt x="173" y="205"/>
                  </a:lnTo>
                  <a:lnTo>
                    <a:pt x="186" y="201"/>
                  </a:lnTo>
                  <a:lnTo>
                    <a:pt x="186" y="201"/>
                  </a:lnTo>
                  <a:lnTo>
                    <a:pt x="195" y="201"/>
                  </a:lnTo>
                  <a:lnTo>
                    <a:pt x="204" y="201"/>
                  </a:lnTo>
                  <a:lnTo>
                    <a:pt x="210" y="203"/>
                  </a:lnTo>
                  <a:lnTo>
                    <a:pt x="218" y="206"/>
                  </a:lnTo>
                  <a:lnTo>
                    <a:pt x="225" y="209"/>
                  </a:lnTo>
                  <a:lnTo>
                    <a:pt x="231" y="213"/>
                  </a:lnTo>
                  <a:lnTo>
                    <a:pt x="242" y="222"/>
                  </a:lnTo>
                  <a:lnTo>
                    <a:pt x="254" y="230"/>
                  </a:lnTo>
                  <a:lnTo>
                    <a:pt x="260" y="235"/>
                  </a:lnTo>
                  <a:lnTo>
                    <a:pt x="266" y="238"/>
                  </a:lnTo>
                  <a:lnTo>
                    <a:pt x="273" y="241"/>
                  </a:lnTo>
                  <a:lnTo>
                    <a:pt x="281" y="242"/>
                  </a:lnTo>
                  <a:lnTo>
                    <a:pt x="290" y="243"/>
                  </a:lnTo>
                  <a:lnTo>
                    <a:pt x="299" y="242"/>
                  </a:lnTo>
                  <a:lnTo>
                    <a:pt x="299" y="242"/>
                  </a:lnTo>
                  <a:lnTo>
                    <a:pt x="309" y="240"/>
                  </a:lnTo>
                  <a:lnTo>
                    <a:pt x="317" y="238"/>
                  </a:lnTo>
                  <a:lnTo>
                    <a:pt x="324" y="234"/>
                  </a:lnTo>
                  <a:lnTo>
                    <a:pt x="329" y="229"/>
                  </a:lnTo>
                  <a:lnTo>
                    <a:pt x="335" y="224"/>
                  </a:lnTo>
                  <a:lnTo>
                    <a:pt x="339" y="219"/>
                  </a:lnTo>
                  <a:lnTo>
                    <a:pt x="348" y="208"/>
                  </a:lnTo>
                  <a:lnTo>
                    <a:pt x="356" y="196"/>
                  </a:lnTo>
                  <a:lnTo>
                    <a:pt x="362" y="190"/>
                  </a:lnTo>
                  <a:lnTo>
                    <a:pt x="366" y="185"/>
                  </a:lnTo>
                  <a:lnTo>
                    <a:pt x="373" y="181"/>
                  </a:lnTo>
                  <a:lnTo>
                    <a:pt x="380" y="176"/>
                  </a:lnTo>
                  <a:lnTo>
                    <a:pt x="388" y="174"/>
                  </a:lnTo>
                  <a:lnTo>
                    <a:pt x="397" y="172"/>
                  </a:lnTo>
                  <a:lnTo>
                    <a:pt x="397" y="172"/>
                  </a:lnTo>
                  <a:lnTo>
                    <a:pt x="407" y="171"/>
                  </a:lnTo>
                  <a:lnTo>
                    <a:pt x="415" y="172"/>
                  </a:lnTo>
                  <a:lnTo>
                    <a:pt x="422" y="173"/>
                  </a:lnTo>
                  <a:lnTo>
                    <a:pt x="429" y="176"/>
                  </a:lnTo>
                  <a:lnTo>
                    <a:pt x="436" y="180"/>
                  </a:lnTo>
                  <a:lnTo>
                    <a:pt x="443" y="184"/>
                  </a:lnTo>
                  <a:lnTo>
                    <a:pt x="454" y="193"/>
                  </a:lnTo>
                  <a:lnTo>
                    <a:pt x="465" y="201"/>
                  </a:lnTo>
                  <a:lnTo>
                    <a:pt x="472" y="206"/>
                  </a:lnTo>
                  <a:lnTo>
                    <a:pt x="479" y="209"/>
                  </a:lnTo>
                  <a:lnTo>
                    <a:pt x="485" y="211"/>
                  </a:lnTo>
                  <a:lnTo>
                    <a:pt x="493" y="213"/>
                  </a:lnTo>
                  <a:lnTo>
                    <a:pt x="501" y="213"/>
                  </a:lnTo>
                  <a:lnTo>
                    <a:pt x="511" y="213"/>
                  </a:lnTo>
                  <a:lnTo>
                    <a:pt x="511" y="213"/>
                  </a:lnTo>
                  <a:lnTo>
                    <a:pt x="520" y="211"/>
                  </a:lnTo>
                  <a:lnTo>
                    <a:pt x="528" y="208"/>
                  </a:lnTo>
                  <a:lnTo>
                    <a:pt x="535" y="205"/>
                  </a:lnTo>
                  <a:lnTo>
                    <a:pt x="541" y="200"/>
                  </a:lnTo>
                  <a:lnTo>
                    <a:pt x="546" y="195"/>
                  </a:lnTo>
                  <a:lnTo>
                    <a:pt x="551" y="189"/>
                  </a:lnTo>
                  <a:lnTo>
                    <a:pt x="559" y="178"/>
                  </a:lnTo>
                  <a:lnTo>
                    <a:pt x="568" y="166"/>
                  </a:lnTo>
                  <a:lnTo>
                    <a:pt x="573" y="160"/>
                  </a:lnTo>
                  <a:lnTo>
                    <a:pt x="578" y="156"/>
                  </a:lnTo>
                  <a:lnTo>
                    <a:pt x="584" y="152"/>
                  </a:lnTo>
                  <a:lnTo>
                    <a:pt x="591" y="147"/>
                  </a:lnTo>
                  <a:lnTo>
                    <a:pt x="599" y="144"/>
                  </a:lnTo>
                  <a:lnTo>
                    <a:pt x="609" y="143"/>
                  </a:lnTo>
                  <a:lnTo>
                    <a:pt x="609" y="143"/>
                  </a:lnTo>
                  <a:lnTo>
                    <a:pt x="618" y="142"/>
                  </a:lnTo>
                  <a:lnTo>
                    <a:pt x="625" y="143"/>
                  </a:lnTo>
                  <a:lnTo>
                    <a:pt x="633" y="144"/>
                  </a:lnTo>
                  <a:lnTo>
                    <a:pt x="640" y="146"/>
                  </a:lnTo>
                  <a:lnTo>
                    <a:pt x="647" y="149"/>
                  </a:lnTo>
                  <a:lnTo>
                    <a:pt x="652" y="154"/>
                  </a:lnTo>
                  <a:lnTo>
                    <a:pt x="664" y="161"/>
                  </a:lnTo>
                  <a:lnTo>
                    <a:pt x="675" y="170"/>
                  </a:lnTo>
                  <a:lnTo>
                    <a:pt x="687" y="178"/>
                  </a:lnTo>
                  <a:lnTo>
                    <a:pt x="694" y="181"/>
                  </a:lnTo>
                  <a:lnTo>
                    <a:pt x="701" y="183"/>
                  </a:lnTo>
                  <a:lnTo>
                    <a:pt x="708" y="184"/>
                  </a:lnTo>
                  <a:lnTo>
                    <a:pt x="717" y="184"/>
                  </a:lnTo>
                  <a:lnTo>
                    <a:pt x="770" y="71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704" y="16"/>
                  </a:lnTo>
                  <a:lnTo>
                    <a:pt x="605" y="30"/>
                  </a:lnTo>
                  <a:lnTo>
                    <a:pt x="505" y="41"/>
                  </a:lnTo>
                  <a:lnTo>
                    <a:pt x="406" y="51"/>
                  </a:lnTo>
                  <a:lnTo>
                    <a:pt x="305" y="59"/>
                  </a:lnTo>
                  <a:lnTo>
                    <a:pt x="204" y="65"/>
                  </a:lnTo>
                  <a:lnTo>
                    <a:pt x="102" y="7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FC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61"/>
            <p:cNvSpPr>
              <a:spLocks/>
            </p:cNvSpPr>
            <p:nvPr/>
          </p:nvSpPr>
          <p:spPr bwMode="auto">
            <a:xfrm flipH="1">
              <a:off x="4502825" y="-152161"/>
              <a:ext cx="172062" cy="59073"/>
            </a:xfrm>
            <a:custGeom>
              <a:avLst/>
              <a:gdLst>
                <a:gd name="T0" fmla="*/ 65 w 590"/>
                <a:gd name="T1" fmla="*/ 198 h 235"/>
                <a:gd name="T2" fmla="*/ 79 w 590"/>
                <a:gd name="T3" fmla="*/ 194 h 235"/>
                <a:gd name="T4" fmla="*/ 104 w 590"/>
                <a:gd name="T5" fmla="*/ 195 h 235"/>
                <a:gd name="T6" fmla="*/ 124 w 590"/>
                <a:gd name="T7" fmla="*/ 206 h 235"/>
                <a:gd name="T8" fmla="*/ 153 w 590"/>
                <a:gd name="T9" fmla="*/ 228 h 235"/>
                <a:gd name="T10" fmla="*/ 174 w 590"/>
                <a:gd name="T11" fmla="*/ 235 h 235"/>
                <a:gd name="T12" fmla="*/ 192 w 590"/>
                <a:gd name="T13" fmla="*/ 235 h 235"/>
                <a:gd name="T14" fmla="*/ 217 w 590"/>
                <a:gd name="T15" fmla="*/ 227 h 235"/>
                <a:gd name="T16" fmla="*/ 233 w 590"/>
                <a:gd name="T17" fmla="*/ 212 h 235"/>
                <a:gd name="T18" fmla="*/ 255 w 590"/>
                <a:gd name="T19" fmla="*/ 182 h 235"/>
                <a:gd name="T20" fmla="*/ 273 w 590"/>
                <a:gd name="T21" fmla="*/ 169 h 235"/>
                <a:gd name="T22" fmla="*/ 290 w 590"/>
                <a:gd name="T23" fmla="*/ 165 h 235"/>
                <a:gd name="T24" fmla="*/ 316 w 590"/>
                <a:gd name="T25" fmla="*/ 166 h 235"/>
                <a:gd name="T26" fmla="*/ 336 w 590"/>
                <a:gd name="T27" fmla="*/ 176 h 235"/>
                <a:gd name="T28" fmla="*/ 365 w 590"/>
                <a:gd name="T29" fmla="*/ 198 h 235"/>
                <a:gd name="T30" fmla="*/ 386 w 590"/>
                <a:gd name="T31" fmla="*/ 206 h 235"/>
                <a:gd name="T32" fmla="*/ 404 w 590"/>
                <a:gd name="T33" fmla="*/ 206 h 235"/>
                <a:gd name="T34" fmla="*/ 428 w 590"/>
                <a:gd name="T35" fmla="*/ 198 h 235"/>
                <a:gd name="T36" fmla="*/ 445 w 590"/>
                <a:gd name="T37" fmla="*/ 182 h 235"/>
                <a:gd name="T38" fmla="*/ 466 w 590"/>
                <a:gd name="T39" fmla="*/ 153 h 235"/>
                <a:gd name="T40" fmla="*/ 484 w 590"/>
                <a:gd name="T41" fmla="*/ 140 h 235"/>
                <a:gd name="T42" fmla="*/ 502 w 590"/>
                <a:gd name="T43" fmla="*/ 135 h 235"/>
                <a:gd name="T44" fmla="*/ 534 w 590"/>
                <a:gd name="T45" fmla="*/ 139 h 235"/>
                <a:gd name="T46" fmla="*/ 590 w 590"/>
                <a:gd name="T47" fmla="*/ 42 h 235"/>
                <a:gd name="T48" fmla="*/ 567 w 590"/>
                <a:gd name="T49" fmla="*/ 39 h 235"/>
                <a:gd name="T50" fmla="*/ 537 w 590"/>
                <a:gd name="T51" fmla="*/ 19 h 235"/>
                <a:gd name="T52" fmla="*/ 513 w 590"/>
                <a:gd name="T53" fmla="*/ 4 h 235"/>
                <a:gd name="T54" fmla="*/ 491 w 590"/>
                <a:gd name="T55" fmla="*/ 0 h 235"/>
                <a:gd name="T56" fmla="*/ 472 w 590"/>
                <a:gd name="T57" fmla="*/ 2 h 235"/>
                <a:gd name="T58" fmla="*/ 451 w 590"/>
                <a:gd name="T59" fmla="*/ 14 h 235"/>
                <a:gd name="T60" fmla="*/ 432 w 590"/>
                <a:gd name="T61" fmla="*/ 36 h 235"/>
                <a:gd name="T62" fmla="*/ 414 w 590"/>
                <a:gd name="T63" fmla="*/ 58 h 235"/>
                <a:gd name="T64" fmla="*/ 393 w 590"/>
                <a:gd name="T65" fmla="*/ 69 h 235"/>
                <a:gd name="T66" fmla="*/ 374 w 590"/>
                <a:gd name="T67" fmla="*/ 71 h 235"/>
                <a:gd name="T68" fmla="*/ 352 w 590"/>
                <a:gd name="T69" fmla="*/ 67 h 235"/>
                <a:gd name="T70" fmla="*/ 327 w 590"/>
                <a:gd name="T71" fmla="*/ 51 h 235"/>
                <a:gd name="T72" fmla="*/ 302 w 590"/>
                <a:gd name="T73" fmla="*/ 34 h 235"/>
                <a:gd name="T74" fmla="*/ 280 w 590"/>
                <a:gd name="T75" fmla="*/ 29 h 235"/>
                <a:gd name="T76" fmla="*/ 261 w 590"/>
                <a:gd name="T77" fmla="*/ 32 h 235"/>
                <a:gd name="T78" fmla="*/ 239 w 590"/>
                <a:gd name="T79" fmla="*/ 43 h 235"/>
                <a:gd name="T80" fmla="*/ 221 w 590"/>
                <a:gd name="T81" fmla="*/ 66 h 235"/>
                <a:gd name="T82" fmla="*/ 202 w 590"/>
                <a:gd name="T83" fmla="*/ 87 h 235"/>
                <a:gd name="T84" fmla="*/ 182 w 590"/>
                <a:gd name="T85" fmla="*/ 98 h 235"/>
                <a:gd name="T86" fmla="*/ 163 w 590"/>
                <a:gd name="T87" fmla="*/ 101 h 235"/>
                <a:gd name="T88" fmla="*/ 139 w 590"/>
                <a:gd name="T89" fmla="*/ 96 h 235"/>
                <a:gd name="T90" fmla="*/ 115 w 590"/>
                <a:gd name="T91" fmla="*/ 80 h 235"/>
                <a:gd name="T92" fmla="*/ 91 w 590"/>
                <a:gd name="T93" fmla="*/ 64 h 235"/>
                <a:gd name="T94" fmla="*/ 68 w 590"/>
                <a:gd name="T95" fmla="*/ 59 h 235"/>
                <a:gd name="T96" fmla="*/ 46 w 590"/>
                <a:gd name="T97" fmla="*/ 63 h 235"/>
                <a:gd name="T98" fmla="*/ 23 w 590"/>
                <a:gd name="T99" fmla="*/ 78 h 235"/>
                <a:gd name="T100" fmla="*/ 0 w 590"/>
                <a:gd name="T101" fmla="*/ 10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0" h="235">
                  <a:moveTo>
                    <a:pt x="0" y="107"/>
                  </a:moveTo>
                  <a:lnTo>
                    <a:pt x="65" y="198"/>
                  </a:lnTo>
                  <a:lnTo>
                    <a:pt x="65" y="198"/>
                  </a:lnTo>
                  <a:lnTo>
                    <a:pt x="71" y="195"/>
                  </a:lnTo>
                  <a:lnTo>
                    <a:pt x="79" y="194"/>
                  </a:lnTo>
                  <a:lnTo>
                    <a:pt x="79" y="194"/>
                  </a:lnTo>
                  <a:lnTo>
                    <a:pt x="88" y="193"/>
                  </a:lnTo>
                  <a:lnTo>
                    <a:pt x="97" y="194"/>
                  </a:lnTo>
                  <a:lnTo>
                    <a:pt x="104" y="195"/>
                  </a:lnTo>
                  <a:lnTo>
                    <a:pt x="111" y="199"/>
                  </a:lnTo>
                  <a:lnTo>
                    <a:pt x="118" y="202"/>
                  </a:lnTo>
                  <a:lnTo>
                    <a:pt x="124" y="206"/>
                  </a:lnTo>
                  <a:lnTo>
                    <a:pt x="135" y="215"/>
                  </a:lnTo>
                  <a:lnTo>
                    <a:pt x="147" y="223"/>
                  </a:lnTo>
                  <a:lnTo>
                    <a:pt x="153" y="228"/>
                  </a:lnTo>
                  <a:lnTo>
                    <a:pt x="160" y="231"/>
                  </a:lnTo>
                  <a:lnTo>
                    <a:pt x="166" y="233"/>
                  </a:lnTo>
                  <a:lnTo>
                    <a:pt x="174" y="235"/>
                  </a:lnTo>
                  <a:lnTo>
                    <a:pt x="183" y="235"/>
                  </a:lnTo>
                  <a:lnTo>
                    <a:pt x="192" y="235"/>
                  </a:lnTo>
                  <a:lnTo>
                    <a:pt x="192" y="235"/>
                  </a:lnTo>
                  <a:lnTo>
                    <a:pt x="202" y="233"/>
                  </a:lnTo>
                  <a:lnTo>
                    <a:pt x="210" y="230"/>
                  </a:lnTo>
                  <a:lnTo>
                    <a:pt x="217" y="227"/>
                  </a:lnTo>
                  <a:lnTo>
                    <a:pt x="223" y="222"/>
                  </a:lnTo>
                  <a:lnTo>
                    <a:pt x="228" y="217"/>
                  </a:lnTo>
                  <a:lnTo>
                    <a:pt x="233" y="212"/>
                  </a:lnTo>
                  <a:lnTo>
                    <a:pt x="242" y="200"/>
                  </a:lnTo>
                  <a:lnTo>
                    <a:pt x="249" y="188"/>
                  </a:lnTo>
                  <a:lnTo>
                    <a:pt x="255" y="182"/>
                  </a:lnTo>
                  <a:lnTo>
                    <a:pt x="260" y="178"/>
                  </a:lnTo>
                  <a:lnTo>
                    <a:pt x="266" y="174"/>
                  </a:lnTo>
                  <a:lnTo>
                    <a:pt x="273" y="169"/>
                  </a:lnTo>
                  <a:lnTo>
                    <a:pt x="281" y="166"/>
                  </a:lnTo>
                  <a:lnTo>
                    <a:pt x="290" y="165"/>
                  </a:lnTo>
                  <a:lnTo>
                    <a:pt x="290" y="165"/>
                  </a:lnTo>
                  <a:lnTo>
                    <a:pt x="300" y="164"/>
                  </a:lnTo>
                  <a:lnTo>
                    <a:pt x="308" y="165"/>
                  </a:lnTo>
                  <a:lnTo>
                    <a:pt x="316" y="166"/>
                  </a:lnTo>
                  <a:lnTo>
                    <a:pt x="322" y="169"/>
                  </a:lnTo>
                  <a:lnTo>
                    <a:pt x="329" y="173"/>
                  </a:lnTo>
                  <a:lnTo>
                    <a:pt x="336" y="176"/>
                  </a:lnTo>
                  <a:lnTo>
                    <a:pt x="347" y="186"/>
                  </a:lnTo>
                  <a:lnTo>
                    <a:pt x="358" y="194"/>
                  </a:lnTo>
                  <a:lnTo>
                    <a:pt x="365" y="198"/>
                  </a:lnTo>
                  <a:lnTo>
                    <a:pt x="372" y="202"/>
                  </a:lnTo>
                  <a:lnTo>
                    <a:pt x="378" y="204"/>
                  </a:lnTo>
                  <a:lnTo>
                    <a:pt x="386" y="206"/>
                  </a:lnTo>
                  <a:lnTo>
                    <a:pt x="395" y="206"/>
                  </a:lnTo>
                  <a:lnTo>
                    <a:pt x="404" y="206"/>
                  </a:lnTo>
                  <a:lnTo>
                    <a:pt x="404" y="206"/>
                  </a:lnTo>
                  <a:lnTo>
                    <a:pt x="413" y="204"/>
                  </a:lnTo>
                  <a:lnTo>
                    <a:pt x="421" y="201"/>
                  </a:lnTo>
                  <a:lnTo>
                    <a:pt x="428" y="198"/>
                  </a:lnTo>
                  <a:lnTo>
                    <a:pt x="435" y="192"/>
                  </a:lnTo>
                  <a:lnTo>
                    <a:pt x="439" y="188"/>
                  </a:lnTo>
                  <a:lnTo>
                    <a:pt x="445" y="182"/>
                  </a:lnTo>
                  <a:lnTo>
                    <a:pt x="452" y="171"/>
                  </a:lnTo>
                  <a:lnTo>
                    <a:pt x="461" y="159"/>
                  </a:lnTo>
                  <a:lnTo>
                    <a:pt x="466" y="153"/>
                  </a:lnTo>
                  <a:lnTo>
                    <a:pt x="472" y="148"/>
                  </a:lnTo>
                  <a:lnTo>
                    <a:pt x="477" y="144"/>
                  </a:lnTo>
                  <a:lnTo>
                    <a:pt x="484" y="140"/>
                  </a:lnTo>
                  <a:lnTo>
                    <a:pt x="492" y="137"/>
                  </a:lnTo>
                  <a:lnTo>
                    <a:pt x="502" y="135"/>
                  </a:lnTo>
                  <a:lnTo>
                    <a:pt x="502" y="135"/>
                  </a:lnTo>
                  <a:lnTo>
                    <a:pt x="514" y="135"/>
                  </a:lnTo>
                  <a:lnTo>
                    <a:pt x="524" y="136"/>
                  </a:lnTo>
                  <a:lnTo>
                    <a:pt x="534" y="139"/>
                  </a:lnTo>
                  <a:lnTo>
                    <a:pt x="542" y="145"/>
                  </a:lnTo>
                  <a:lnTo>
                    <a:pt x="590" y="42"/>
                  </a:lnTo>
                  <a:lnTo>
                    <a:pt x="590" y="42"/>
                  </a:lnTo>
                  <a:lnTo>
                    <a:pt x="581" y="42"/>
                  </a:lnTo>
                  <a:lnTo>
                    <a:pt x="574" y="41"/>
                  </a:lnTo>
                  <a:lnTo>
                    <a:pt x="567" y="39"/>
                  </a:lnTo>
                  <a:lnTo>
                    <a:pt x="560" y="36"/>
                  </a:lnTo>
                  <a:lnTo>
                    <a:pt x="548" y="28"/>
                  </a:lnTo>
                  <a:lnTo>
                    <a:pt x="537" y="19"/>
                  </a:lnTo>
                  <a:lnTo>
                    <a:pt x="525" y="12"/>
                  </a:lnTo>
                  <a:lnTo>
                    <a:pt x="520" y="7"/>
                  </a:lnTo>
                  <a:lnTo>
                    <a:pt x="513" y="4"/>
                  </a:lnTo>
                  <a:lnTo>
                    <a:pt x="506" y="2"/>
                  </a:lnTo>
                  <a:lnTo>
                    <a:pt x="498" y="1"/>
                  </a:lnTo>
                  <a:lnTo>
                    <a:pt x="491" y="0"/>
                  </a:lnTo>
                  <a:lnTo>
                    <a:pt x="482" y="1"/>
                  </a:lnTo>
                  <a:lnTo>
                    <a:pt x="482" y="1"/>
                  </a:lnTo>
                  <a:lnTo>
                    <a:pt x="472" y="2"/>
                  </a:lnTo>
                  <a:lnTo>
                    <a:pt x="464" y="5"/>
                  </a:lnTo>
                  <a:lnTo>
                    <a:pt x="457" y="10"/>
                  </a:lnTo>
                  <a:lnTo>
                    <a:pt x="451" y="14"/>
                  </a:lnTo>
                  <a:lnTo>
                    <a:pt x="446" y="18"/>
                  </a:lnTo>
                  <a:lnTo>
                    <a:pt x="441" y="24"/>
                  </a:lnTo>
                  <a:lnTo>
                    <a:pt x="432" y="36"/>
                  </a:lnTo>
                  <a:lnTo>
                    <a:pt x="424" y="47"/>
                  </a:lnTo>
                  <a:lnTo>
                    <a:pt x="419" y="53"/>
                  </a:lnTo>
                  <a:lnTo>
                    <a:pt x="414" y="58"/>
                  </a:lnTo>
                  <a:lnTo>
                    <a:pt x="408" y="63"/>
                  </a:lnTo>
                  <a:lnTo>
                    <a:pt x="401" y="66"/>
                  </a:lnTo>
                  <a:lnTo>
                    <a:pt x="393" y="69"/>
                  </a:lnTo>
                  <a:lnTo>
                    <a:pt x="384" y="71"/>
                  </a:lnTo>
                  <a:lnTo>
                    <a:pt x="384" y="71"/>
                  </a:lnTo>
                  <a:lnTo>
                    <a:pt x="374" y="71"/>
                  </a:lnTo>
                  <a:lnTo>
                    <a:pt x="366" y="71"/>
                  </a:lnTo>
                  <a:lnTo>
                    <a:pt x="358" y="69"/>
                  </a:lnTo>
                  <a:lnTo>
                    <a:pt x="352" y="67"/>
                  </a:lnTo>
                  <a:lnTo>
                    <a:pt x="345" y="64"/>
                  </a:lnTo>
                  <a:lnTo>
                    <a:pt x="338" y="59"/>
                  </a:lnTo>
                  <a:lnTo>
                    <a:pt x="327" y="51"/>
                  </a:lnTo>
                  <a:lnTo>
                    <a:pt x="316" y="42"/>
                  </a:lnTo>
                  <a:lnTo>
                    <a:pt x="309" y="38"/>
                  </a:lnTo>
                  <a:lnTo>
                    <a:pt x="302" y="34"/>
                  </a:lnTo>
                  <a:lnTo>
                    <a:pt x="295" y="31"/>
                  </a:lnTo>
                  <a:lnTo>
                    <a:pt x="288" y="30"/>
                  </a:lnTo>
                  <a:lnTo>
                    <a:pt x="280" y="29"/>
                  </a:lnTo>
                  <a:lnTo>
                    <a:pt x="270" y="30"/>
                  </a:lnTo>
                  <a:lnTo>
                    <a:pt x="270" y="30"/>
                  </a:lnTo>
                  <a:lnTo>
                    <a:pt x="261" y="32"/>
                  </a:lnTo>
                  <a:lnTo>
                    <a:pt x="253" y="34"/>
                  </a:lnTo>
                  <a:lnTo>
                    <a:pt x="246" y="39"/>
                  </a:lnTo>
                  <a:lnTo>
                    <a:pt x="239" y="43"/>
                  </a:lnTo>
                  <a:lnTo>
                    <a:pt x="235" y="48"/>
                  </a:lnTo>
                  <a:lnTo>
                    <a:pt x="229" y="54"/>
                  </a:lnTo>
                  <a:lnTo>
                    <a:pt x="221" y="66"/>
                  </a:lnTo>
                  <a:lnTo>
                    <a:pt x="212" y="77"/>
                  </a:lnTo>
                  <a:lnTo>
                    <a:pt x="208" y="82"/>
                  </a:lnTo>
                  <a:lnTo>
                    <a:pt x="202" y="87"/>
                  </a:lnTo>
                  <a:lnTo>
                    <a:pt x="197" y="92"/>
                  </a:lnTo>
                  <a:lnTo>
                    <a:pt x="190" y="96"/>
                  </a:lnTo>
                  <a:lnTo>
                    <a:pt x="182" y="98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63" y="101"/>
                  </a:lnTo>
                  <a:lnTo>
                    <a:pt x="154" y="100"/>
                  </a:lnTo>
                  <a:lnTo>
                    <a:pt x="146" y="99"/>
                  </a:lnTo>
                  <a:lnTo>
                    <a:pt x="139" y="96"/>
                  </a:lnTo>
                  <a:lnTo>
                    <a:pt x="133" y="93"/>
                  </a:lnTo>
                  <a:lnTo>
                    <a:pt x="127" y="88"/>
                  </a:lnTo>
                  <a:lnTo>
                    <a:pt x="115" y="80"/>
                  </a:lnTo>
                  <a:lnTo>
                    <a:pt x="104" y="71"/>
                  </a:lnTo>
                  <a:lnTo>
                    <a:pt x="98" y="67"/>
                  </a:lnTo>
                  <a:lnTo>
                    <a:pt x="91" y="64"/>
                  </a:lnTo>
                  <a:lnTo>
                    <a:pt x="83" y="61"/>
                  </a:lnTo>
                  <a:lnTo>
                    <a:pt x="77" y="59"/>
                  </a:lnTo>
                  <a:lnTo>
                    <a:pt x="68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6" y="63"/>
                  </a:lnTo>
                  <a:lnTo>
                    <a:pt x="37" y="66"/>
                  </a:lnTo>
                  <a:lnTo>
                    <a:pt x="30" y="71"/>
                  </a:lnTo>
                  <a:lnTo>
                    <a:pt x="23" y="78"/>
                  </a:lnTo>
                  <a:lnTo>
                    <a:pt x="16" y="85"/>
                  </a:lnTo>
                  <a:lnTo>
                    <a:pt x="10" y="9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6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62"/>
            <p:cNvSpPr>
              <a:spLocks/>
            </p:cNvSpPr>
            <p:nvPr/>
          </p:nvSpPr>
          <p:spPr bwMode="auto">
            <a:xfrm flipH="1">
              <a:off x="4516729" y="-117413"/>
              <a:ext cx="139040" cy="59073"/>
            </a:xfrm>
            <a:custGeom>
              <a:avLst/>
              <a:gdLst>
                <a:gd name="T0" fmla="*/ 128 w 477"/>
                <a:gd name="T1" fmla="*/ 241 h 242"/>
                <a:gd name="T2" fmla="*/ 137 w 477"/>
                <a:gd name="T3" fmla="*/ 242 h 242"/>
                <a:gd name="T4" fmla="*/ 149 w 477"/>
                <a:gd name="T5" fmla="*/ 242 h 242"/>
                <a:gd name="T6" fmla="*/ 166 w 477"/>
                <a:gd name="T7" fmla="*/ 236 h 242"/>
                <a:gd name="T8" fmla="*/ 179 w 477"/>
                <a:gd name="T9" fmla="*/ 228 h 242"/>
                <a:gd name="T10" fmla="*/ 189 w 477"/>
                <a:gd name="T11" fmla="*/ 218 h 242"/>
                <a:gd name="T12" fmla="*/ 206 w 477"/>
                <a:gd name="T13" fmla="*/ 194 h 242"/>
                <a:gd name="T14" fmla="*/ 216 w 477"/>
                <a:gd name="T15" fmla="*/ 183 h 242"/>
                <a:gd name="T16" fmla="*/ 229 w 477"/>
                <a:gd name="T17" fmla="*/ 176 h 242"/>
                <a:gd name="T18" fmla="*/ 246 w 477"/>
                <a:gd name="T19" fmla="*/ 171 h 242"/>
                <a:gd name="T20" fmla="*/ 256 w 477"/>
                <a:gd name="T21" fmla="*/ 171 h 242"/>
                <a:gd name="T22" fmla="*/ 272 w 477"/>
                <a:gd name="T23" fmla="*/ 173 h 242"/>
                <a:gd name="T24" fmla="*/ 285 w 477"/>
                <a:gd name="T25" fmla="*/ 179 h 242"/>
                <a:gd name="T26" fmla="*/ 303 w 477"/>
                <a:gd name="T27" fmla="*/ 191 h 242"/>
                <a:gd name="T28" fmla="*/ 321 w 477"/>
                <a:gd name="T29" fmla="*/ 204 h 242"/>
                <a:gd name="T30" fmla="*/ 335 w 477"/>
                <a:gd name="T31" fmla="*/ 210 h 242"/>
                <a:gd name="T32" fmla="*/ 350 w 477"/>
                <a:gd name="T33" fmla="*/ 213 h 242"/>
                <a:gd name="T34" fmla="*/ 361 w 477"/>
                <a:gd name="T35" fmla="*/ 212 h 242"/>
                <a:gd name="T36" fmla="*/ 376 w 477"/>
                <a:gd name="T37" fmla="*/ 207 h 242"/>
                <a:gd name="T38" fmla="*/ 389 w 477"/>
                <a:gd name="T39" fmla="*/ 201 h 242"/>
                <a:gd name="T40" fmla="*/ 477 w 477"/>
                <a:gd name="T41" fmla="*/ 10 h 242"/>
                <a:gd name="T42" fmla="*/ 459 w 477"/>
                <a:gd name="T43" fmla="*/ 1 h 242"/>
                <a:gd name="T44" fmla="*/ 437 w 477"/>
                <a:gd name="T45" fmla="*/ 0 h 242"/>
                <a:gd name="T46" fmla="*/ 427 w 477"/>
                <a:gd name="T47" fmla="*/ 2 h 242"/>
                <a:gd name="T48" fmla="*/ 412 w 477"/>
                <a:gd name="T49" fmla="*/ 9 h 242"/>
                <a:gd name="T50" fmla="*/ 401 w 477"/>
                <a:gd name="T51" fmla="*/ 18 h 242"/>
                <a:gd name="T52" fmla="*/ 387 w 477"/>
                <a:gd name="T53" fmla="*/ 36 h 242"/>
                <a:gd name="T54" fmla="*/ 374 w 477"/>
                <a:gd name="T55" fmla="*/ 53 h 242"/>
                <a:gd name="T56" fmla="*/ 363 w 477"/>
                <a:gd name="T57" fmla="*/ 63 h 242"/>
                <a:gd name="T58" fmla="*/ 348 w 477"/>
                <a:gd name="T59" fmla="*/ 69 h 242"/>
                <a:gd name="T60" fmla="*/ 339 w 477"/>
                <a:gd name="T61" fmla="*/ 71 h 242"/>
                <a:gd name="T62" fmla="*/ 321 w 477"/>
                <a:gd name="T63" fmla="*/ 71 h 242"/>
                <a:gd name="T64" fmla="*/ 307 w 477"/>
                <a:gd name="T65" fmla="*/ 67 h 242"/>
                <a:gd name="T66" fmla="*/ 293 w 477"/>
                <a:gd name="T67" fmla="*/ 59 h 242"/>
                <a:gd name="T68" fmla="*/ 271 w 477"/>
                <a:gd name="T69" fmla="*/ 41 h 242"/>
                <a:gd name="T70" fmla="*/ 257 w 477"/>
                <a:gd name="T71" fmla="*/ 34 h 242"/>
                <a:gd name="T72" fmla="*/ 243 w 477"/>
                <a:gd name="T73" fmla="*/ 30 h 242"/>
                <a:gd name="T74" fmla="*/ 225 w 477"/>
                <a:gd name="T75" fmla="*/ 30 h 242"/>
                <a:gd name="T76" fmla="*/ 216 w 477"/>
                <a:gd name="T77" fmla="*/ 31 h 242"/>
                <a:gd name="T78" fmla="*/ 201 w 477"/>
                <a:gd name="T79" fmla="*/ 39 h 242"/>
                <a:gd name="T80" fmla="*/ 190 w 477"/>
                <a:gd name="T81" fmla="*/ 47 h 242"/>
                <a:gd name="T82" fmla="*/ 177 w 477"/>
                <a:gd name="T83" fmla="*/ 65 h 242"/>
                <a:gd name="T84" fmla="*/ 163 w 477"/>
                <a:gd name="T85" fmla="*/ 82 h 242"/>
                <a:gd name="T86" fmla="*/ 152 w 477"/>
                <a:gd name="T87" fmla="*/ 92 h 242"/>
                <a:gd name="T88" fmla="*/ 137 w 477"/>
                <a:gd name="T89" fmla="*/ 98 h 242"/>
                <a:gd name="T90" fmla="*/ 127 w 477"/>
                <a:gd name="T91" fmla="*/ 100 h 242"/>
                <a:gd name="T92" fmla="*/ 109 w 477"/>
                <a:gd name="T93" fmla="*/ 100 h 242"/>
                <a:gd name="T94" fmla="*/ 95 w 477"/>
                <a:gd name="T95" fmla="*/ 96 h 242"/>
                <a:gd name="T96" fmla="*/ 82 w 477"/>
                <a:gd name="T97" fmla="*/ 88 h 242"/>
                <a:gd name="T98" fmla="*/ 59 w 477"/>
                <a:gd name="T99" fmla="*/ 71 h 242"/>
                <a:gd name="T100" fmla="*/ 46 w 477"/>
                <a:gd name="T101" fmla="*/ 64 h 242"/>
                <a:gd name="T102" fmla="*/ 32 w 477"/>
                <a:gd name="T103" fmla="*/ 59 h 242"/>
                <a:gd name="T104" fmla="*/ 14 w 477"/>
                <a:gd name="T105" fmla="*/ 59 h 242"/>
                <a:gd name="T106" fmla="*/ 6 w 477"/>
                <a:gd name="T107" fmla="*/ 60 h 242"/>
                <a:gd name="T108" fmla="*/ 0 w 477"/>
                <a:gd name="T109" fmla="*/ 6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7" h="242">
                  <a:moveTo>
                    <a:pt x="0" y="63"/>
                  </a:moveTo>
                  <a:lnTo>
                    <a:pt x="128" y="241"/>
                  </a:lnTo>
                  <a:lnTo>
                    <a:pt x="128" y="241"/>
                  </a:lnTo>
                  <a:lnTo>
                    <a:pt x="137" y="242"/>
                  </a:lnTo>
                  <a:lnTo>
                    <a:pt x="149" y="242"/>
                  </a:lnTo>
                  <a:lnTo>
                    <a:pt x="149" y="242"/>
                  </a:lnTo>
                  <a:lnTo>
                    <a:pt x="158" y="240"/>
                  </a:lnTo>
                  <a:lnTo>
                    <a:pt x="166" y="236"/>
                  </a:lnTo>
                  <a:lnTo>
                    <a:pt x="173" y="233"/>
                  </a:lnTo>
                  <a:lnTo>
                    <a:pt x="179" y="228"/>
                  </a:lnTo>
                  <a:lnTo>
                    <a:pt x="184" y="223"/>
                  </a:lnTo>
                  <a:lnTo>
                    <a:pt x="189" y="218"/>
                  </a:lnTo>
                  <a:lnTo>
                    <a:pt x="198" y="206"/>
                  </a:lnTo>
                  <a:lnTo>
                    <a:pt x="206" y="194"/>
                  </a:lnTo>
                  <a:lnTo>
                    <a:pt x="211" y="189"/>
                  </a:lnTo>
                  <a:lnTo>
                    <a:pt x="216" y="183"/>
                  </a:lnTo>
                  <a:lnTo>
                    <a:pt x="223" y="179"/>
                  </a:lnTo>
                  <a:lnTo>
                    <a:pt x="229" y="176"/>
                  </a:lnTo>
                  <a:lnTo>
                    <a:pt x="237" y="173"/>
                  </a:lnTo>
                  <a:lnTo>
                    <a:pt x="246" y="171"/>
                  </a:lnTo>
                  <a:lnTo>
                    <a:pt x="246" y="171"/>
                  </a:lnTo>
                  <a:lnTo>
                    <a:pt x="256" y="171"/>
                  </a:lnTo>
                  <a:lnTo>
                    <a:pt x="264" y="171"/>
                  </a:lnTo>
                  <a:lnTo>
                    <a:pt x="272" y="173"/>
                  </a:lnTo>
                  <a:lnTo>
                    <a:pt x="279" y="175"/>
                  </a:lnTo>
                  <a:lnTo>
                    <a:pt x="285" y="179"/>
                  </a:lnTo>
                  <a:lnTo>
                    <a:pt x="292" y="182"/>
                  </a:lnTo>
                  <a:lnTo>
                    <a:pt x="303" y="191"/>
                  </a:lnTo>
                  <a:lnTo>
                    <a:pt x="315" y="200"/>
                  </a:lnTo>
                  <a:lnTo>
                    <a:pt x="321" y="204"/>
                  </a:lnTo>
                  <a:lnTo>
                    <a:pt x="328" y="207"/>
                  </a:lnTo>
                  <a:lnTo>
                    <a:pt x="335" y="210"/>
                  </a:lnTo>
                  <a:lnTo>
                    <a:pt x="343" y="212"/>
                  </a:lnTo>
                  <a:lnTo>
                    <a:pt x="350" y="213"/>
                  </a:lnTo>
                  <a:lnTo>
                    <a:pt x="361" y="212"/>
                  </a:lnTo>
                  <a:lnTo>
                    <a:pt x="361" y="212"/>
                  </a:lnTo>
                  <a:lnTo>
                    <a:pt x="368" y="210"/>
                  </a:lnTo>
                  <a:lnTo>
                    <a:pt x="376" y="207"/>
                  </a:lnTo>
                  <a:lnTo>
                    <a:pt x="382" y="204"/>
                  </a:lnTo>
                  <a:lnTo>
                    <a:pt x="389" y="201"/>
                  </a:lnTo>
                  <a:lnTo>
                    <a:pt x="477" y="10"/>
                  </a:lnTo>
                  <a:lnTo>
                    <a:pt x="477" y="10"/>
                  </a:lnTo>
                  <a:lnTo>
                    <a:pt x="469" y="4"/>
                  </a:lnTo>
                  <a:lnTo>
                    <a:pt x="459" y="1"/>
                  </a:lnTo>
                  <a:lnTo>
                    <a:pt x="449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27" y="2"/>
                  </a:lnTo>
                  <a:lnTo>
                    <a:pt x="419" y="5"/>
                  </a:lnTo>
                  <a:lnTo>
                    <a:pt x="412" y="9"/>
                  </a:lnTo>
                  <a:lnTo>
                    <a:pt x="407" y="13"/>
                  </a:lnTo>
                  <a:lnTo>
                    <a:pt x="401" y="18"/>
                  </a:lnTo>
                  <a:lnTo>
                    <a:pt x="396" y="24"/>
                  </a:lnTo>
                  <a:lnTo>
                    <a:pt x="387" y="36"/>
                  </a:lnTo>
                  <a:lnTo>
                    <a:pt x="380" y="47"/>
                  </a:lnTo>
                  <a:lnTo>
                    <a:pt x="374" y="53"/>
                  </a:lnTo>
                  <a:lnTo>
                    <a:pt x="370" y="57"/>
                  </a:lnTo>
                  <a:lnTo>
                    <a:pt x="363" y="63"/>
                  </a:lnTo>
                  <a:lnTo>
                    <a:pt x="356" y="66"/>
                  </a:lnTo>
                  <a:lnTo>
                    <a:pt x="348" y="69"/>
                  </a:lnTo>
                  <a:lnTo>
                    <a:pt x="339" y="71"/>
                  </a:lnTo>
                  <a:lnTo>
                    <a:pt x="339" y="71"/>
                  </a:lnTo>
                  <a:lnTo>
                    <a:pt x="330" y="71"/>
                  </a:lnTo>
                  <a:lnTo>
                    <a:pt x="321" y="71"/>
                  </a:lnTo>
                  <a:lnTo>
                    <a:pt x="313" y="69"/>
                  </a:lnTo>
                  <a:lnTo>
                    <a:pt x="307" y="67"/>
                  </a:lnTo>
                  <a:lnTo>
                    <a:pt x="300" y="63"/>
                  </a:lnTo>
                  <a:lnTo>
                    <a:pt x="293" y="59"/>
                  </a:lnTo>
                  <a:lnTo>
                    <a:pt x="282" y="51"/>
                  </a:lnTo>
                  <a:lnTo>
                    <a:pt x="271" y="41"/>
                  </a:lnTo>
                  <a:lnTo>
                    <a:pt x="264" y="38"/>
                  </a:lnTo>
                  <a:lnTo>
                    <a:pt x="257" y="34"/>
                  </a:lnTo>
                  <a:lnTo>
                    <a:pt x="251" y="31"/>
                  </a:lnTo>
                  <a:lnTo>
                    <a:pt x="243" y="30"/>
                  </a:lnTo>
                  <a:lnTo>
                    <a:pt x="235" y="29"/>
                  </a:lnTo>
                  <a:lnTo>
                    <a:pt x="225" y="30"/>
                  </a:lnTo>
                  <a:lnTo>
                    <a:pt x="225" y="30"/>
                  </a:lnTo>
                  <a:lnTo>
                    <a:pt x="216" y="31"/>
                  </a:lnTo>
                  <a:lnTo>
                    <a:pt x="208" y="34"/>
                  </a:lnTo>
                  <a:lnTo>
                    <a:pt x="201" y="39"/>
                  </a:lnTo>
                  <a:lnTo>
                    <a:pt x="195" y="43"/>
                  </a:lnTo>
                  <a:lnTo>
                    <a:pt x="190" y="47"/>
                  </a:lnTo>
                  <a:lnTo>
                    <a:pt x="184" y="53"/>
                  </a:lnTo>
                  <a:lnTo>
                    <a:pt x="177" y="65"/>
                  </a:lnTo>
                  <a:lnTo>
                    <a:pt x="168" y="77"/>
                  </a:lnTo>
                  <a:lnTo>
                    <a:pt x="163" y="82"/>
                  </a:lnTo>
                  <a:lnTo>
                    <a:pt x="158" y="87"/>
                  </a:lnTo>
                  <a:lnTo>
                    <a:pt x="152" y="92"/>
                  </a:lnTo>
                  <a:lnTo>
                    <a:pt x="145" y="95"/>
                  </a:lnTo>
                  <a:lnTo>
                    <a:pt x="137" y="98"/>
                  </a:lnTo>
                  <a:lnTo>
                    <a:pt x="127" y="100"/>
                  </a:lnTo>
                  <a:lnTo>
                    <a:pt x="127" y="100"/>
                  </a:lnTo>
                  <a:lnTo>
                    <a:pt x="118" y="100"/>
                  </a:lnTo>
                  <a:lnTo>
                    <a:pt x="109" y="100"/>
                  </a:lnTo>
                  <a:lnTo>
                    <a:pt x="101" y="98"/>
                  </a:lnTo>
                  <a:lnTo>
                    <a:pt x="95" y="96"/>
                  </a:lnTo>
                  <a:lnTo>
                    <a:pt x="88" y="93"/>
                  </a:lnTo>
                  <a:lnTo>
                    <a:pt x="82" y="88"/>
                  </a:lnTo>
                  <a:lnTo>
                    <a:pt x="70" y="80"/>
                  </a:lnTo>
                  <a:lnTo>
                    <a:pt x="59" y="71"/>
                  </a:lnTo>
                  <a:lnTo>
                    <a:pt x="53" y="67"/>
                  </a:lnTo>
                  <a:lnTo>
                    <a:pt x="46" y="64"/>
                  </a:lnTo>
                  <a:lnTo>
                    <a:pt x="39" y="60"/>
                  </a:lnTo>
                  <a:lnTo>
                    <a:pt x="32" y="59"/>
                  </a:lnTo>
                  <a:lnTo>
                    <a:pt x="23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6" y="6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4FC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63"/>
            <p:cNvSpPr>
              <a:spLocks/>
            </p:cNvSpPr>
            <p:nvPr/>
          </p:nvSpPr>
          <p:spPr bwMode="auto">
            <a:xfrm flipH="1">
              <a:off x="4542799" y="-75714"/>
              <a:ext cx="74734" cy="67760"/>
            </a:xfrm>
            <a:custGeom>
              <a:avLst/>
              <a:gdLst>
                <a:gd name="T0" fmla="*/ 0 w 261"/>
                <a:gd name="T1" fmla="*/ 70 h 273"/>
                <a:gd name="T2" fmla="*/ 146 w 261"/>
                <a:gd name="T3" fmla="*/ 273 h 273"/>
                <a:gd name="T4" fmla="*/ 261 w 261"/>
                <a:gd name="T5" fmla="*/ 30 h 273"/>
                <a:gd name="T6" fmla="*/ 261 w 261"/>
                <a:gd name="T7" fmla="*/ 30 h 273"/>
                <a:gd name="T8" fmla="*/ 254 w 261"/>
                <a:gd name="T9" fmla="*/ 33 h 273"/>
                <a:gd name="T10" fmla="*/ 248 w 261"/>
                <a:gd name="T11" fmla="*/ 36 h 273"/>
                <a:gd name="T12" fmla="*/ 240 w 261"/>
                <a:gd name="T13" fmla="*/ 39 h 273"/>
                <a:gd name="T14" fmla="*/ 233 w 261"/>
                <a:gd name="T15" fmla="*/ 41 h 273"/>
                <a:gd name="T16" fmla="*/ 233 w 261"/>
                <a:gd name="T17" fmla="*/ 41 h 273"/>
                <a:gd name="T18" fmla="*/ 222 w 261"/>
                <a:gd name="T19" fmla="*/ 42 h 273"/>
                <a:gd name="T20" fmla="*/ 215 w 261"/>
                <a:gd name="T21" fmla="*/ 41 h 273"/>
                <a:gd name="T22" fmla="*/ 207 w 261"/>
                <a:gd name="T23" fmla="*/ 39 h 273"/>
                <a:gd name="T24" fmla="*/ 200 w 261"/>
                <a:gd name="T25" fmla="*/ 36 h 273"/>
                <a:gd name="T26" fmla="*/ 193 w 261"/>
                <a:gd name="T27" fmla="*/ 33 h 273"/>
                <a:gd name="T28" fmla="*/ 187 w 261"/>
                <a:gd name="T29" fmla="*/ 29 h 273"/>
                <a:gd name="T30" fmla="*/ 175 w 261"/>
                <a:gd name="T31" fmla="*/ 20 h 273"/>
                <a:gd name="T32" fmla="*/ 164 w 261"/>
                <a:gd name="T33" fmla="*/ 11 h 273"/>
                <a:gd name="T34" fmla="*/ 157 w 261"/>
                <a:gd name="T35" fmla="*/ 8 h 273"/>
                <a:gd name="T36" fmla="*/ 151 w 261"/>
                <a:gd name="T37" fmla="*/ 4 h 273"/>
                <a:gd name="T38" fmla="*/ 144 w 261"/>
                <a:gd name="T39" fmla="*/ 2 h 273"/>
                <a:gd name="T40" fmla="*/ 136 w 261"/>
                <a:gd name="T41" fmla="*/ 0 h 273"/>
                <a:gd name="T42" fmla="*/ 128 w 261"/>
                <a:gd name="T43" fmla="*/ 0 h 273"/>
                <a:gd name="T44" fmla="*/ 118 w 261"/>
                <a:gd name="T45" fmla="*/ 0 h 273"/>
                <a:gd name="T46" fmla="*/ 118 w 261"/>
                <a:gd name="T47" fmla="*/ 0 h 273"/>
                <a:gd name="T48" fmla="*/ 109 w 261"/>
                <a:gd name="T49" fmla="*/ 2 h 273"/>
                <a:gd name="T50" fmla="*/ 101 w 261"/>
                <a:gd name="T51" fmla="*/ 5 h 273"/>
                <a:gd name="T52" fmla="*/ 95 w 261"/>
                <a:gd name="T53" fmla="*/ 8 h 273"/>
                <a:gd name="T54" fmla="*/ 88 w 261"/>
                <a:gd name="T55" fmla="*/ 12 h 273"/>
                <a:gd name="T56" fmla="*/ 83 w 261"/>
                <a:gd name="T57" fmla="*/ 18 h 273"/>
                <a:gd name="T58" fmla="*/ 78 w 261"/>
                <a:gd name="T59" fmla="*/ 23 h 273"/>
                <a:gd name="T60" fmla="*/ 70 w 261"/>
                <a:gd name="T61" fmla="*/ 35 h 273"/>
                <a:gd name="T62" fmla="*/ 61 w 261"/>
                <a:gd name="T63" fmla="*/ 47 h 273"/>
                <a:gd name="T64" fmla="*/ 56 w 261"/>
                <a:gd name="T65" fmla="*/ 52 h 273"/>
                <a:gd name="T66" fmla="*/ 51 w 261"/>
                <a:gd name="T67" fmla="*/ 57 h 273"/>
                <a:gd name="T68" fmla="*/ 45 w 261"/>
                <a:gd name="T69" fmla="*/ 62 h 273"/>
                <a:gd name="T70" fmla="*/ 38 w 261"/>
                <a:gd name="T71" fmla="*/ 65 h 273"/>
                <a:gd name="T72" fmla="*/ 30 w 261"/>
                <a:gd name="T73" fmla="*/ 69 h 273"/>
                <a:gd name="T74" fmla="*/ 21 w 261"/>
                <a:gd name="T75" fmla="*/ 71 h 273"/>
                <a:gd name="T76" fmla="*/ 21 w 261"/>
                <a:gd name="T77" fmla="*/ 71 h 273"/>
                <a:gd name="T78" fmla="*/ 9 w 261"/>
                <a:gd name="T79" fmla="*/ 71 h 273"/>
                <a:gd name="T80" fmla="*/ 0 w 261"/>
                <a:gd name="T81" fmla="*/ 70 h 273"/>
                <a:gd name="T82" fmla="*/ 0 w 261"/>
                <a:gd name="T83" fmla="*/ 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273">
                  <a:moveTo>
                    <a:pt x="0" y="70"/>
                  </a:moveTo>
                  <a:lnTo>
                    <a:pt x="146" y="273"/>
                  </a:lnTo>
                  <a:lnTo>
                    <a:pt x="261" y="30"/>
                  </a:lnTo>
                  <a:lnTo>
                    <a:pt x="261" y="30"/>
                  </a:lnTo>
                  <a:lnTo>
                    <a:pt x="254" y="33"/>
                  </a:lnTo>
                  <a:lnTo>
                    <a:pt x="248" y="36"/>
                  </a:lnTo>
                  <a:lnTo>
                    <a:pt x="240" y="39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22" y="42"/>
                  </a:lnTo>
                  <a:lnTo>
                    <a:pt x="215" y="41"/>
                  </a:lnTo>
                  <a:lnTo>
                    <a:pt x="207" y="39"/>
                  </a:lnTo>
                  <a:lnTo>
                    <a:pt x="200" y="36"/>
                  </a:lnTo>
                  <a:lnTo>
                    <a:pt x="193" y="33"/>
                  </a:lnTo>
                  <a:lnTo>
                    <a:pt x="187" y="29"/>
                  </a:lnTo>
                  <a:lnTo>
                    <a:pt x="175" y="20"/>
                  </a:lnTo>
                  <a:lnTo>
                    <a:pt x="164" y="11"/>
                  </a:lnTo>
                  <a:lnTo>
                    <a:pt x="157" y="8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09" y="2"/>
                  </a:lnTo>
                  <a:lnTo>
                    <a:pt x="101" y="5"/>
                  </a:lnTo>
                  <a:lnTo>
                    <a:pt x="95" y="8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78" y="23"/>
                  </a:lnTo>
                  <a:lnTo>
                    <a:pt x="70" y="35"/>
                  </a:lnTo>
                  <a:lnTo>
                    <a:pt x="61" y="47"/>
                  </a:lnTo>
                  <a:lnTo>
                    <a:pt x="56" y="52"/>
                  </a:lnTo>
                  <a:lnTo>
                    <a:pt x="51" y="57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0" y="69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9" y="71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6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86"/>
            <p:cNvSpPr>
              <a:spLocks/>
            </p:cNvSpPr>
            <p:nvPr/>
          </p:nvSpPr>
          <p:spPr bwMode="auto">
            <a:xfrm flipH="1">
              <a:off x="4509777" y="-322429"/>
              <a:ext cx="158158" cy="62548"/>
            </a:xfrm>
            <a:custGeom>
              <a:avLst/>
              <a:gdLst>
                <a:gd name="T0" fmla="*/ 161 w 545"/>
                <a:gd name="T1" fmla="*/ 249 h 249"/>
                <a:gd name="T2" fmla="*/ 204 w 545"/>
                <a:gd name="T3" fmla="*/ 246 h 249"/>
                <a:gd name="T4" fmla="*/ 233 w 545"/>
                <a:gd name="T5" fmla="*/ 241 h 249"/>
                <a:gd name="T6" fmla="*/ 260 w 545"/>
                <a:gd name="T7" fmla="*/ 232 h 249"/>
                <a:gd name="T8" fmla="*/ 273 w 545"/>
                <a:gd name="T9" fmla="*/ 227 h 249"/>
                <a:gd name="T10" fmla="*/ 300 w 545"/>
                <a:gd name="T11" fmla="*/ 211 h 249"/>
                <a:gd name="T12" fmla="*/ 323 w 545"/>
                <a:gd name="T13" fmla="*/ 190 h 249"/>
                <a:gd name="T14" fmla="*/ 341 w 545"/>
                <a:gd name="T15" fmla="*/ 165 h 249"/>
                <a:gd name="T16" fmla="*/ 353 w 545"/>
                <a:gd name="T17" fmla="*/ 136 h 249"/>
                <a:gd name="T18" fmla="*/ 358 w 545"/>
                <a:gd name="T19" fmla="*/ 127 h 249"/>
                <a:gd name="T20" fmla="*/ 367 w 545"/>
                <a:gd name="T21" fmla="*/ 108 h 249"/>
                <a:gd name="T22" fmla="*/ 384 w 545"/>
                <a:gd name="T23" fmla="*/ 84 h 249"/>
                <a:gd name="T24" fmla="*/ 413 w 545"/>
                <a:gd name="T25" fmla="*/ 61 h 249"/>
                <a:gd name="T26" fmla="*/ 443 w 545"/>
                <a:gd name="T27" fmla="*/ 43 h 249"/>
                <a:gd name="T28" fmla="*/ 472 w 545"/>
                <a:gd name="T29" fmla="*/ 33 h 249"/>
                <a:gd name="T30" fmla="*/ 511 w 545"/>
                <a:gd name="T31" fmla="*/ 24 h 249"/>
                <a:gd name="T32" fmla="*/ 534 w 545"/>
                <a:gd name="T33" fmla="*/ 22 h 249"/>
                <a:gd name="T34" fmla="*/ 538 w 545"/>
                <a:gd name="T35" fmla="*/ 21 h 249"/>
                <a:gd name="T36" fmla="*/ 545 w 545"/>
                <a:gd name="T37" fmla="*/ 15 h 249"/>
                <a:gd name="T38" fmla="*/ 545 w 545"/>
                <a:gd name="T39" fmla="*/ 11 h 249"/>
                <a:gd name="T40" fmla="*/ 542 w 545"/>
                <a:gd name="T41" fmla="*/ 3 h 249"/>
                <a:gd name="T42" fmla="*/ 534 w 545"/>
                <a:gd name="T43" fmla="*/ 0 h 249"/>
                <a:gd name="T44" fmla="*/ 534 w 545"/>
                <a:gd name="T45" fmla="*/ 0 h 249"/>
                <a:gd name="T46" fmla="*/ 508 w 545"/>
                <a:gd name="T47" fmla="*/ 2 h 249"/>
                <a:gd name="T48" fmla="*/ 481 w 545"/>
                <a:gd name="T49" fmla="*/ 8 h 249"/>
                <a:gd name="T50" fmla="*/ 450 w 545"/>
                <a:gd name="T51" fmla="*/ 16 h 249"/>
                <a:gd name="T52" fmla="*/ 428 w 545"/>
                <a:gd name="T53" fmla="*/ 26 h 249"/>
                <a:gd name="T54" fmla="*/ 391 w 545"/>
                <a:gd name="T55" fmla="*/ 48 h 249"/>
                <a:gd name="T56" fmla="*/ 362 w 545"/>
                <a:gd name="T57" fmla="*/ 77 h 249"/>
                <a:gd name="T58" fmla="*/ 340 w 545"/>
                <a:gd name="T59" fmla="*/ 110 h 249"/>
                <a:gd name="T60" fmla="*/ 332 w 545"/>
                <a:gd name="T61" fmla="*/ 130 h 249"/>
                <a:gd name="T62" fmla="*/ 321 w 545"/>
                <a:gd name="T63" fmla="*/ 155 h 249"/>
                <a:gd name="T64" fmla="*/ 306 w 545"/>
                <a:gd name="T65" fmla="*/ 175 h 249"/>
                <a:gd name="T66" fmla="*/ 287 w 545"/>
                <a:gd name="T67" fmla="*/ 194 h 249"/>
                <a:gd name="T68" fmla="*/ 263 w 545"/>
                <a:gd name="T69" fmla="*/ 207 h 249"/>
                <a:gd name="T70" fmla="*/ 245 w 545"/>
                <a:gd name="T71" fmla="*/ 214 h 249"/>
                <a:gd name="T72" fmla="*/ 205 w 545"/>
                <a:gd name="T73" fmla="*/ 224 h 249"/>
                <a:gd name="T74" fmla="*/ 163 w 545"/>
                <a:gd name="T75" fmla="*/ 227 h 249"/>
                <a:gd name="T76" fmla="*/ 123 w 545"/>
                <a:gd name="T77" fmla="*/ 225 h 249"/>
                <a:gd name="T78" fmla="*/ 68 w 545"/>
                <a:gd name="T79" fmla="*/ 217 h 249"/>
                <a:gd name="T80" fmla="*/ 21 w 545"/>
                <a:gd name="T81" fmla="*/ 205 h 249"/>
                <a:gd name="T82" fmla="*/ 14 w 545"/>
                <a:gd name="T83" fmla="*/ 203 h 249"/>
                <a:gd name="T84" fmla="*/ 5 w 545"/>
                <a:gd name="T85" fmla="*/ 204 h 249"/>
                <a:gd name="T86" fmla="*/ 0 w 545"/>
                <a:gd name="T87" fmla="*/ 210 h 249"/>
                <a:gd name="T88" fmla="*/ 0 w 545"/>
                <a:gd name="T89" fmla="*/ 214 h 249"/>
                <a:gd name="T90" fmla="*/ 3 w 545"/>
                <a:gd name="T91" fmla="*/ 222 h 249"/>
                <a:gd name="T92" fmla="*/ 6 w 545"/>
                <a:gd name="T93" fmla="*/ 224 h 249"/>
                <a:gd name="T94" fmla="*/ 37 w 545"/>
                <a:gd name="T95" fmla="*/ 232 h 249"/>
                <a:gd name="T96" fmla="*/ 79 w 545"/>
                <a:gd name="T97" fmla="*/ 241 h 249"/>
                <a:gd name="T98" fmla="*/ 132 w 545"/>
                <a:gd name="T99" fmla="*/ 248 h 249"/>
                <a:gd name="T100" fmla="*/ 161 w 545"/>
                <a:gd name="T101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5" h="249">
                  <a:moveTo>
                    <a:pt x="161" y="249"/>
                  </a:moveTo>
                  <a:lnTo>
                    <a:pt x="161" y="249"/>
                  </a:lnTo>
                  <a:lnTo>
                    <a:pt x="189" y="248"/>
                  </a:lnTo>
                  <a:lnTo>
                    <a:pt x="204" y="246"/>
                  </a:lnTo>
                  <a:lnTo>
                    <a:pt x="218" y="244"/>
                  </a:lnTo>
                  <a:lnTo>
                    <a:pt x="233" y="241"/>
                  </a:lnTo>
                  <a:lnTo>
                    <a:pt x="246" y="237"/>
                  </a:lnTo>
                  <a:lnTo>
                    <a:pt x="260" y="232"/>
                  </a:lnTo>
                  <a:lnTo>
                    <a:pt x="273" y="227"/>
                  </a:lnTo>
                  <a:lnTo>
                    <a:pt x="273" y="227"/>
                  </a:lnTo>
                  <a:lnTo>
                    <a:pt x="288" y="219"/>
                  </a:lnTo>
                  <a:lnTo>
                    <a:pt x="300" y="211"/>
                  </a:lnTo>
                  <a:lnTo>
                    <a:pt x="313" y="201"/>
                  </a:lnTo>
                  <a:lnTo>
                    <a:pt x="323" y="190"/>
                  </a:lnTo>
                  <a:lnTo>
                    <a:pt x="333" y="178"/>
                  </a:lnTo>
                  <a:lnTo>
                    <a:pt x="341" y="165"/>
                  </a:lnTo>
                  <a:lnTo>
                    <a:pt x="347" y="151"/>
                  </a:lnTo>
                  <a:lnTo>
                    <a:pt x="353" y="136"/>
                  </a:lnTo>
                  <a:lnTo>
                    <a:pt x="353" y="136"/>
                  </a:lnTo>
                  <a:lnTo>
                    <a:pt x="358" y="127"/>
                  </a:lnTo>
                  <a:lnTo>
                    <a:pt x="362" y="117"/>
                  </a:lnTo>
                  <a:lnTo>
                    <a:pt x="367" y="108"/>
                  </a:lnTo>
                  <a:lnTo>
                    <a:pt x="372" y="100"/>
                  </a:lnTo>
                  <a:lnTo>
                    <a:pt x="384" y="84"/>
                  </a:lnTo>
                  <a:lnTo>
                    <a:pt x="398" y="72"/>
                  </a:lnTo>
                  <a:lnTo>
                    <a:pt x="413" y="61"/>
                  </a:lnTo>
                  <a:lnTo>
                    <a:pt x="427" y="51"/>
                  </a:lnTo>
                  <a:lnTo>
                    <a:pt x="443" y="43"/>
                  </a:lnTo>
                  <a:lnTo>
                    <a:pt x="457" y="38"/>
                  </a:lnTo>
                  <a:lnTo>
                    <a:pt x="472" y="33"/>
                  </a:lnTo>
                  <a:lnTo>
                    <a:pt x="487" y="29"/>
                  </a:lnTo>
                  <a:lnTo>
                    <a:pt x="511" y="24"/>
                  </a:lnTo>
                  <a:lnTo>
                    <a:pt x="528" y="23"/>
                  </a:lnTo>
                  <a:lnTo>
                    <a:pt x="534" y="22"/>
                  </a:lnTo>
                  <a:lnTo>
                    <a:pt x="534" y="22"/>
                  </a:lnTo>
                  <a:lnTo>
                    <a:pt x="538" y="21"/>
                  </a:lnTo>
                  <a:lnTo>
                    <a:pt x="543" y="19"/>
                  </a:lnTo>
                  <a:lnTo>
                    <a:pt x="545" y="15"/>
                  </a:lnTo>
                  <a:lnTo>
                    <a:pt x="545" y="11"/>
                  </a:lnTo>
                  <a:lnTo>
                    <a:pt x="545" y="11"/>
                  </a:lnTo>
                  <a:lnTo>
                    <a:pt x="545" y="7"/>
                  </a:lnTo>
                  <a:lnTo>
                    <a:pt x="542" y="3"/>
                  </a:lnTo>
                  <a:lnTo>
                    <a:pt x="538" y="1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08" y="2"/>
                  </a:lnTo>
                  <a:lnTo>
                    <a:pt x="496" y="5"/>
                  </a:lnTo>
                  <a:lnTo>
                    <a:pt x="481" y="8"/>
                  </a:lnTo>
                  <a:lnTo>
                    <a:pt x="466" y="12"/>
                  </a:lnTo>
                  <a:lnTo>
                    <a:pt x="450" y="16"/>
                  </a:lnTo>
                  <a:lnTo>
                    <a:pt x="450" y="16"/>
                  </a:lnTo>
                  <a:lnTo>
                    <a:pt x="428" y="26"/>
                  </a:lnTo>
                  <a:lnTo>
                    <a:pt x="409" y="36"/>
                  </a:lnTo>
                  <a:lnTo>
                    <a:pt x="391" y="48"/>
                  </a:lnTo>
                  <a:lnTo>
                    <a:pt x="376" y="62"/>
                  </a:lnTo>
                  <a:lnTo>
                    <a:pt x="362" y="77"/>
                  </a:lnTo>
                  <a:lnTo>
                    <a:pt x="350" y="93"/>
                  </a:lnTo>
                  <a:lnTo>
                    <a:pt x="340" y="110"/>
                  </a:lnTo>
                  <a:lnTo>
                    <a:pt x="332" y="130"/>
                  </a:lnTo>
                  <a:lnTo>
                    <a:pt x="332" y="130"/>
                  </a:lnTo>
                  <a:lnTo>
                    <a:pt x="327" y="143"/>
                  </a:lnTo>
                  <a:lnTo>
                    <a:pt x="321" y="155"/>
                  </a:lnTo>
                  <a:lnTo>
                    <a:pt x="314" y="165"/>
                  </a:lnTo>
                  <a:lnTo>
                    <a:pt x="306" y="175"/>
                  </a:lnTo>
                  <a:lnTo>
                    <a:pt x="297" y="185"/>
                  </a:lnTo>
                  <a:lnTo>
                    <a:pt x="287" y="194"/>
                  </a:lnTo>
                  <a:lnTo>
                    <a:pt x="276" y="201"/>
                  </a:lnTo>
                  <a:lnTo>
                    <a:pt x="263" y="207"/>
                  </a:lnTo>
                  <a:lnTo>
                    <a:pt x="263" y="207"/>
                  </a:lnTo>
                  <a:lnTo>
                    <a:pt x="245" y="214"/>
                  </a:lnTo>
                  <a:lnTo>
                    <a:pt x="225" y="221"/>
                  </a:lnTo>
                  <a:lnTo>
                    <a:pt x="205" y="224"/>
                  </a:lnTo>
                  <a:lnTo>
                    <a:pt x="185" y="226"/>
                  </a:lnTo>
                  <a:lnTo>
                    <a:pt x="163" y="227"/>
                  </a:lnTo>
                  <a:lnTo>
                    <a:pt x="143" y="226"/>
                  </a:lnTo>
                  <a:lnTo>
                    <a:pt x="123" y="225"/>
                  </a:lnTo>
                  <a:lnTo>
                    <a:pt x="103" y="223"/>
                  </a:lnTo>
                  <a:lnTo>
                    <a:pt x="68" y="217"/>
                  </a:lnTo>
                  <a:lnTo>
                    <a:pt x="40" y="211"/>
                  </a:lnTo>
                  <a:lnTo>
                    <a:pt x="21" y="205"/>
                  </a:lnTo>
                  <a:lnTo>
                    <a:pt x="14" y="203"/>
                  </a:lnTo>
                  <a:lnTo>
                    <a:pt x="14" y="203"/>
                  </a:lnTo>
                  <a:lnTo>
                    <a:pt x="10" y="203"/>
                  </a:lnTo>
                  <a:lnTo>
                    <a:pt x="5" y="204"/>
                  </a:lnTo>
                  <a:lnTo>
                    <a:pt x="2" y="20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1" y="218"/>
                  </a:lnTo>
                  <a:lnTo>
                    <a:pt x="3" y="222"/>
                  </a:lnTo>
                  <a:lnTo>
                    <a:pt x="6" y="224"/>
                  </a:lnTo>
                  <a:lnTo>
                    <a:pt x="6" y="224"/>
                  </a:lnTo>
                  <a:lnTo>
                    <a:pt x="22" y="228"/>
                  </a:lnTo>
                  <a:lnTo>
                    <a:pt x="37" y="232"/>
                  </a:lnTo>
                  <a:lnTo>
                    <a:pt x="56" y="237"/>
                  </a:lnTo>
                  <a:lnTo>
                    <a:pt x="79" y="241"/>
                  </a:lnTo>
                  <a:lnTo>
                    <a:pt x="104" y="245"/>
                  </a:lnTo>
                  <a:lnTo>
                    <a:pt x="132" y="248"/>
                  </a:lnTo>
                  <a:lnTo>
                    <a:pt x="161" y="249"/>
                  </a:lnTo>
                  <a:lnTo>
                    <a:pt x="161" y="249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87"/>
            <p:cNvSpPr>
              <a:spLocks noEditPoints="1"/>
            </p:cNvSpPr>
            <p:nvPr/>
          </p:nvSpPr>
          <p:spPr bwMode="auto">
            <a:xfrm flipH="1">
              <a:off x="4360309" y="-607368"/>
              <a:ext cx="286770" cy="288414"/>
            </a:xfrm>
            <a:custGeom>
              <a:avLst/>
              <a:gdLst>
                <a:gd name="T0" fmla="*/ 444 w 989"/>
                <a:gd name="T1" fmla="*/ 2 h 1163"/>
                <a:gd name="T2" fmla="*/ 347 w 989"/>
                <a:gd name="T3" fmla="*/ 26 h 1163"/>
                <a:gd name="T4" fmla="*/ 259 w 989"/>
                <a:gd name="T5" fmla="*/ 70 h 1163"/>
                <a:gd name="T6" fmla="*/ 179 w 989"/>
                <a:gd name="T7" fmla="*/ 133 h 1163"/>
                <a:gd name="T8" fmla="*/ 113 w 989"/>
                <a:gd name="T9" fmla="*/ 212 h 1163"/>
                <a:gd name="T10" fmla="*/ 59 w 989"/>
                <a:gd name="T11" fmla="*/ 305 h 1163"/>
                <a:gd name="T12" fmla="*/ 22 w 989"/>
                <a:gd name="T13" fmla="*/ 408 h 1163"/>
                <a:gd name="T14" fmla="*/ 2 w 989"/>
                <a:gd name="T15" fmla="*/ 522 h 1163"/>
                <a:gd name="T16" fmla="*/ 0 w 989"/>
                <a:gd name="T17" fmla="*/ 610 h 1163"/>
                <a:gd name="T18" fmla="*/ 14 w 989"/>
                <a:gd name="T19" fmla="*/ 721 h 1163"/>
                <a:gd name="T20" fmla="*/ 45 w 989"/>
                <a:gd name="T21" fmla="*/ 824 h 1163"/>
                <a:gd name="T22" fmla="*/ 91 w 989"/>
                <a:gd name="T23" fmla="*/ 917 h 1163"/>
                <a:gd name="T24" fmla="*/ 149 w 989"/>
                <a:gd name="T25" fmla="*/ 999 h 1163"/>
                <a:gd name="T26" fmla="*/ 220 w 989"/>
                <a:gd name="T27" fmla="*/ 1066 h 1163"/>
                <a:gd name="T28" fmla="*/ 300 w 989"/>
                <a:gd name="T29" fmla="*/ 1117 h 1163"/>
                <a:gd name="T30" fmla="*/ 389 w 989"/>
                <a:gd name="T31" fmla="*/ 1150 h 1163"/>
                <a:gd name="T32" fmla="*/ 460 w 989"/>
                <a:gd name="T33" fmla="*/ 1162 h 1163"/>
                <a:gd name="T34" fmla="*/ 511 w 989"/>
                <a:gd name="T35" fmla="*/ 1163 h 1163"/>
                <a:gd name="T36" fmla="*/ 576 w 989"/>
                <a:gd name="T37" fmla="*/ 1156 h 1163"/>
                <a:gd name="T38" fmla="*/ 667 w 989"/>
                <a:gd name="T39" fmla="*/ 1127 h 1163"/>
                <a:gd name="T40" fmla="*/ 749 w 989"/>
                <a:gd name="T41" fmla="*/ 1080 h 1163"/>
                <a:gd name="T42" fmla="*/ 823 w 989"/>
                <a:gd name="T43" fmla="*/ 1017 h 1163"/>
                <a:gd name="T44" fmla="*/ 885 w 989"/>
                <a:gd name="T45" fmla="*/ 939 h 1163"/>
                <a:gd name="T46" fmla="*/ 934 w 989"/>
                <a:gd name="T47" fmla="*/ 849 h 1163"/>
                <a:gd name="T48" fmla="*/ 969 w 989"/>
                <a:gd name="T49" fmla="*/ 747 h 1163"/>
                <a:gd name="T50" fmla="*/ 987 w 989"/>
                <a:gd name="T51" fmla="*/ 638 h 1163"/>
                <a:gd name="T52" fmla="*/ 988 w 989"/>
                <a:gd name="T53" fmla="*/ 552 h 1163"/>
                <a:gd name="T54" fmla="*/ 973 w 989"/>
                <a:gd name="T55" fmla="*/ 436 h 1163"/>
                <a:gd name="T56" fmla="*/ 941 w 989"/>
                <a:gd name="T57" fmla="*/ 329 h 1163"/>
                <a:gd name="T58" fmla="*/ 890 w 989"/>
                <a:gd name="T59" fmla="*/ 233 h 1163"/>
                <a:gd name="T60" fmla="*/ 828 w 989"/>
                <a:gd name="T61" fmla="*/ 151 h 1163"/>
                <a:gd name="T62" fmla="*/ 751 w 989"/>
                <a:gd name="T63" fmla="*/ 84 h 1163"/>
                <a:gd name="T64" fmla="*/ 665 w 989"/>
                <a:gd name="T65" fmla="*/ 35 h 1163"/>
                <a:gd name="T66" fmla="*/ 570 w 989"/>
                <a:gd name="T67" fmla="*/ 7 h 1163"/>
                <a:gd name="T68" fmla="*/ 494 w 989"/>
                <a:gd name="T69" fmla="*/ 0 h 1163"/>
                <a:gd name="T70" fmla="*/ 681 w 989"/>
                <a:gd name="T71" fmla="*/ 402 h 1163"/>
                <a:gd name="T72" fmla="*/ 648 w 989"/>
                <a:gd name="T73" fmla="*/ 359 h 1163"/>
                <a:gd name="T74" fmla="*/ 643 w 989"/>
                <a:gd name="T75" fmla="*/ 328 h 1163"/>
                <a:gd name="T76" fmla="*/ 648 w 989"/>
                <a:gd name="T77" fmla="*/ 300 h 1163"/>
                <a:gd name="T78" fmla="*/ 674 w 989"/>
                <a:gd name="T79" fmla="*/ 267 h 1163"/>
                <a:gd name="T80" fmla="*/ 712 w 989"/>
                <a:gd name="T81" fmla="*/ 245 h 1163"/>
                <a:gd name="T82" fmla="*/ 755 w 989"/>
                <a:gd name="T83" fmla="*/ 240 h 1163"/>
                <a:gd name="T84" fmla="*/ 784 w 989"/>
                <a:gd name="T85" fmla="*/ 248 h 1163"/>
                <a:gd name="T86" fmla="*/ 809 w 989"/>
                <a:gd name="T87" fmla="*/ 270 h 1163"/>
                <a:gd name="T88" fmla="*/ 830 w 989"/>
                <a:gd name="T89" fmla="*/ 312 h 1163"/>
                <a:gd name="T90" fmla="*/ 834 w 989"/>
                <a:gd name="T91" fmla="*/ 349 h 1163"/>
                <a:gd name="T92" fmla="*/ 821 w 989"/>
                <a:gd name="T93" fmla="*/ 393 h 1163"/>
                <a:gd name="T94" fmla="*/ 805 w 989"/>
                <a:gd name="T95" fmla="*/ 410 h 1163"/>
                <a:gd name="T96" fmla="*/ 774 w 989"/>
                <a:gd name="T97" fmla="*/ 426 h 1163"/>
                <a:gd name="T98" fmla="*/ 730 w 989"/>
                <a:gd name="T99" fmla="*/ 424 h 1163"/>
                <a:gd name="T100" fmla="*/ 827 w 989"/>
                <a:gd name="T101" fmla="*/ 535 h 1163"/>
                <a:gd name="T102" fmla="*/ 820 w 989"/>
                <a:gd name="T103" fmla="*/ 518 h 1163"/>
                <a:gd name="T104" fmla="*/ 827 w 989"/>
                <a:gd name="T105" fmla="*/ 496 h 1163"/>
                <a:gd name="T106" fmla="*/ 842 w 989"/>
                <a:gd name="T107" fmla="*/ 484 h 1163"/>
                <a:gd name="T108" fmla="*/ 871 w 989"/>
                <a:gd name="T109" fmla="*/ 486 h 1163"/>
                <a:gd name="T110" fmla="*/ 885 w 989"/>
                <a:gd name="T111" fmla="*/ 501 h 1163"/>
                <a:gd name="T112" fmla="*/ 881 w 989"/>
                <a:gd name="T113" fmla="*/ 528 h 1163"/>
                <a:gd name="T114" fmla="*/ 866 w 989"/>
                <a:gd name="T115" fmla="*/ 543 h 1163"/>
                <a:gd name="T116" fmla="*/ 846 w 989"/>
                <a:gd name="T117" fmla="*/ 545 h 1163"/>
                <a:gd name="T118" fmla="*/ 827 w 989"/>
                <a:gd name="T119" fmla="*/ 535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163">
                  <a:moveTo>
                    <a:pt x="494" y="0"/>
                  </a:moveTo>
                  <a:lnTo>
                    <a:pt x="494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7"/>
                  </a:lnTo>
                  <a:lnTo>
                    <a:pt x="395" y="12"/>
                  </a:lnTo>
                  <a:lnTo>
                    <a:pt x="371" y="18"/>
                  </a:lnTo>
                  <a:lnTo>
                    <a:pt x="347" y="26"/>
                  </a:lnTo>
                  <a:lnTo>
                    <a:pt x="324" y="35"/>
                  </a:lnTo>
                  <a:lnTo>
                    <a:pt x="302" y="45"/>
                  </a:lnTo>
                  <a:lnTo>
                    <a:pt x="280" y="57"/>
                  </a:lnTo>
                  <a:lnTo>
                    <a:pt x="259" y="70"/>
                  </a:lnTo>
                  <a:lnTo>
                    <a:pt x="238" y="84"/>
                  </a:lnTo>
                  <a:lnTo>
                    <a:pt x="217" y="99"/>
                  </a:lnTo>
                  <a:lnTo>
                    <a:pt x="198" y="116"/>
                  </a:lnTo>
                  <a:lnTo>
                    <a:pt x="179" y="133"/>
                  </a:lnTo>
                  <a:lnTo>
                    <a:pt x="161" y="151"/>
                  </a:lnTo>
                  <a:lnTo>
                    <a:pt x="144" y="170"/>
                  </a:lnTo>
                  <a:lnTo>
                    <a:pt x="128" y="190"/>
                  </a:lnTo>
                  <a:lnTo>
                    <a:pt x="113" y="212"/>
                  </a:lnTo>
                  <a:lnTo>
                    <a:pt x="97" y="233"/>
                  </a:lnTo>
                  <a:lnTo>
                    <a:pt x="84" y="256"/>
                  </a:lnTo>
                  <a:lnTo>
                    <a:pt x="72" y="280"/>
                  </a:lnTo>
                  <a:lnTo>
                    <a:pt x="59" y="305"/>
                  </a:lnTo>
                  <a:lnTo>
                    <a:pt x="48" y="329"/>
                  </a:lnTo>
                  <a:lnTo>
                    <a:pt x="38" y="355"/>
                  </a:lnTo>
                  <a:lnTo>
                    <a:pt x="30" y="381"/>
                  </a:lnTo>
                  <a:lnTo>
                    <a:pt x="22" y="408"/>
                  </a:lnTo>
                  <a:lnTo>
                    <a:pt x="15" y="436"/>
                  </a:lnTo>
                  <a:lnTo>
                    <a:pt x="10" y="464"/>
                  </a:lnTo>
                  <a:lnTo>
                    <a:pt x="5" y="493"/>
                  </a:lnTo>
                  <a:lnTo>
                    <a:pt x="2" y="522"/>
                  </a:lnTo>
                  <a:lnTo>
                    <a:pt x="0" y="552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0" y="610"/>
                  </a:lnTo>
                  <a:lnTo>
                    <a:pt x="2" y="638"/>
                  </a:lnTo>
                  <a:lnTo>
                    <a:pt x="4" y="666"/>
                  </a:lnTo>
                  <a:lnTo>
                    <a:pt x="9" y="694"/>
                  </a:lnTo>
                  <a:lnTo>
                    <a:pt x="14" y="721"/>
                  </a:lnTo>
                  <a:lnTo>
                    <a:pt x="20" y="747"/>
                  </a:lnTo>
                  <a:lnTo>
                    <a:pt x="27" y="773"/>
                  </a:lnTo>
                  <a:lnTo>
                    <a:pt x="36" y="799"/>
                  </a:lnTo>
                  <a:lnTo>
                    <a:pt x="45" y="824"/>
                  </a:lnTo>
                  <a:lnTo>
                    <a:pt x="55" y="849"/>
                  </a:lnTo>
                  <a:lnTo>
                    <a:pt x="66" y="873"/>
                  </a:lnTo>
                  <a:lnTo>
                    <a:pt x="77" y="895"/>
                  </a:lnTo>
                  <a:lnTo>
                    <a:pt x="91" y="917"/>
                  </a:lnTo>
                  <a:lnTo>
                    <a:pt x="104" y="939"/>
                  </a:lnTo>
                  <a:lnTo>
                    <a:pt x="119" y="960"/>
                  </a:lnTo>
                  <a:lnTo>
                    <a:pt x="133" y="980"/>
                  </a:lnTo>
                  <a:lnTo>
                    <a:pt x="149" y="999"/>
                  </a:lnTo>
                  <a:lnTo>
                    <a:pt x="166" y="1017"/>
                  </a:lnTo>
                  <a:lnTo>
                    <a:pt x="184" y="1035"/>
                  </a:lnTo>
                  <a:lnTo>
                    <a:pt x="202" y="1051"/>
                  </a:lnTo>
                  <a:lnTo>
                    <a:pt x="220" y="1066"/>
                  </a:lnTo>
                  <a:lnTo>
                    <a:pt x="239" y="1080"/>
                  </a:lnTo>
                  <a:lnTo>
                    <a:pt x="259" y="1094"/>
                  </a:lnTo>
                  <a:lnTo>
                    <a:pt x="279" y="1106"/>
                  </a:lnTo>
                  <a:lnTo>
                    <a:pt x="300" y="1117"/>
                  </a:lnTo>
                  <a:lnTo>
                    <a:pt x="322" y="1127"/>
                  </a:lnTo>
                  <a:lnTo>
                    <a:pt x="344" y="1136"/>
                  </a:lnTo>
                  <a:lnTo>
                    <a:pt x="367" y="1144"/>
                  </a:lnTo>
                  <a:lnTo>
                    <a:pt x="389" y="1150"/>
                  </a:lnTo>
                  <a:lnTo>
                    <a:pt x="413" y="1156"/>
                  </a:lnTo>
                  <a:lnTo>
                    <a:pt x="436" y="1160"/>
                  </a:lnTo>
                  <a:lnTo>
                    <a:pt x="460" y="1162"/>
                  </a:lnTo>
                  <a:lnTo>
                    <a:pt x="460" y="1162"/>
                  </a:lnTo>
                  <a:lnTo>
                    <a:pt x="478" y="1163"/>
                  </a:lnTo>
                  <a:lnTo>
                    <a:pt x="494" y="1163"/>
                  </a:lnTo>
                  <a:lnTo>
                    <a:pt x="494" y="1163"/>
                  </a:lnTo>
                  <a:lnTo>
                    <a:pt x="511" y="1163"/>
                  </a:lnTo>
                  <a:lnTo>
                    <a:pt x="528" y="1162"/>
                  </a:lnTo>
                  <a:lnTo>
                    <a:pt x="528" y="1162"/>
                  </a:lnTo>
                  <a:lnTo>
                    <a:pt x="553" y="1160"/>
                  </a:lnTo>
                  <a:lnTo>
                    <a:pt x="576" y="1156"/>
                  </a:lnTo>
                  <a:lnTo>
                    <a:pt x="600" y="1150"/>
                  </a:lnTo>
                  <a:lnTo>
                    <a:pt x="622" y="1144"/>
                  </a:lnTo>
                  <a:lnTo>
                    <a:pt x="645" y="1136"/>
                  </a:lnTo>
                  <a:lnTo>
                    <a:pt x="667" y="1127"/>
                  </a:lnTo>
                  <a:lnTo>
                    <a:pt x="689" y="1118"/>
                  </a:lnTo>
                  <a:lnTo>
                    <a:pt x="709" y="1106"/>
                  </a:lnTo>
                  <a:lnTo>
                    <a:pt x="730" y="1094"/>
                  </a:lnTo>
                  <a:lnTo>
                    <a:pt x="749" y="1080"/>
                  </a:lnTo>
                  <a:lnTo>
                    <a:pt x="769" y="1066"/>
                  </a:lnTo>
                  <a:lnTo>
                    <a:pt x="787" y="1051"/>
                  </a:lnTo>
                  <a:lnTo>
                    <a:pt x="805" y="1035"/>
                  </a:lnTo>
                  <a:lnTo>
                    <a:pt x="823" y="1017"/>
                  </a:lnTo>
                  <a:lnTo>
                    <a:pt x="840" y="999"/>
                  </a:lnTo>
                  <a:lnTo>
                    <a:pt x="856" y="980"/>
                  </a:lnTo>
                  <a:lnTo>
                    <a:pt x="870" y="960"/>
                  </a:lnTo>
                  <a:lnTo>
                    <a:pt x="885" y="939"/>
                  </a:lnTo>
                  <a:lnTo>
                    <a:pt x="898" y="917"/>
                  </a:lnTo>
                  <a:lnTo>
                    <a:pt x="912" y="895"/>
                  </a:lnTo>
                  <a:lnTo>
                    <a:pt x="923" y="873"/>
                  </a:lnTo>
                  <a:lnTo>
                    <a:pt x="934" y="849"/>
                  </a:lnTo>
                  <a:lnTo>
                    <a:pt x="944" y="824"/>
                  </a:lnTo>
                  <a:lnTo>
                    <a:pt x="953" y="799"/>
                  </a:lnTo>
                  <a:lnTo>
                    <a:pt x="961" y="773"/>
                  </a:lnTo>
                  <a:lnTo>
                    <a:pt x="969" y="747"/>
                  </a:lnTo>
                  <a:lnTo>
                    <a:pt x="975" y="721"/>
                  </a:lnTo>
                  <a:lnTo>
                    <a:pt x="980" y="694"/>
                  </a:lnTo>
                  <a:lnTo>
                    <a:pt x="984" y="666"/>
                  </a:lnTo>
                  <a:lnTo>
                    <a:pt x="987" y="638"/>
                  </a:lnTo>
                  <a:lnTo>
                    <a:pt x="988" y="610"/>
                  </a:lnTo>
                  <a:lnTo>
                    <a:pt x="989" y="582"/>
                  </a:lnTo>
                  <a:lnTo>
                    <a:pt x="989" y="582"/>
                  </a:lnTo>
                  <a:lnTo>
                    <a:pt x="988" y="552"/>
                  </a:lnTo>
                  <a:lnTo>
                    <a:pt x="987" y="522"/>
                  </a:lnTo>
                  <a:lnTo>
                    <a:pt x="984" y="493"/>
                  </a:lnTo>
                  <a:lnTo>
                    <a:pt x="979" y="464"/>
                  </a:lnTo>
                  <a:lnTo>
                    <a:pt x="973" y="436"/>
                  </a:lnTo>
                  <a:lnTo>
                    <a:pt x="967" y="408"/>
                  </a:lnTo>
                  <a:lnTo>
                    <a:pt x="959" y="381"/>
                  </a:lnTo>
                  <a:lnTo>
                    <a:pt x="950" y="355"/>
                  </a:lnTo>
                  <a:lnTo>
                    <a:pt x="941" y="329"/>
                  </a:lnTo>
                  <a:lnTo>
                    <a:pt x="930" y="305"/>
                  </a:lnTo>
                  <a:lnTo>
                    <a:pt x="917" y="280"/>
                  </a:lnTo>
                  <a:lnTo>
                    <a:pt x="905" y="256"/>
                  </a:lnTo>
                  <a:lnTo>
                    <a:pt x="890" y="233"/>
                  </a:lnTo>
                  <a:lnTo>
                    <a:pt x="876" y="212"/>
                  </a:lnTo>
                  <a:lnTo>
                    <a:pt x="860" y="190"/>
                  </a:lnTo>
                  <a:lnTo>
                    <a:pt x="844" y="170"/>
                  </a:lnTo>
                  <a:lnTo>
                    <a:pt x="828" y="151"/>
                  </a:lnTo>
                  <a:lnTo>
                    <a:pt x="810" y="133"/>
                  </a:lnTo>
                  <a:lnTo>
                    <a:pt x="791" y="116"/>
                  </a:lnTo>
                  <a:lnTo>
                    <a:pt x="772" y="99"/>
                  </a:lnTo>
                  <a:lnTo>
                    <a:pt x="751" y="84"/>
                  </a:lnTo>
                  <a:lnTo>
                    <a:pt x="730" y="70"/>
                  </a:lnTo>
                  <a:lnTo>
                    <a:pt x="709" y="57"/>
                  </a:lnTo>
                  <a:lnTo>
                    <a:pt x="687" y="45"/>
                  </a:lnTo>
                  <a:lnTo>
                    <a:pt x="665" y="35"/>
                  </a:lnTo>
                  <a:lnTo>
                    <a:pt x="641" y="26"/>
                  </a:lnTo>
                  <a:lnTo>
                    <a:pt x="618" y="18"/>
                  </a:lnTo>
                  <a:lnTo>
                    <a:pt x="594" y="12"/>
                  </a:lnTo>
                  <a:lnTo>
                    <a:pt x="570" y="7"/>
                  </a:lnTo>
                  <a:lnTo>
                    <a:pt x="545" y="2"/>
                  </a:lnTo>
                  <a:lnTo>
                    <a:pt x="520" y="0"/>
                  </a:lnTo>
                  <a:lnTo>
                    <a:pt x="494" y="0"/>
                  </a:lnTo>
                  <a:lnTo>
                    <a:pt x="494" y="0"/>
                  </a:lnTo>
                  <a:close/>
                  <a:moveTo>
                    <a:pt x="706" y="417"/>
                  </a:moveTo>
                  <a:lnTo>
                    <a:pt x="706" y="417"/>
                  </a:lnTo>
                  <a:lnTo>
                    <a:pt x="693" y="410"/>
                  </a:lnTo>
                  <a:lnTo>
                    <a:pt x="681" y="402"/>
                  </a:lnTo>
                  <a:lnTo>
                    <a:pt x="669" y="391"/>
                  </a:lnTo>
                  <a:lnTo>
                    <a:pt x="659" y="379"/>
                  </a:lnTo>
                  <a:lnTo>
                    <a:pt x="652" y="366"/>
                  </a:lnTo>
                  <a:lnTo>
                    <a:pt x="648" y="359"/>
                  </a:lnTo>
                  <a:lnTo>
                    <a:pt x="645" y="351"/>
                  </a:lnTo>
                  <a:lnTo>
                    <a:pt x="644" y="343"/>
                  </a:lnTo>
                  <a:lnTo>
                    <a:pt x="643" y="336"/>
                  </a:lnTo>
                  <a:lnTo>
                    <a:pt x="643" y="328"/>
                  </a:lnTo>
                  <a:lnTo>
                    <a:pt x="643" y="320"/>
                  </a:lnTo>
                  <a:lnTo>
                    <a:pt x="643" y="320"/>
                  </a:lnTo>
                  <a:lnTo>
                    <a:pt x="645" y="310"/>
                  </a:lnTo>
                  <a:lnTo>
                    <a:pt x="648" y="300"/>
                  </a:lnTo>
                  <a:lnTo>
                    <a:pt x="653" y="291"/>
                  </a:lnTo>
                  <a:lnTo>
                    <a:pt x="659" y="282"/>
                  </a:lnTo>
                  <a:lnTo>
                    <a:pt x="666" y="273"/>
                  </a:lnTo>
                  <a:lnTo>
                    <a:pt x="674" y="267"/>
                  </a:lnTo>
                  <a:lnTo>
                    <a:pt x="683" y="259"/>
                  </a:lnTo>
                  <a:lnTo>
                    <a:pt x="692" y="254"/>
                  </a:lnTo>
                  <a:lnTo>
                    <a:pt x="702" y="250"/>
                  </a:lnTo>
                  <a:lnTo>
                    <a:pt x="712" y="245"/>
                  </a:lnTo>
                  <a:lnTo>
                    <a:pt x="723" y="242"/>
                  </a:lnTo>
                  <a:lnTo>
                    <a:pt x="733" y="241"/>
                  </a:lnTo>
                  <a:lnTo>
                    <a:pt x="745" y="240"/>
                  </a:lnTo>
                  <a:lnTo>
                    <a:pt x="755" y="240"/>
                  </a:lnTo>
                  <a:lnTo>
                    <a:pt x="765" y="242"/>
                  </a:lnTo>
                  <a:lnTo>
                    <a:pt x="775" y="245"/>
                  </a:lnTo>
                  <a:lnTo>
                    <a:pt x="775" y="245"/>
                  </a:lnTo>
                  <a:lnTo>
                    <a:pt x="784" y="248"/>
                  </a:lnTo>
                  <a:lnTo>
                    <a:pt x="791" y="253"/>
                  </a:lnTo>
                  <a:lnTo>
                    <a:pt x="797" y="258"/>
                  </a:lnTo>
                  <a:lnTo>
                    <a:pt x="804" y="264"/>
                  </a:lnTo>
                  <a:lnTo>
                    <a:pt x="809" y="270"/>
                  </a:lnTo>
                  <a:lnTo>
                    <a:pt x="814" y="277"/>
                  </a:lnTo>
                  <a:lnTo>
                    <a:pt x="821" y="290"/>
                  </a:lnTo>
                  <a:lnTo>
                    <a:pt x="827" y="301"/>
                  </a:lnTo>
                  <a:lnTo>
                    <a:pt x="830" y="312"/>
                  </a:lnTo>
                  <a:lnTo>
                    <a:pt x="832" y="325"/>
                  </a:lnTo>
                  <a:lnTo>
                    <a:pt x="832" y="325"/>
                  </a:lnTo>
                  <a:lnTo>
                    <a:pt x="834" y="338"/>
                  </a:lnTo>
                  <a:lnTo>
                    <a:pt x="834" y="349"/>
                  </a:lnTo>
                  <a:lnTo>
                    <a:pt x="833" y="361"/>
                  </a:lnTo>
                  <a:lnTo>
                    <a:pt x="830" y="374"/>
                  </a:lnTo>
                  <a:lnTo>
                    <a:pt x="824" y="387"/>
                  </a:lnTo>
                  <a:lnTo>
                    <a:pt x="821" y="393"/>
                  </a:lnTo>
                  <a:lnTo>
                    <a:pt x="816" y="400"/>
                  </a:lnTo>
                  <a:lnTo>
                    <a:pt x="812" y="405"/>
                  </a:lnTo>
                  <a:lnTo>
                    <a:pt x="805" y="410"/>
                  </a:lnTo>
                  <a:lnTo>
                    <a:pt x="805" y="410"/>
                  </a:lnTo>
                  <a:lnTo>
                    <a:pt x="797" y="416"/>
                  </a:lnTo>
                  <a:lnTo>
                    <a:pt x="789" y="420"/>
                  </a:lnTo>
                  <a:lnTo>
                    <a:pt x="782" y="423"/>
                  </a:lnTo>
                  <a:lnTo>
                    <a:pt x="774" y="426"/>
                  </a:lnTo>
                  <a:lnTo>
                    <a:pt x="766" y="427"/>
                  </a:lnTo>
                  <a:lnTo>
                    <a:pt x="758" y="427"/>
                  </a:lnTo>
                  <a:lnTo>
                    <a:pt x="743" y="427"/>
                  </a:lnTo>
                  <a:lnTo>
                    <a:pt x="730" y="424"/>
                  </a:lnTo>
                  <a:lnTo>
                    <a:pt x="719" y="421"/>
                  </a:lnTo>
                  <a:lnTo>
                    <a:pt x="706" y="417"/>
                  </a:lnTo>
                  <a:lnTo>
                    <a:pt x="706" y="417"/>
                  </a:lnTo>
                  <a:close/>
                  <a:moveTo>
                    <a:pt x="827" y="535"/>
                  </a:moveTo>
                  <a:lnTo>
                    <a:pt x="827" y="535"/>
                  </a:lnTo>
                  <a:lnTo>
                    <a:pt x="823" y="530"/>
                  </a:lnTo>
                  <a:lnTo>
                    <a:pt x="821" y="524"/>
                  </a:lnTo>
                  <a:lnTo>
                    <a:pt x="820" y="518"/>
                  </a:lnTo>
                  <a:lnTo>
                    <a:pt x="820" y="512"/>
                  </a:lnTo>
                  <a:lnTo>
                    <a:pt x="821" y="507"/>
                  </a:lnTo>
                  <a:lnTo>
                    <a:pt x="823" y="501"/>
                  </a:lnTo>
                  <a:lnTo>
                    <a:pt x="827" y="496"/>
                  </a:lnTo>
                  <a:lnTo>
                    <a:pt x="830" y="491"/>
                  </a:lnTo>
                  <a:lnTo>
                    <a:pt x="830" y="491"/>
                  </a:lnTo>
                  <a:lnTo>
                    <a:pt x="835" y="487"/>
                  </a:lnTo>
                  <a:lnTo>
                    <a:pt x="842" y="484"/>
                  </a:lnTo>
                  <a:lnTo>
                    <a:pt x="850" y="483"/>
                  </a:lnTo>
                  <a:lnTo>
                    <a:pt x="857" y="482"/>
                  </a:lnTo>
                  <a:lnTo>
                    <a:pt x="865" y="483"/>
                  </a:lnTo>
                  <a:lnTo>
                    <a:pt x="871" y="486"/>
                  </a:lnTo>
                  <a:lnTo>
                    <a:pt x="877" y="489"/>
                  </a:lnTo>
                  <a:lnTo>
                    <a:pt x="881" y="495"/>
                  </a:lnTo>
                  <a:lnTo>
                    <a:pt x="881" y="495"/>
                  </a:lnTo>
                  <a:lnTo>
                    <a:pt x="885" y="501"/>
                  </a:lnTo>
                  <a:lnTo>
                    <a:pt x="887" y="508"/>
                  </a:lnTo>
                  <a:lnTo>
                    <a:pt x="887" y="515"/>
                  </a:lnTo>
                  <a:lnTo>
                    <a:pt x="885" y="522"/>
                  </a:lnTo>
                  <a:lnTo>
                    <a:pt x="881" y="528"/>
                  </a:lnTo>
                  <a:lnTo>
                    <a:pt x="878" y="535"/>
                  </a:lnTo>
                  <a:lnTo>
                    <a:pt x="872" y="539"/>
                  </a:lnTo>
                  <a:lnTo>
                    <a:pt x="866" y="543"/>
                  </a:lnTo>
                  <a:lnTo>
                    <a:pt x="866" y="543"/>
                  </a:lnTo>
                  <a:lnTo>
                    <a:pt x="861" y="544"/>
                  </a:lnTo>
                  <a:lnTo>
                    <a:pt x="856" y="545"/>
                  </a:lnTo>
                  <a:lnTo>
                    <a:pt x="851" y="545"/>
                  </a:lnTo>
                  <a:lnTo>
                    <a:pt x="846" y="545"/>
                  </a:lnTo>
                  <a:lnTo>
                    <a:pt x="840" y="544"/>
                  </a:lnTo>
                  <a:lnTo>
                    <a:pt x="835" y="542"/>
                  </a:lnTo>
                  <a:lnTo>
                    <a:pt x="831" y="539"/>
                  </a:lnTo>
                  <a:lnTo>
                    <a:pt x="827" y="535"/>
                  </a:lnTo>
                  <a:lnTo>
                    <a:pt x="827" y="535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8"/>
            <p:cNvSpPr>
              <a:spLocks/>
            </p:cNvSpPr>
            <p:nvPr/>
          </p:nvSpPr>
          <p:spPr bwMode="auto">
            <a:xfrm flipH="1">
              <a:off x="4473279" y="-318955"/>
              <a:ext cx="59092" cy="39961"/>
            </a:xfrm>
            <a:custGeom>
              <a:avLst/>
              <a:gdLst>
                <a:gd name="T0" fmla="*/ 0 w 202"/>
                <a:gd name="T1" fmla="*/ 164 h 164"/>
                <a:gd name="T2" fmla="*/ 101 w 202"/>
                <a:gd name="T3" fmla="*/ 164 h 164"/>
                <a:gd name="T4" fmla="*/ 202 w 202"/>
                <a:gd name="T5" fmla="*/ 164 h 164"/>
                <a:gd name="T6" fmla="*/ 202 w 202"/>
                <a:gd name="T7" fmla="*/ 164 h 164"/>
                <a:gd name="T8" fmla="*/ 192 w 202"/>
                <a:gd name="T9" fmla="*/ 153 h 164"/>
                <a:gd name="T10" fmla="*/ 182 w 202"/>
                <a:gd name="T11" fmla="*/ 140 h 164"/>
                <a:gd name="T12" fmla="*/ 174 w 202"/>
                <a:gd name="T13" fmla="*/ 127 h 164"/>
                <a:gd name="T14" fmla="*/ 168 w 202"/>
                <a:gd name="T15" fmla="*/ 115 h 164"/>
                <a:gd name="T16" fmla="*/ 161 w 202"/>
                <a:gd name="T17" fmla="*/ 100 h 164"/>
                <a:gd name="T18" fmla="*/ 155 w 202"/>
                <a:gd name="T19" fmla="*/ 88 h 164"/>
                <a:gd name="T20" fmla="*/ 147 w 202"/>
                <a:gd name="T21" fmla="*/ 61 h 164"/>
                <a:gd name="T22" fmla="*/ 142 w 202"/>
                <a:gd name="T23" fmla="*/ 37 h 164"/>
                <a:gd name="T24" fmla="*/ 137 w 202"/>
                <a:gd name="T25" fmla="*/ 17 h 164"/>
                <a:gd name="T26" fmla="*/ 135 w 202"/>
                <a:gd name="T27" fmla="*/ 0 h 164"/>
                <a:gd name="T28" fmla="*/ 135 w 202"/>
                <a:gd name="T29" fmla="*/ 0 h 164"/>
                <a:gd name="T30" fmla="*/ 118 w 202"/>
                <a:gd name="T31" fmla="*/ 1 h 164"/>
                <a:gd name="T32" fmla="*/ 101 w 202"/>
                <a:gd name="T33" fmla="*/ 1 h 164"/>
                <a:gd name="T34" fmla="*/ 101 w 202"/>
                <a:gd name="T35" fmla="*/ 1 h 164"/>
                <a:gd name="T36" fmla="*/ 85 w 202"/>
                <a:gd name="T37" fmla="*/ 1 h 164"/>
                <a:gd name="T38" fmla="*/ 67 w 202"/>
                <a:gd name="T39" fmla="*/ 0 h 164"/>
                <a:gd name="T40" fmla="*/ 67 w 202"/>
                <a:gd name="T41" fmla="*/ 0 h 164"/>
                <a:gd name="T42" fmla="*/ 64 w 202"/>
                <a:gd name="T43" fmla="*/ 17 h 164"/>
                <a:gd name="T44" fmla="*/ 61 w 202"/>
                <a:gd name="T45" fmla="*/ 37 h 164"/>
                <a:gd name="T46" fmla="*/ 55 w 202"/>
                <a:gd name="T47" fmla="*/ 61 h 164"/>
                <a:gd name="T48" fmla="*/ 46 w 202"/>
                <a:gd name="T49" fmla="*/ 88 h 164"/>
                <a:gd name="T50" fmla="*/ 42 w 202"/>
                <a:gd name="T51" fmla="*/ 100 h 164"/>
                <a:gd name="T52" fmla="*/ 35 w 202"/>
                <a:gd name="T53" fmla="*/ 115 h 164"/>
                <a:gd name="T54" fmla="*/ 29 w 202"/>
                <a:gd name="T55" fmla="*/ 127 h 164"/>
                <a:gd name="T56" fmla="*/ 20 w 202"/>
                <a:gd name="T57" fmla="*/ 140 h 164"/>
                <a:gd name="T58" fmla="*/ 11 w 202"/>
                <a:gd name="T59" fmla="*/ 153 h 164"/>
                <a:gd name="T60" fmla="*/ 0 w 202"/>
                <a:gd name="T61" fmla="*/ 164 h 164"/>
                <a:gd name="T62" fmla="*/ 0 w 202"/>
                <a:gd name="T6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64">
                  <a:moveTo>
                    <a:pt x="0" y="164"/>
                  </a:moveTo>
                  <a:lnTo>
                    <a:pt x="101" y="164"/>
                  </a:lnTo>
                  <a:lnTo>
                    <a:pt x="202" y="164"/>
                  </a:lnTo>
                  <a:lnTo>
                    <a:pt x="202" y="164"/>
                  </a:lnTo>
                  <a:lnTo>
                    <a:pt x="192" y="153"/>
                  </a:lnTo>
                  <a:lnTo>
                    <a:pt x="182" y="140"/>
                  </a:lnTo>
                  <a:lnTo>
                    <a:pt x="174" y="127"/>
                  </a:lnTo>
                  <a:lnTo>
                    <a:pt x="168" y="115"/>
                  </a:lnTo>
                  <a:lnTo>
                    <a:pt x="161" y="100"/>
                  </a:lnTo>
                  <a:lnTo>
                    <a:pt x="155" y="88"/>
                  </a:lnTo>
                  <a:lnTo>
                    <a:pt x="147" y="61"/>
                  </a:lnTo>
                  <a:lnTo>
                    <a:pt x="142" y="37"/>
                  </a:lnTo>
                  <a:lnTo>
                    <a:pt x="137" y="17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18" y="1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85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4" y="17"/>
                  </a:lnTo>
                  <a:lnTo>
                    <a:pt x="61" y="37"/>
                  </a:lnTo>
                  <a:lnTo>
                    <a:pt x="55" y="61"/>
                  </a:lnTo>
                  <a:lnTo>
                    <a:pt x="46" y="88"/>
                  </a:lnTo>
                  <a:lnTo>
                    <a:pt x="42" y="100"/>
                  </a:lnTo>
                  <a:lnTo>
                    <a:pt x="35" y="115"/>
                  </a:lnTo>
                  <a:lnTo>
                    <a:pt x="29" y="127"/>
                  </a:lnTo>
                  <a:lnTo>
                    <a:pt x="20" y="140"/>
                  </a:lnTo>
                  <a:lnTo>
                    <a:pt x="11" y="153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9"/>
            <p:cNvSpPr>
              <a:spLocks/>
            </p:cNvSpPr>
            <p:nvPr/>
          </p:nvSpPr>
          <p:spPr bwMode="auto">
            <a:xfrm flipH="1">
              <a:off x="4405497" y="-548295"/>
              <a:ext cx="55616" cy="46911"/>
            </a:xfrm>
            <a:custGeom>
              <a:avLst/>
              <a:gdLst>
                <a:gd name="T0" fmla="*/ 0 w 191"/>
                <a:gd name="T1" fmla="*/ 80 h 187"/>
                <a:gd name="T2" fmla="*/ 0 w 191"/>
                <a:gd name="T3" fmla="*/ 80 h 187"/>
                <a:gd name="T4" fmla="*/ 0 w 191"/>
                <a:gd name="T5" fmla="*/ 88 h 187"/>
                <a:gd name="T6" fmla="*/ 0 w 191"/>
                <a:gd name="T7" fmla="*/ 96 h 187"/>
                <a:gd name="T8" fmla="*/ 1 w 191"/>
                <a:gd name="T9" fmla="*/ 103 h 187"/>
                <a:gd name="T10" fmla="*/ 2 w 191"/>
                <a:gd name="T11" fmla="*/ 111 h 187"/>
                <a:gd name="T12" fmla="*/ 5 w 191"/>
                <a:gd name="T13" fmla="*/ 119 h 187"/>
                <a:gd name="T14" fmla="*/ 9 w 191"/>
                <a:gd name="T15" fmla="*/ 126 h 187"/>
                <a:gd name="T16" fmla="*/ 16 w 191"/>
                <a:gd name="T17" fmla="*/ 139 h 187"/>
                <a:gd name="T18" fmla="*/ 26 w 191"/>
                <a:gd name="T19" fmla="*/ 151 h 187"/>
                <a:gd name="T20" fmla="*/ 38 w 191"/>
                <a:gd name="T21" fmla="*/ 162 h 187"/>
                <a:gd name="T22" fmla="*/ 50 w 191"/>
                <a:gd name="T23" fmla="*/ 170 h 187"/>
                <a:gd name="T24" fmla="*/ 63 w 191"/>
                <a:gd name="T25" fmla="*/ 177 h 187"/>
                <a:gd name="T26" fmla="*/ 63 w 191"/>
                <a:gd name="T27" fmla="*/ 177 h 187"/>
                <a:gd name="T28" fmla="*/ 76 w 191"/>
                <a:gd name="T29" fmla="*/ 181 h 187"/>
                <a:gd name="T30" fmla="*/ 87 w 191"/>
                <a:gd name="T31" fmla="*/ 184 h 187"/>
                <a:gd name="T32" fmla="*/ 100 w 191"/>
                <a:gd name="T33" fmla="*/ 187 h 187"/>
                <a:gd name="T34" fmla="*/ 115 w 191"/>
                <a:gd name="T35" fmla="*/ 187 h 187"/>
                <a:gd name="T36" fmla="*/ 123 w 191"/>
                <a:gd name="T37" fmla="*/ 187 h 187"/>
                <a:gd name="T38" fmla="*/ 131 w 191"/>
                <a:gd name="T39" fmla="*/ 186 h 187"/>
                <a:gd name="T40" fmla="*/ 139 w 191"/>
                <a:gd name="T41" fmla="*/ 183 h 187"/>
                <a:gd name="T42" fmla="*/ 146 w 191"/>
                <a:gd name="T43" fmla="*/ 180 h 187"/>
                <a:gd name="T44" fmla="*/ 154 w 191"/>
                <a:gd name="T45" fmla="*/ 176 h 187"/>
                <a:gd name="T46" fmla="*/ 162 w 191"/>
                <a:gd name="T47" fmla="*/ 170 h 187"/>
                <a:gd name="T48" fmla="*/ 162 w 191"/>
                <a:gd name="T49" fmla="*/ 170 h 187"/>
                <a:gd name="T50" fmla="*/ 169 w 191"/>
                <a:gd name="T51" fmla="*/ 165 h 187"/>
                <a:gd name="T52" fmla="*/ 173 w 191"/>
                <a:gd name="T53" fmla="*/ 160 h 187"/>
                <a:gd name="T54" fmla="*/ 178 w 191"/>
                <a:gd name="T55" fmla="*/ 153 h 187"/>
                <a:gd name="T56" fmla="*/ 181 w 191"/>
                <a:gd name="T57" fmla="*/ 147 h 187"/>
                <a:gd name="T58" fmla="*/ 187 w 191"/>
                <a:gd name="T59" fmla="*/ 134 h 187"/>
                <a:gd name="T60" fmla="*/ 190 w 191"/>
                <a:gd name="T61" fmla="*/ 121 h 187"/>
                <a:gd name="T62" fmla="*/ 191 w 191"/>
                <a:gd name="T63" fmla="*/ 109 h 187"/>
                <a:gd name="T64" fmla="*/ 191 w 191"/>
                <a:gd name="T65" fmla="*/ 98 h 187"/>
                <a:gd name="T66" fmla="*/ 189 w 191"/>
                <a:gd name="T67" fmla="*/ 85 h 187"/>
                <a:gd name="T68" fmla="*/ 189 w 191"/>
                <a:gd name="T69" fmla="*/ 85 h 187"/>
                <a:gd name="T70" fmla="*/ 187 w 191"/>
                <a:gd name="T71" fmla="*/ 72 h 187"/>
                <a:gd name="T72" fmla="*/ 184 w 191"/>
                <a:gd name="T73" fmla="*/ 61 h 187"/>
                <a:gd name="T74" fmla="*/ 178 w 191"/>
                <a:gd name="T75" fmla="*/ 50 h 187"/>
                <a:gd name="T76" fmla="*/ 171 w 191"/>
                <a:gd name="T77" fmla="*/ 37 h 187"/>
                <a:gd name="T78" fmla="*/ 166 w 191"/>
                <a:gd name="T79" fmla="*/ 30 h 187"/>
                <a:gd name="T80" fmla="*/ 161 w 191"/>
                <a:gd name="T81" fmla="*/ 24 h 187"/>
                <a:gd name="T82" fmla="*/ 154 w 191"/>
                <a:gd name="T83" fmla="*/ 18 h 187"/>
                <a:gd name="T84" fmla="*/ 148 w 191"/>
                <a:gd name="T85" fmla="*/ 13 h 187"/>
                <a:gd name="T86" fmla="*/ 141 w 191"/>
                <a:gd name="T87" fmla="*/ 8 h 187"/>
                <a:gd name="T88" fmla="*/ 132 w 191"/>
                <a:gd name="T89" fmla="*/ 5 h 187"/>
                <a:gd name="T90" fmla="*/ 132 w 191"/>
                <a:gd name="T91" fmla="*/ 5 h 187"/>
                <a:gd name="T92" fmla="*/ 122 w 191"/>
                <a:gd name="T93" fmla="*/ 2 h 187"/>
                <a:gd name="T94" fmla="*/ 112 w 191"/>
                <a:gd name="T95" fmla="*/ 0 h 187"/>
                <a:gd name="T96" fmla="*/ 102 w 191"/>
                <a:gd name="T97" fmla="*/ 0 h 187"/>
                <a:gd name="T98" fmla="*/ 90 w 191"/>
                <a:gd name="T99" fmla="*/ 1 h 187"/>
                <a:gd name="T100" fmla="*/ 80 w 191"/>
                <a:gd name="T101" fmla="*/ 2 h 187"/>
                <a:gd name="T102" fmla="*/ 69 w 191"/>
                <a:gd name="T103" fmla="*/ 5 h 187"/>
                <a:gd name="T104" fmla="*/ 59 w 191"/>
                <a:gd name="T105" fmla="*/ 10 h 187"/>
                <a:gd name="T106" fmla="*/ 49 w 191"/>
                <a:gd name="T107" fmla="*/ 14 h 187"/>
                <a:gd name="T108" fmla="*/ 40 w 191"/>
                <a:gd name="T109" fmla="*/ 19 h 187"/>
                <a:gd name="T110" fmla="*/ 31 w 191"/>
                <a:gd name="T111" fmla="*/ 27 h 187"/>
                <a:gd name="T112" fmla="*/ 23 w 191"/>
                <a:gd name="T113" fmla="*/ 33 h 187"/>
                <a:gd name="T114" fmla="*/ 16 w 191"/>
                <a:gd name="T115" fmla="*/ 42 h 187"/>
                <a:gd name="T116" fmla="*/ 10 w 191"/>
                <a:gd name="T117" fmla="*/ 51 h 187"/>
                <a:gd name="T118" fmla="*/ 5 w 191"/>
                <a:gd name="T119" fmla="*/ 60 h 187"/>
                <a:gd name="T120" fmla="*/ 2 w 191"/>
                <a:gd name="T121" fmla="*/ 70 h 187"/>
                <a:gd name="T122" fmla="*/ 0 w 191"/>
                <a:gd name="T123" fmla="*/ 80 h 187"/>
                <a:gd name="T124" fmla="*/ 0 w 191"/>
                <a:gd name="T125" fmla="*/ 8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" h="187">
                  <a:moveTo>
                    <a:pt x="0" y="80"/>
                  </a:moveTo>
                  <a:lnTo>
                    <a:pt x="0" y="80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1" y="103"/>
                  </a:lnTo>
                  <a:lnTo>
                    <a:pt x="2" y="111"/>
                  </a:lnTo>
                  <a:lnTo>
                    <a:pt x="5" y="119"/>
                  </a:lnTo>
                  <a:lnTo>
                    <a:pt x="9" y="126"/>
                  </a:lnTo>
                  <a:lnTo>
                    <a:pt x="16" y="139"/>
                  </a:lnTo>
                  <a:lnTo>
                    <a:pt x="26" y="151"/>
                  </a:lnTo>
                  <a:lnTo>
                    <a:pt x="38" y="162"/>
                  </a:lnTo>
                  <a:lnTo>
                    <a:pt x="50" y="170"/>
                  </a:lnTo>
                  <a:lnTo>
                    <a:pt x="63" y="177"/>
                  </a:lnTo>
                  <a:lnTo>
                    <a:pt x="63" y="177"/>
                  </a:lnTo>
                  <a:lnTo>
                    <a:pt x="76" y="181"/>
                  </a:lnTo>
                  <a:lnTo>
                    <a:pt x="87" y="184"/>
                  </a:lnTo>
                  <a:lnTo>
                    <a:pt x="100" y="187"/>
                  </a:lnTo>
                  <a:lnTo>
                    <a:pt x="115" y="187"/>
                  </a:lnTo>
                  <a:lnTo>
                    <a:pt x="123" y="187"/>
                  </a:lnTo>
                  <a:lnTo>
                    <a:pt x="131" y="186"/>
                  </a:lnTo>
                  <a:lnTo>
                    <a:pt x="139" y="183"/>
                  </a:lnTo>
                  <a:lnTo>
                    <a:pt x="146" y="180"/>
                  </a:lnTo>
                  <a:lnTo>
                    <a:pt x="154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9" y="165"/>
                  </a:lnTo>
                  <a:lnTo>
                    <a:pt x="173" y="160"/>
                  </a:lnTo>
                  <a:lnTo>
                    <a:pt x="178" y="153"/>
                  </a:lnTo>
                  <a:lnTo>
                    <a:pt x="181" y="147"/>
                  </a:lnTo>
                  <a:lnTo>
                    <a:pt x="187" y="134"/>
                  </a:lnTo>
                  <a:lnTo>
                    <a:pt x="190" y="121"/>
                  </a:lnTo>
                  <a:lnTo>
                    <a:pt x="191" y="109"/>
                  </a:lnTo>
                  <a:lnTo>
                    <a:pt x="191" y="98"/>
                  </a:lnTo>
                  <a:lnTo>
                    <a:pt x="189" y="85"/>
                  </a:lnTo>
                  <a:lnTo>
                    <a:pt x="189" y="85"/>
                  </a:lnTo>
                  <a:lnTo>
                    <a:pt x="187" y="72"/>
                  </a:lnTo>
                  <a:lnTo>
                    <a:pt x="184" y="61"/>
                  </a:lnTo>
                  <a:lnTo>
                    <a:pt x="178" y="50"/>
                  </a:lnTo>
                  <a:lnTo>
                    <a:pt x="171" y="37"/>
                  </a:lnTo>
                  <a:lnTo>
                    <a:pt x="166" y="30"/>
                  </a:lnTo>
                  <a:lnTo>
                    <a:pt x="161" y="24"/>
                  </a:lnTo>
                  <a:lnTo>
                    <a:pt x="154" y="18"/>
                  </a:lnTo>
                  <a:lnTo>
                    <a:pt x="148" y="13"/>
                  </a:lnTo>
                  <a:lnTo>
                    <a:pt x="141" y="8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22" y="2"/>
                  </a:lnTo>
                  <a:lnTo>
                    <a:pt x="112" y="0"/>
                  </a:lnTo>
                  <a:lnTo>
                    <a:pt x="102" y="0"/>
                  </a:lnTo>
                  <a:lnTo>
                    <a:pt x="90" y="1"/>
                  </a:lnTo>
                  <a:lnTo>
                    <a:pt x="80" y="2"/>
                  </a:lnTo>
                  <a:lnTo>
                    <a:pt x="69" y="5"/>
                  </a:lnTo>
                  <a:lnTo>
                    <a:pt x="59" y="10"/>
                  </a:lnTo>
                  <a:lnTo>
                    <a:pt x="49" y="14"/>
                  </a:lnTo>
                  <a:lnTo>
                    <a:pt x="40" y="19"/>
                  </a:lnTo>
                  <a:lnTo>
                    <a:pt x="31" y="27"/>
                  </a:lnTo>
                  <a:lnTo>
                    <a:pt x="23" y="33"/>
                  </a:lnTo>
                  <a:lnTo>
                    <a:pt x="16" y="42"/>
                  </a:lnTo>
                  <a:lnTo>
                    <a:pt x="10" y="51"/>
                  </a:lnTo>
                  <a:lnTo>
                    <a:pt x="5" y="60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90"/>
            <p:cNvSpPr>
              <a:spLocks/>
            </p:cNvSpPr>
            <p:nvPr/>
          </p:nvSpPr>
          <p:spPr bwMode="auto">
            <a:xfrm flipH="1">
              <a:off x="4389855" y="-487485"/>
              <a:ext cx="19118" cy="15637"/>
            </a:xfrm>
            <a:custGeom>
              <a:avLst/>
              <a:gdLst>
                <a:gd name="T0" fmla="*/ 10 w 67"/>
                <a:gd name="T1" fmla="*/ 9 h 63"/>
                <a:gd name="T2" fmla="*/ 10 w 67"/>
                <a:gd name="T3" fmla="*/ 9 h 63"/>
                <a:gd name="T4" fmla="*/ 7 w 67"/>
                <a:gd name="T5" fmla="*/ 14 h 63"/>
                <a:gd name="T6" fmla="*/ 3 w 67"/>
                <a:gd name="T7" fmla="*/ 19 h 63"/>
                <a:gd name="T8" fmla="*/ 1 w 67"/>
                <a:gd name="T9" fmla="*/ 25 h 63"/>
                <a:gd name="T10" fmla="*/ 0 w 67"/>
                <a:gd name="T11" fmla="*/ 30 h 63"/>
                <a:gd name="T12" fmla="*/ 0 w 67"/>
                <a:gd name="T13" fmla="*/ 36 h 63"/>
                <a:gd name="T14" fmla="*/ 1 w 67"/>
                <a:gd name="T15" fmla="*/ 42 h 63"/>
                <a:gd name="T16" fmla="*/ 3 w 67"/>
                <a:gd name="T17" fmla="*/ 48 h 63"/>
                <a:gd name="T18" fmla="*/ 7 w 67"/>
                <a:gd name="T19" fmla="*/ 53 h 63"/>
                <a:gd name="T20" fmla="*/ 7 w 67"/>
                <a:gd name="T21" fmla="*/ 53 h 63"/>
                <a:gd name="T22" fmla="*/ 11 w 67"/>
                <a:gd name="T23" fmla="*/ 57 h 63"/>
                <a:gd name="T24" fmla="*/ 15 w 67"/>
                <a:gd name="T25" fmla="*/ 60 h 63"/>
                <a:gd name="T26" fmla="*/ 20 w 67"/>
                <a:gd name="T27" fmla="*/ 62 h 63"/>
                <a:gd name="T28" fmla="*/ 26 w 67"/>
                <a:gd name="T29" fmla="*/ 63 h 63"/>
                <a:gd name="T30" fmla="*/ 31 w 67"/>
                <a:gd name="T31" fmla="*/ 63 h 63"/>
                <a:gd name="T32" fmla="*/ 36 w 67"/>
                <a:gd name="T33" fmla="*/ 63 h 63"/>
                <a:gd name="T34" fmla="*/ 41 w 67"/>
                <a:gd name="T35" fmla="*/ 62 h 63"/>
                <a:gd name="T36" fmla="*/ 46 w 67"/>
                <a:gd name="T37" fmla="*/ 61 h 63"/>
                <a:gd name="T38" fmla="*/ 46 w 67"/>
                <a:gd name="T39" fmla="*/ 61 h 63"/>
                <a:gd name="T40" fmla="*/ 52 w 67"/>
                <a:gd name="T41" fmla="*/ 57 h 63"/>
                <a:gd name="T42" fmla="*/ 58 w 67"/>
                <a:gd name="T43" fmla="*/ 53 h 63"/>
                <a:gd name="T44" fmla="*/ 61 w 67"/>
                <a:gd name="T45" fmla="*/ 46 h 63"/>
                <a:gd name="T46" fmla="*/ 65 w 67"/>
                <a:gd name="T47" fmla="*/ 40 h 63"/>
                <a:gd name="T48" fmla="*/ 67 w 67"/>
                <a:gd name="T49" fmla="*/ 33 h 63"/>
                <a:gd name="T50" fmla="*/ 67 w 67"/>
                <a:gd name="T51" fmla="*/ 26 h 63"/>
                <a:gd name="T52" fmla="*/ 65 w 67"/>
                <a:gd name="T53" fmla="*/ 19 h 63"/>
                <a:gd name="T54" fmla="*/ 61 w 67"/>
                <a:gd name="T55" fmla="*/ 13 h 63"/>
                <a:gd name="T56" fmla="*/ 61 w 67"/>
                <a:gd name="T57" fmla="*/ 13 h 63"/>
                <a:gd name="T58" fmla="*/ 57 w 67"/>
                <a:gd name="T59" fmla="*/ 7 h 63"/>
                <a:gd name="T60" fmla="*/ 51 w 67"/>
                <a:gd name="T61" fmla="*/ 4 h 63"/>
                <a:gd name="T62" fmla="*/ 45 w 67"/>
                <a:gd name="T63" fmla="*/ 1 h 63"/>
                <a:gd name="T64" fmla="*/ 37 w 67"/>
                <a:gd name="T65" fmla="*/ 0 h 63"/>
                <a:gd name="T66" fmla="*/ 30 w 67"/>
                <a:gd name="T67" fmla="*/ 1 h 63"/>
                <a:gd name="T68" fmla="*/ 22 w 67"/>
                <a:gd name="T69" fmla="*/ 2 h 63"/>
                <a:gd name="T70" fmla="*/ 15 w 67"/>
                <a:gd name="T71" fmla="*/ 5 h 63"/>
                <a:gd name="T72" fmla="*/ 10 w 67"/>
                <a:gd name="T73" fmla="*/ 9 h 63"/>
                <a:gd name="T74" fmla="*/ 10 w 67"/>
                <a:gd name="T75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3">
                  <a:moveTo>
                    <a:pt x="10" y="9"/>
                  </a:moveTo>
                  <a:lnTo>
                    <a:pt x="10" y="9"/>
                  </a:lnTo>
                  <a:lnTo>
                    <a:pt x="7" y="14"/>
                  </a:lnTo>
                  <a:lnTo>
                    <a:pt x="3" y="19"/>
                  </a:lnTo>
                  <a:lnTo>
                    <a:pt x="1" y="25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11" y="57"/>
                  </a:lnTo>
                  <a:lnTo>
                    <a:pt x="15" y="60"/>
                  </a:lnTo>
                  <a:lnTo>
                    <a:pt x="20" y="62"/>
                  </a:lnTo>
                  <a:lnTo>
                    <a:pt x="26" y="63"/>
                  </a:lnTo>
                  <a:lnTo>
                    <a:pt x="31" y="63"/>
                  </a:lnTo>
                  <a:lnTo>
                    <a:pt x="36" y="63"/>
                  </a:lnTo>
                  <a:lnTo>
                    <a:pt x="41" y="62"/>
                  </a:lnTo>
                  <a:lnTo>
                    <a:pt x="46" y="61"/>
                  </a:lnTo>
                  <a:lnTo>
                    <a:pt x="46" y="61"/>
                  </a:lnTo>
                  <a:lnTo>
                    <a:pt x="52" y="57"/>
                  </a:lnTo>
                  <a:lnTo>
                    <a:pt x="58" y="53"/>
                  </a:lnTo>
                  <a:lnTo>
                    <a:pt x="61" y="46"/>
                  </a:lnTo>
                  <a:lnTo>
                    <a:pt x="65" y="40"/>
                  </a:lnTo>
                  <a:lnTo>
                    <a:pt x="67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57" y="7"/>
                  </a:lnTo>
                  <a:lnTo>
                    <a:pt x="51" y="4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1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0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FFD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94"/>
            <p:cNvSpPr>
              <a:spLocks noEditPoints="1"/>
            </p:cNvSpPr>
            <p:nvPr/>
          </p:nvSpPr>
          <p:spPr bwMode="auto">
            <a:xfrm flipH="1">
              <a:off x="4209103" y="-245982"/>
              <a:ext cx="224202" cy="189380"/>
            </a:xfrm>
            <a:custGeom>
              <a:avLst/>
              <a:gdLst>
                <a:gd name="T0" fmla="*/ 363 w 776"/>
                <a:gd name="T1" fmla="*/ 557 h 766"/>
                <a:gd name="T2" fmla="*/ 393 w 776"/>
                <a:gd name="T3" fmla="*/ 538 h 766"/>
                <a:gd name="T4" fmla="*/ 428 w 776"/>
                <a:gd name="T5" fmla="*/ 530 h 766"/>
                <a:gd name="T6" fmla="*/ 469 w 776"/>
                <a:gd name="T7" fmla="*/ 547 h 766"/>
                <a:gd name="T8" fmla="*/ 486 w 776"/>
                <a:gd name="T9" fmla="*/ 570 h 766"/>
                <a:gd name="T10" fmla="*/ 485 w 776"/>
                <a:gd name="T11" fmla="*/ 599 h 766"/>
                <a:gd name="T12" fmla="*/ 459 w 776"/>
                <a:gd name="T13" fmla="*/ 649 h 766"/>
                <a:gd name="T14" fmla="*/ 776 w 776"/>
                <a:gd name="T15" fmla="*/ 0 h 766"/>
                <a:gd name="T16" fmla="*/ 648 w 776"/>
                <a:gd name="T17" fmla="*/ 43 h 766"/>
                <a:gd name="T18" fmla="*/ 648 w 776"/>
                <a:gd name="T19" fmla="*/ 79 h 766"/>
                <a:gd name="T20" fmla="*/ 633 w 776"/>
                <a:gd name="T21" fmla="*/ 98 h 766"/>
                <a:gd name="T22" fmla="*/ 612 w 776"/>
                <a:gd name="T23" fmla="*/ 108 h 766"/>
                <a:gd name="T24" fmla="*/ 587 w 776"/>
                <a:gd name="T25" fmla="*/ 106 h 766"/>
                <a:gd name="T26" fmla="*/ 569 w 776"/>
                <a:gd name="T27" fmla="*/ 86 h 766"/>
                <a:gd name="T28" fmla="*/ 561 w 776"/>
                <a:gd name="T29" fmla="*/ 71 h 766"/>
                <a:gd name="T30" fmla="*/ 284 w 776"/>
                <a:gd name="T31" fmla="*/ 149 h 766"/>
                <a:gd name="T32" fmla="*/ 0 w 776"/>
                <a:gd name="T33" fmla="*/ 211 h 766"/>
                <a:gd name="T34" fmla="*/ 216 w 776"/>
                <a:gd name="T35" fmla="*/ 342 h 766"/>
                <a:gd name="T36" fmla="*/ 188 w 776"/>
                <a:gd name="T37" fmla="*/ 310 h 766"/>
                <a:gd name="T38" fmla="*/ 183 w 776"/>
                <a:gd name="T39" fmla="*/ 277 h 766"/>
                <a:gd name="T40" fmla="*/ 193 w 776"/>
                <a:gd name="T41" fmla="*/ 261 h 766"/>
                <a:gd name="T42" fmla="*/ 229 w 776"/>
                <a:gd name="T43" fmla="*/ 250 h 766"/>
                <a:gd name="T44" fmla="*/ 257 w 776"/>
                <a:gd name="T45" fmla="*/ 255 h 766"/>
                <a:gd name="T46" fmla="*/ 295 w 776"/>
                <a:gd name="T47" fmla="*/ 282 h 766"/>
                <a:gd name="T48" fmla="*/ 308 w 776"/>
                <a:gd name="T49" fmla="*/ 311 h 766"/>
                <a:gd name="T50" fmla="*/ 304 w 776"/>
                <a:gd name="T51" fmla="*/ 325 h 766"/>
                <a:gd name="T52" fmla="*/ 284 w 776"/>
                <a:gd name="T53" fmla="*/ 343 h 766"/>
                <a:gd name="T54" fmla="*/ 234 w 776"/>
                <a:gd name="T55" fmla="*/ 350 h 766"/>
                <a:gd name="T56" fmla="*/ 340 w 776"/>
                <a:gd name="T57" fmla="*/ 229 h 766"/>
                <a:gd name="T58" fmla="*/ 345 w 776"/>
                <a:gd name="T59" fmla="*/ 203 h 766"/>
                <a:gd name="T60" fmla="*/ 369 w 776"/>
                <a:gd name="T61" fmla="*/ 179 h 766"/>
                <a:gd name="T62" fmla="*/ 395 w 776"/>
                <a:gd name="T63" fmla="*/ 173 h 766"/>
                <a:gd name="T64" fmla="*/ 421 w 776"/>
                <a:gd name="T65" fmla="*/ 179 h 766"/>
                <a:gd name="T66" fmla="*/ 432 w 776"/>
                <a:gd name="T67" fmla="*/ 192 h 766"/>
                <a:gd name="T68" fmla="*/ 437 w 776"/>
                <a:gd name="T69" fmla="*/ 216 h 766"/>
                <a:gd name="T70" fmla="*/ 423 w 776"/>
                <a:gd name="T71" fmla="*/ 252 h 766"/>
                <a:gd name="T72" fmla="*/ 403 w 776"/>
                <a:gd name="T73" fmla="*/ 267 h 766"/>
                <a:gd name="T74" fmla="*/ 374 w 776"/>
                <a:gd name="T75" fmla="*/ 265 h 766"/>
                <a:gd name="T76" fmla="*/ 343 w 776"/>
                <a:gd name="T77" fmla="*/ 238 h 766"/>
                <a:gd name="T78" fmla="*/ 514 w 776"/>
                <a:gd name="T79" fmla="*/ 395 h 766"/>
                <a:gd name="T80" fmla="*/ 488 w 776"/>
                <a:gd name="T81" fmla="*/ 355 h 766"/>
                <a:gd name="T82" fmla="*/ 483 w 776"/>
                <a:gd name="T83" fmla="*/ 313 h 766"/>
                <a:gd name="T84" fmla="*/ 493 w 776"/>
                <a:gd name="T85" fmla="*/ 279 h 766"/>
                <a:gd name="T86" fmla="*/ 512 w 776"/>
                <a:gd name="T87" fmla="*/ 260 h 766"/>
                <a:gd name="T88" fmla="*/ 544 w 776"/>
                <a:gd name="T89" fmla="*/ 244 h 766"/>
                <a:gd name="T90" fmla="*/ 580 w 776"/>
                <a:gd name="T91" fmla="*/ 241 h 766"/>
                <a:gd name="T92" fmla="*/ 612 w 776"/>
                <a:gd name="T93" fmla="*/ 250 h 766"/>
                <a:gd name="T94" fmla="*/ 629 w 776"/>
                <a:gd name="T95" fmla="*/ 264 h 766"/>
                <a:gd name="T96" fmla="*/ 641 w 776"/>
                <a:gd name="T97" fmla="*/ 296 h 766"/>
                <a:gd name="T98" fmla="*/ 634 w 776"/>
                <a:gd name="T99" fmla="*/ 348 h 766"/>
                <a:gd name="T100" fmla="*/ 616 w 776"/>
                <a:gd name="T101" fmla="*/ 386 h 766"/>
                <a:gd name="T102" fmla="*/ 590 w 776"/>
                <a:gd name="T103" fmla="*/ 414 h 766"/>
                <a:gd name="T104" fmla="*/ 568 w 776"/>
                <a:gd name="T105" fmla="*/ 422 h 766"/>
                <a:gd name="T106" fmla="*/ 533 w 776"/>
                <a:gd name="T107" fmla="*/ 411 h 766"/>
                <a:gd name="T108" fmla="*/ 514 w 776"/>
                <a:gd name="T109" fmla="*/ 39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6" h="766">
                  <a:moveTo>
                    <a:pt x="0" y="211"/>
                  </a:moveTo>
                  <a:lnTo>
                    <a:pt x="56" y="265"/>
                  </a:lnTo>
                  <a:lnTo>
                    <a:pt x="363" y="557"/>
                  </a:lnTo>
                  <a:lnTo>
                    <a:pt x="363" y="557"/>
                  </a:lnTo>
                  <a:lnTo>
                    <a:pt x="365" y="554"/>
                  </a:lnTo>
                  <a:lnTo>
                    <a:pt x="373" y="548"/>
                  </a:lnTo>
                  <a:lnTo>
                    <a:pt x="385" y="541"/>
                  </a:lnTo>
                  <a:lnTo>
                    <a:pt x="393" y="538"/>
                  </a:lnTo>
                  <a:lnTo>
                    <a:pt x="401" y="534"/>
                  </a:lnTo>
                  <a:lnTo>
                    <a:pt x="409" y="532"/>
                  </a:lnTo>
                  <a:lnTo>
                    <a:pt x="419" y="530"/>
                  </a:lnTo>
                  <a:lnTo>
                    <a:pt x="428" y="530"/>
                  </a:lnTo>
                  <a:lnTo>
                    <a:pt x="438" y="531"/>
                  </a:lnTo>
                  <a:lnTo>
                    <a:pt x="448" y="534"/>
                  </a:lnTo>
                  <a:lnTo>
                    <a:pt x="458" y="540"/>
                  </a:lnTo>
                  <a:lnTo>
                    <a:pt x="469" y="547"/>
                  </a:lnTo>
                  <a:lnTo>
                    <a:pt x="479" y="557"/>
                  </a:lnTo>
                  <a:lnTo>
                    <a:pt x="479" y="557"/>
                  </a:lnTo>
                  <a:lnTo>
                    <a:pt x="484" y="562"/>
                  </a:lnTo>
                  <a:lnTo>
                    <a:pt x="486" y="570"/>
                  </a:lnTo>
                  <a:lnTo>
                    <a:pt x="488" y="576"/>
                  </a:lnTo>
                  <a:lnTo>
                    <a:pt x="488" y="584"/>
                  </a:lnTo>
                  <a:lnTo>
                    <a:pt x="487" y="592"/>
                  </a:lnTo>
                  <a:lnTo>
                    <a:pt x="485" y="599"/>
                  </a:lnTo>
                  <a:lnTo>
                    <a:pt x="479" y="614"/>
                  </a:lnTo>
                  <a:lnTo>
                    <a:pt x="473" y="627"/>
                  </a:lnTo>
                  <a:lnTo>
                    <a:pt x="466" y="638"/>
                  </a:lnTo>
                  <a:lnTo>
                    <a:pt x="459" y="649"/>
                  </a:lnTo>
                  <a:lnTo>
                    <a:pt x="584" y="766"/>
                  </a:lnTo>
                  <a:lnTo>
                    <a:pt x="758" y="74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13" y="21"/>
                  </a:lnTo>
                  <a:lnTo>
                    <a:pt x="648" y="43"/>
                  </a:lnTo>
                  <a:lnTo>
                    <a:pt x="648" y="43"/>
                  </a:lnTo>
                  <a:lnTo>
                    <a:pt x="648" y="43"/>
                  </a:lnTo>
                  <a:lnTo>
                    <a:pt x="650" y="52"/>
                  </a:lnTo>
                  <a:lnTo>
                    <a:pt x="651" y="59"/>
                  </a:lnTo>
                  <a:lnTo>
                    <a:pt x="650" y="69"/>
                  </a:lnTo>
                  <a:lnTo>
                    <a:pt x="648" y="79"/>
                  </a:lnTo>
                  <a:lnTo>
                    <a:pt x="645" y="84"/>
                  </a:lnTo>
                  <a:lnTo>
                    <a:pt x="642" y="88"/>
                  </a:lnTo>
                  <a:lnTo>
                    <a:pt x="638" y="93"/>
                  </a:lnTo>
                  <a:lnTo>
                    <a:pt x="633" y="98"/>
                  </a:lnTo>
                  <a:lnTo>
                    <a:pt x="627" y="101"/>
                  </a:lnTo>
                  <a:lnTo>
                    <a:pt x="620" y="106"/>
                  </a:lnTo>
                  <a:lnTo>
                    <a:pt x="620" y="106"/>
                  </a:lnTo>
                  <a:lnTo>
                    <a:pt x="612" y="108"/>
                  </a:lnTo>
                  <a:lnTo>
                    <a:pt x="605" y="109"/>
                  </a:lnTo>
                  <a:lnTo>
                    <a:pt x="598" y="109"/>
                  </a:lnTo>
                  <a:lnTo>
                    <a:pt x="593" y="108"/>
                  </a:lnTo>
                  <a:lnTo>
                    <a:pt x="587" y="106"/>
                  </a:lnTo>
                  <a:lnTo>
                    <a:pt x="583" y="102"/>
                  </a:lnTo>
                  <a:lnTo>
                    <a:pt x="578" y="99"/>
                  </a:lnTo>
                  <a:lnTo>
                    <a:pt x="575" y="95"/>
                  </a:lnTo>
                  <a:lnTo>
                    <a:pt x="569" y="86"/>
                  </a:lnTo>
                  <a:lnTo>
                    <a:pt x="565" y="79"/>
                  </a:lnTo>
                  <a:lnTo>
                    <a:pt x="561" y="71"/>
                  </a:lnTo>
                  <a:lnTo>
                    <a:pt x="561" y="71"/>
                  </a:lnTo>
                  <a:lnTo>
                    <a:pt x="561" y="71"/>
                  </a:lnTo>
                  <a:lnTo>
                    <a:pt x="493" y="92"/>
                  </a:lnTo>
                  <a:lnTo>
                    <a:pt x="423" y="111"/>
                  </a:lnTo>
                  <a:lnTo>
                    <a:pt x="354" y="130"/>
                  </a:lnTo>
                  <a:lnTo>
                    <a:pt x="284" y="149"/>
                  </a:lnTo>
                  <a:lnTo>
                    <a:pt x="214" y="165"/>
                  </a:lnTo>
                  <a:lnTo>
                    <a:pt x="143" y="181"/>
                  </a:lnTo>
                  <a:lnTo>
                    <a:pt x="72" y="197"/>
                  </a:lnTo>
                  <a:lnTo>
                    <a:pt x="0" y="211"/>
                  </a:lnTo>
                  <a:lnTo>
                    <a:pt x="0" y="211"/>
                  </a:lnTo>
                  <a:close/>
                  <a:moveTo>
                    <a:pt x="221" y="345"/>
                  </a:moveTo>
                  <a:lnTo>
                    <a:pt x="221" y="345"/>
                  </a:lnTo>
                  <a:lnTo>
                    <a:pt x="216" y="342"/>
                  </a:lnTo>
                  <a:lnTo>
                    <a:pt x="210" y="339"/>
                  </a:lnTo>
                  <a:lnTo>
                    <a:pt x="201" y="330"/>
                  </a:lnTo>
                  <a:lnTo>
                    <a:pt x="193" y="321"/>
                  </a:lnTo>
                  <a:lnTo>
                    <a:pt x="188" y="310"/>
                  </a:lnTo>
                  <a:lnTo>
                    <a:pt x="183" y="299"/>
                  </a:lnTo>
                  <a:lnTo>
                    <a:pt x="182" y="287"/>
                  </a:lnTo>
                  <a:lnTo>
                    <a:pt x="182" y="283"/>
                  </a:lnTo>
                  <a:lnTo>
                    <a:pt x="183" y="277"/>
                  </a:lnTo>
                  <a:lnTo>
                    <a:pt x="185" y="272"/>
                  </a:lnTo>
                  <a:lnTo>
                    <a:pt x="188" y="268"/>
                  </a:lnTo>
                  <a:lnTo>
                    <a:pt x="188" y="268"/>
                  </a:lnTo>
                  <a:lnTo>
                    <a:pt x="193" y="261"/>
                  </a:lnTo>
                  <a:lnTo>
                    <a:pt x="201" y="257"/>
                  </a:lnTo>
                  <a:lnTo>
                    <a:pt x="210" y="254"/>
                  </a:lnTo>
                  <a:lnTo>
                    <a:pt x="219" y="251"/>
                  </a:lnTo>
                  <a:lnTo>
                    <a:pt x="229" y="250"/>
                  </a:lnTo>
                  <a:lnTo>
                    <a:pt x="239" y="251"/>
                  </a:lnTo>
                  <a:lnTo>
                    <a:pt x="248" y="252"/>
                  </a:lnTo>
                  <a:lnTo>
                    <a:pt x="257" y="255"/>
                  </a:lnTo>
                  <a:lnTo>
                    <a:pt x="257" y="255"/>
                  </a:lnTo>
                  <a:lnTo>
                    <a:pt x="267" y="260"/>
                  </a:lnTo>
                  <a:lnTo>
                    <a:pt x="277" y="265"/>
                  </a:lnTo>
                  <a:lnTo>
                    <a:pt x="288" y="273"/>
                  </a:lnTo>
                  <a:lnTo>
                    <a:pt x="295" y="282"/>
                  </a:lnTo>
                  <a:lnTo>
                    <a:pt x="301" y="291"/>
                  </a:lnTo>
                  <a:lnTo>
                    <a:pt x="306" y="301"/>
                  </a:lnTo>
                  <a:lnTo>
                    <a:pt x="307" y="305"/>
                  </a:lnTo>
                  <a:lnTo>
                    <a:pt x="308" y="311"/>
                  </a:lnTo>
                  <a:lnTo>
                    <a:pt x="307" y="315"/>
                  </a:lnTo>
                  <a:lnTo>
                    <a:pt x="306" y="321"/>
                  </a:lnTo>
                  <a:lnTo>
                    <a:pt x="306" y="321"/>
                  </a:lnTo>
                  <a:lnTo>
                    <a:pt x="304" y="325"/>
                  </a:lnTo>
                  <a:lnTo>
                    <a:pt x="301" y="329"/>
                  </a:lnTo>
                  <a:lnTo>
                    <a:pt x="298" y="333"/>
                  </a:lnTo>
                  <a:lnTo>
                    <a:pt x="293" y="337"/>
                  </a:lnTo>
                  <a:lnTo>
                    <a:pt x="284" y="343"/>
                  </a:lnTo>
                  <a:lnTo>
                    <a:pt x="272" y="348"/>
                  </a:lnTo>
                  <a:lnTo>
                    <a:pt x="260" y="351"/>
                  </a:lnTo>
                  <a:lnTo>
                    <a:pt x="247" y="351"/>
                  </a:lnTo>
                  <a:lnTo>
                    <a:pt x="234" y="350"/>
                  </a:lnTo>
                  <a:lnTo>
                    <a:pt x="227" y="348"/>
                  </a:lnTo>
                  <a:lnTo>
                    <a:pt x="221" y="345"/>
                  </a:lnTo>
                  <a:lnTo>
                    <a:pt x="221" y="345"/>
                  </a:lnTo>
                  <a:close/>
                  <a:moveTo>
                    <a:pt x="340" y="229"/>
                  </a:moveTo>
                  <a:lnTo>
                    <a:pt x="340" y="229"/>
                  </a:lnTo>
                  <a:lnTo>
                    <a:pt x="339" y="219"/>
                  </a:lnTo>
                  <a:lnTo>
                    <a:pt x="341" y="210"/>
                  </a:lnTo>
                  <a:lnTo>
                    <a:pt x="345" y="203"/>
                  </a:lnTo>
                  <a:lnTo>
                    <a:pt x="349" y="195"/>
                  </a:lnTo>
                  <a:lnTo>
                    <a:pt x="355" y="189"/>
                  </a:lnTo>
                  <a:lnTo>
                    <a:pt x="362" y="183"/>
                  </a:lnTo>
                  <a:lnTo>
                    <a:pt x="369" y="179"/>
                  </a:lnTo>
                  <a:lnTo>
                    <a:pt x="377" y="176"/>
                  </a:lnTo>
                  <a:lnTo>
                    <a:pt x="377" y="176"/>
                  </a:lnTo>
                  <a:lnTo>
                    <a:pt x="390" y="174"/>
                  </a:lnTo>
                  <a:lnTo>
                    <a:pt x="395" y="173"/>
                  </a:lnTo>
                  <a:lnTo>
                    <a:pt x="402" y="174"/>
                  </a:lnTo>
                  <a:lnTo>
                    <a:pt x="409" y="175"/>
                  </a:lnTo>
                  <a:lnTo>
                    <a:pt x="415" y="176"/>
                  </a:lnTo>
                  <a:lnTo>
                    <a:pt x="421" y="179"/>
                  </a:lnTo>
                  <a:lnTo>
                    <a:pt x="426" y="183"/>
                  </a:lnTo>
                  <a:lnTo>
                    <a:pt x="426" y="183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5" y="197"/>
                  </a:lnTo>
                  <a:lnTo>
                    <a:pt x="436" y="204"/>
                  </a:lnTo>
                  <a:lnTo>
                    <a:pt x="437" y="209"/>
                  </a:lnTo>
                  <a:lnTo>
                    <a:pt x="437" y="216"/>
                  </a:lnTo>
                  <a:lnTo>
                    <a:pt x="435" y="229"/>
                  </a:lnTo>
                  <a:lnTo>
                    <a:pt x="430" y="242"/>
                  </a:lnTo>
                  <a:lnTo>
                    <a:pt x="428" y="247"/>
                  </a:lnTo>
                  <a:lnTo>
                    <a:pt x="423" y="252"/>
                  </a:lnTo>
                  <a:lnTo>
                    <a:pt x="419" y="257"/>
                  </a:lnTo>
                  <a:lnTo>
                    <a:pt x="414" y="261"/>
                  </a:lnTo>
                  <a:lnTo>
                    <a:pt x="410" y="264"/>
                  </a:lnTo>
                  <a:lnTo>
                    <a:pt x="403" y="267"/>
                  </a:lnTo>
                  <a:lnTo>
                    <a:pt x="403" y="267"/>
                  </a:lnTo>
                  <a:lnTo>
                    <a:pt x="394" y="268"/>
                  </a:lnTo>
                  <a:lnTo>
                    <a:pt x="384" y="268"/>
                  </a:lnTo>
                  <a:lnTo>
                    <a:pt x="374" y="265"/>
                  </a:lnTo>
                  <a:lnTo>
                    <a:pt x="364" y="261"/>
                  </a:lnTo>
                  <a:lnTo>
                    <a:pt x="356" y="255"/>
                  </a:lnTo>
                  <a:lnTo>
                    <a:pt x="348" y="247"/>
                  </a:lnTo>
                  <a:lnTo>
                    <a:pt x="343" y="238"/>
                  </a:lnTo>
                  <a:lnTo>
                    <a:pt x="341" y="233"/>
                  </a:lnTo>
                  <a:lnTo>
                    <a:pt x="340" y="229"/>
                  </a:lnTo>
                  <a:lnTo>
                    <a:pt x="340" y="229"/>
                  </a:lnTo>
                  <a:close/>
                  <a:moveTo>
                    <a:pt x="514" y="395"/>
                  </a:moveTo>
                  <a:lnTo>
                    <a:pt x="514" y="395"/>
                  </a:lnTo>
                  <a:lnTo>
                    <a:pt x="504" y="383"/>
                  </a:lnTo>
                  <a:lnTo>
                    <a:pt x="496" y="370"/>
                  </a:lnTo>
                  <a:lnTo>
                    <a:pt x="488" y="355"/>
                  </a:lnTo>
                  <a:lnTo>
                    <a:pt x="484" y="338"/>
                  </a:lnTo>
                  <a:lnTo>
                    <a:pt x="483" y="330"/>
                  </a:lnTo>
                  <a:lnTo>
                    <a:pt x="482" y="322"/>
                  </a:lnTo>
                  <a:lnTo>
                    <a:pt x="483" y="313"/>
                  </a:lnTo>
                  <a:lnTo>
                    <a:pt x="484" y="304"/>
                  </a:lnTo>
                  <a:lnTo>
                    <a:pt x="485" y="296"/>
                  </a:lnTo>
                  <a:lnTo>
                    <a:pt x="488" y="288"/>
                  </a:lnTo>
                  <a:lnTo>
                    <a:pt x="493" y="279"/>
                  </a:lnTo>
                  <a:lnTo>
                    <a:pt x="498" y="272"/>
                  </a:lnTo>
                  <a:lnTo>
                    <a:pt x="498" y="272"/>
                  </a:lnTo>
                  <a:lnTo>
                    <a:pt x="505" y="265"/>
                  </a:lnTo>
                  <a:lnTo>
                    <a:pt x="512" y="260"/>
                  </a:lnTo>
                  <a:lnTo>
                    <a:pt x="520" y="255"/>
                  </a:lnTo>
                  <a:lnTo>
                    <a:pt x="528" y="250"/>
                  </a:lnTo>
                  <a:lnTo>
                    <a:pt x="535" y="247"/>
                  </a:lnTo>
                  <a:lnTo>
                    <a:pt x="544" y="244"/>
                  </a:lnTo>
                  <a:lnTo>
                    <a:pt x="553" y="242"/>
                  </a:lnTo>
                  <a:lnTo>
                    <a:pt x="562" y="241"/>
                  </a:lnTo>
                  <a:lnTo>
                    <a:pt x="571" y="241"/>
                  </a:lnTo>
                  <a:lnTo>
                    <a:pt x="580" y="241"/>
                  </a:lnTo>
                  <a:lnTo>
                    <a:pt x="588" y="242"/>
                  </a:lnTo>
                  <a:lnTo>
                    <a:pt x="596" y="244"/>
                  </a:lnTo>
                  <a:lnTo>
                    <a:pt x="604" y="247"/>
                  </a:lnTo>
                  <a:lnTo>
                    <a:pt x="612" y="250"/>
                  </a:lnTo>
                  <a:lnTo>
                    <a:pt x="619" y="255"/>
                  </a:lnTo>
                  <a:lnTo>
                    <a:pt x="624" y="259"/>
                  </a:lnTo>
                  <a:lnTo>
                    <a:pt x="624" y="259"/>
                  </a:lnTo>
                  <a:lnTo>
                    <a:pt x="629" y="264"/>
                  </a:lnTo>
                  <a:lnTo>
                    <a:pt x="633" y="271"/>
                  </a:lnTo>
                  <a:lnTo>
                    <a:pt x="635" y="276"/>
                  </a:lnTo>
                  <a:lnTo>
                    <a:pt x="638" y="283"/>
                  </a:lnTo>
                  <a:lnTo>
                    <a:pt x="641" y="296"/>
                  </a:lnTo>
                  <a:lnTo>
                    <a:pt x="641" y="309"/>
                  </a:lnTo>
                  <a:lnTo>
                    <a:pt x="640" y="321"/>
                  </a:lnTo>
                  <a:lnTo>
                    <a:pt x="638" y="331"/>
                  </a:lnTo>
                  <a:lnTo>
                    <a:pt x="634" y="348"/>
                  </a:lnTo>
                  <a:lnTo>
                    <a:pt x="634" y="348"/>
                  </a:lnTo>
                  <a:lnTo>
                    <a:pt x="629" y="363"/>
                  </a:lnTo>
                  <a:lnTo>
                    <a:pt x="623" y="373"/>
                  </a:lnTo>
                  <a:lnTo>
                    <a:pt x="616" y="386"/>
                  </a:lnTo>
                  <a:lnTo>
                    <a:pt x="607" y="399"/>
                  </a:lnTo>
                  <a:lnTo>
                    <a:pt x="602" y="405"/>
                  </a:lnTo>
                  <a:lnTo>
                    <a:pt x="596" y="410"/>
                  </a:lnTo>
                  <a:lnTo>
                    <a:pt x="590" y="414"/>
                  </a:lnTo>
                  <a:lnTo>
                    <a:pt x="584" y="418"/>
                  </a:lnTo>
                  <a:lnTo>
                    <a:pt x="576" y="421"/>
                  </a:lnTo>
                  <a:lnTo>
                    <a:pt x="568" y="422"/>
                  </a:lnTo>
                  <a:lnTo>
                    <a:pt x="568" y="422"/>
                  </a:lnTo>
                  <a:lnTo>
                    <a:pt x="558" y="422"/>
                  </a:lnTo>
                  <a:lnTo>
                    <a:pt x="549" y="420"/>
                  </a:lnTo>
                  <a:lnTo>
                    <a:pt x="541" y="416"/>
                  </a:lnTo>
                  <a:lnTo>
                    <a:pt x="533" y="411"/>
                  </a:lnTo>
                  <a:lnTo>
                    <a:pt x="527" y="407"/>
                  </a:lnTo>
                  <a:lnTo>
                    <a:pt x="521" y="403"/>
                  </a:lnTo>
                  <a:lnTo>
                    <a:pt x="514" y="395"/>
                  </a:lnTo>
                  <a:lnTo>
                    <a:pt x="514" y="395"/>
                  </a:ln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95"/>
            <p:cNvSpPr>
              <a:spLocks/>
            </p:cNvSpPr>
            <p:nvPr/>
          </p:nvSpPr>
          <p:spPr bwMode="auto">
            <a:xfrm flipH="1">
              <a:off x="4344667" y="-183435"/>
              <a:ext cx="36498" cy="24324"/>
            </a:xfrm>
            <a:custGeom>
              <a:avLst/>
              <a:gdLst>
                <a:gd name="T0" fmla="*/ 6 w 126"/>
                <a:gd name="T1" fmla="*/ 18 h 101"/>
                <a:gd name="T2" fmla="*/ 6 w 126"/>
                <a:gd name="T3" fmla="*/ 18 h 101"/>
                <a:gd name="T4" fmla="*/ 3 w 126"/>
                <a:gd name="T5" fmla="*/ 22 h 101"/>
                <a:gd name="T6" fmla="*/ 1 w 126"/>
                <a:gd name="T7" fmla="*/ 27 h 101"/>
                <a:gd name="T8" fmla="*/ 0 w 126"/>
                <a:gd name="T9" fmla="*/ 33 h 101"/>
                <a:gd name="T10" fmla="*/ 0 w 126"/>
                <a:gd name="T11" fmla="*/ 37 h 101"/>
                <a:gd name="T12" fmla="*/ 1 w 126"/>
                <a:gd name="T13" fmla="*/ 49 h 101"/>
                <a:gd name="T14" fmla="*/ 6 w 126"/>
                <a:gd name="T15" fmla="*/ 60 h 101"/>
                <a:gd name="T16" fmla="*/ 11 w 126"/>
                <a:gd name="T17" fmla="*/ 71 h 101"/>
                <a:gd name="T18" fmla="*/ 19 w 126"/>
                <a:gd name="T19" fmla="*/ 80 h 101"/>
                <a:gd name="T20" fmla="*/ 28 w 126"/>
                <a:gd name="T21" fmla="*/ 89 h 101"/>
                <a:gd name="T22" fmla="*/ 34 w 126"/>
                <a:gd name="T23" fmla="*/ 92 h 101"/>
                <a:gd name="T24" fmla="*/ 39 w 126"/>
                <a:gd name="T25" fmla="*/ 95 h 101"/>
                <a:gd name="T26" fmla="*/ 39 w 126"/>
                <a:gd name="T27" fmla="*/ 95 h 101"/>
                <a:gd name="T28" fmla="*/ 45 w 126"/>
                <a:gd name="T29" fmla="*/ 98 h 101"/>
                <a:gd name="T30" fmla="*/ 52 w 126"/>
                <a:gd name="T31" fmla="*/ 100 h 101"/>
                <a:gd name="T32" fmla="*/ 65 w 126"/>
                <a:gd name="T33" fmla="*/ 101 h 101"/>
                <a:gd name="T34" fmla="*/ 78 w 126"/>
                <a:gd name="T35" fmla="*/ 101 h 101"/>
                <a:gd name="T36" fmla="*/ 90 w 126"/>
                <a:gd name="T37" fmla="*/ 98 h 101"/>
                <a:gd name="T38" fmla="*/ 102 w 126"/>
                <a:gd name="T39" fmla="*/ 93 h 101"/>
                <a:gd name="T40" fmla="*/ 111 w 126"/>
                <a:gd name="T41" fmla="*/ 87 h 101"/>
                <a:gd name="T42" fmla="*/ 116 w 126"/>
                <a:gd name="T43" fmla="*/ 83 h 101"/>
                <a:gd name="T44" fmla="*/ 119 w 126"/>
                <a:gd name="T45" fmla="*/ 79 h 101"/>
                <a:gd name="T46" fmla="*/ 122 w 126"/>
                <a:gd name="T47" fmla="*/ 75 h 101"/>
                <a:gd name="T48" fmla="*/ 124 w 126"/>
                <a:gd name="T49" fmla="*/ 71 h 101"/>
                <a:gd name="T50" fmla="*/ 124 w 126"/>
                <a:gd name="T51" fmla="*/ 71 h 101"/>
                <a:gd name="T52" fmla="*/ 125 w 126"/>
                <a:gd name="T53" fmla="*/ 65 h 101"/>
                <a:gd name="T54" fmla="*/ 126 w 126"/>
                <a:gd name="T55" fmla="*/ 61 h 101"/>
                <a:gd name="T56" fmla="*/ 125 w 126"/>
                <a:gd name="T57" fmla="*/ 55 h 101"/>
                <a:gd name="T58" fmla="*/ 124 w 126"/>
                <a:gd name="T59" fmla="*/ 51 h 101"/>
                <a:gd name="T60" fmla="*/ 119 w 126"/>
                <a:gd name="T61" fmla="*/ 41 h 101"/>
                <a:gd name="T62" fmla="*/ 113 w 126"/>
                <a:gd name="T63" fmla="*/ 32 h 101"/>
                <a:gd name="T64" fmla="*/ 106 w 126"/>
                <a:gd name="T65" fmla="*/ 23 h 101"/>
                <a:gd name="T66" fmla="*/ 95 w 126"/>
                <a:gd name="T67" fmla="*/ 15 h 101"/>
                <a:gd name="T68" fmla="*/ 85 w 126"/>
                <a:gd name="T69" fmla="*/ 10 h 101"/>
                <a:gd name="T70" fmla="*/ 75 w 126"/>
                <a:gd name="T71" fmla="*/ 5 h 101"/>
                <a:gd name="T72" fmla="*/ 75 w 126"/>
                <a:gd name="T73" fmla="*/ 5 h 101"/>
                <a:gd name="T74" fmla="*/ 66 w 126"/>
                <a:gd name="T75" fmla="*/ 2 h 101"/>
                <a:gd name="T76" fmla="*/ 57 w 126"/>
                <a:gd name="T77" fmla="*/ 1 h 101"/>
                <a:gd name="T78" fmla="*/ 47 w 126"/>
                <a:gd name="T79" fmla="*/ 0 h 101"/>
                <a:gd name="T80" fmla="*/ 37 w 126"/>
                <a:gd name="T81" fmla="*/ 1 h 101"/>
                <a:gd name="T82" fmla="*/ 28 w 126"/>
                <a:gd name="T83" fmla="*/ 4 h 101"/>
                <a:gd name="T84" fmla="*/ 19 w 126"/>
                <a:gd name="T85" fmla="*/ 7 h 101"/>
                <a:gd name="T86" fmla="*/ 11 w 126"/>
                <a:gd name="T87" fmla="*/ 11 h 101"/>
                <a:gd name="T88" fmla="*/ 6 w 126"/>
                <a:gd name="T89" fmla="*/ 18 h 101"/>
                <a:gd name="T90" fmla="*/ 6 w 126"/>
                <a:gd name="T91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01">
                  <a:moveTo>
                    <a:pt x="6" y="18"/>
                  </a:moveTo>
                  <a:lnTo>
                    <a:pt x="6" y="18"/>
                  </a:lnTo>
                  <a:lnTo>
                    <a:pt x="3" y="22"/>
                  </a:lnTo>
                  <a:lnTo>
                    <a:pt x="1" y="27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9"/>
                  </a:lnTo>
                  <a:lnTo>
                    <a:pt x="6" y="60"/>
                  </a:lnTo>
                  <a:lnTo>
                    <a:pt x="11" y="71"/>
                  </a:lnTo>
                  <a:lnTo>
                    <a:pt x="19" y="80"/>
                  </a:lnTo>
                  <a:lnTo>
                    <a:pt x="28" y="89"/>
                  </a:lnTo>
                  <a:lnTo>
                    <a:pt x="34" y="92"/>
                  </a:lnTo>
                  <a:lnTo>
                    <a:pt x="39" y="95"/>
                  </a:lnTo>
                  <a:lnTo>
                    <a:pt x="39" y="95"/>
                  </a:lnTo>
                  <a:lnTo>
                    <a:pt x="45" y="98"/>
                  </a:lnTo>
                  <a:lnTo>
                    <a:pt x="52" y="100"/>
                  </a:lnTo>
                  <a:lnTo>
                    <a:pt x="65" y="101"/>
                  </a:lnTo>
                  <a:lnTo>
                    <a:pt x="78" y="101"/>
                  </a:lnTo>
                  <a:lnTo>
                    <a:pt x="90" y="98"/>
                  </a:lnTo>
                  <a:lnTo>
                    <a:pt x="102" y="93"/>
                  </a:lnTo>
                  <a:lnTo>
                    <a:pt x="111" y="87"/>
                  </a:lnTo>
                  <a:lnTo>
                    <a:pt x="116" y="83"/>
                  </a:lnTo>
                  <a:lnTo>
                    <a:pt x="119" y="79"/>
                  </a:lnTo>
                  <a:lnTo>
                    <a:pt x="122" y="75"/>
                  </a:lnTo>
                  <a:lnTo>
                    <a:pt x="124" y="71"/>
                  </a:lnTo>
                  <a:lnTo>
                    <a:pt x="124" y="71"/>
                  </a:lnTo>
                  <a:lnTo>
                    <a:pt x="125" y="65"/>
                  </a:lnTo>
                  <a:lnTo>
                    <a:pt x="126" y="61"/>
                  </a:lnTo>
                  <a:lnTo>
                    <a:pt x="125" y="55"/>
                  </a:lnTo>
                  <a:lnTo>
                    <a:pt x="124" y="51"/>
                  </a:lnTo>
                  <a:lnTo>
                    <a:pt x="119" y="41"/>
                  </a:lnTo>
                  <a:lnTo>
                    <a:pt x="113" y="32"/>
                  </a:lnTo>
                  <a:lnTo>
                    <a:pt x="106" y="23"/>
                  </a:lnTo>
                  <a:lnTo>
                    <a:pt x="95" y="15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66" y="2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19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96"/>
            <p:cNvSpPr>
              <a:spLocks/>
            </p:cNvSpPr>
            <p:nvPr/>
          </p:nvSpPr>
          <p:spPr bwMode="auto">
            <a:xfrm flipH="1">
              <a:off x="4308169" y="-202547"/>
              <a:ext cx="27808" cy="22587"/>
            </a:xfrm>
            <a:custGeom>
              <a:avLst/>
              <a:gdLst>
                <a:gd name="T0" fmla="*/ 38 w 98"/>
                <a:gd name="T1" fmla="*/ 3 h 95"/>
                <a:gd name="T2" fmla="*/ 38 w 98"/>
                <a:gd name="T3" fmla="*/ 3 h 95"/>
                <a:gd name="T4" fmla="*/ 30 w 98"/>
                <a:gd name="T5" fmla="*/ 6 h 95"/>
                <a:gd name="T6" fmla="*/ 23 w 98"/>
                <a:gd name="T7" fmla="*/ 10 h 95"/>
                <a:gd name="T8" fmla="*/ 16 w 98"/>
                <a:gd name="T9" fmla="*/ 16 h 95"/>
                <a:gd name="T10" fmla="*/ 10 w 98"/>
                <a:gd name="T11" fmla="*/ 22 h 95"/>
                <a:gd name="T12" fmla="*/ 6 w 98"/>
                <a:gd name="T13" fmla="*/ 30 h 95"/>
                <a:gd name="T14" fmla="*/ 2 w 98"/>
                <a:gd name="T15" fmla="*/ 37 h 95"/>
                <a:gd name="T16" fmla="*/ 0 w 98"/>
                <a:gd name="T17" fmla="*/ 46 h 95"/>
                <a:gd name="T18" fmla="*/ 1 w 98"/>
                <a:gd name="T19" fmla="*/ 56 h 95"/>
                <a:gd name="T20" fmla="*/ 1 w 98"/>
                <a:gd name="T21" fmla="*/ 56 h 95"/>
                <a:gd name="T22" fmla="*/ 2 w 98"/>
                <a:gd name="T23" fmla="*/ 60 h 95"/>
                <a:gd name="T24" fmla="*/ 4 w 98"/>
                <a:gd name="T25" fmla="*/ 65 h 95"/>
                <a:gd name="T26" fmla="*/ 9 w 98"/>
                <a:gd name="T27" fmla="*/ 74 h 95"/>
                <a:gd name="T28" fmla="*/ 17 w 98"/>
                <a:gd name="T29" fmla="*/ 82 h 95"/>
                <a:gd name="T30" fmla="*/ 25 w 98"/>
                <a:gd name="T31" fmla="*/ 88 h 95"/>
                <a:gd name="T32" fmla="*/ 35 w 98"/>
                <a:gd name="T33" fmla="*/ 92 h 95"/>
                <a:gd name="T34" fmla="*/ 45 w 98"/>
                <a:gd name="T35" fmla="*/ 95 h 95"/>
                <a:gd name="T36" fmla="*/ 55 w 98"/>
                <a:gd name="T37" fmla="*/ 95 h 95"/>
                <a:gd name="T38" fmla="*/ 64 w 98"/>
                <a:gd name="T39" fmla="*/ 94 h 95"/>
                <a:gd name="T40" fmla="*/ 64 w 98"/>
                <a:gd name="T41" fmla="*/ 94 h 95"/>
                <a:gd name="T42" fmla="*/ 71 w 98"/>
                <a:gd name="T43" fmla="*/ 91 h 95"/>
                <a:gd name="T44" fmla="*/ 75 w 98"/>
                <a:gd name="T45" fmla="*/ 88 h 95"/>
                <a:gd name="T46" fmla="*/ 80 w 98"/>
                <a:gd name="T47" fmla="*/ 84 h 95"/>
                <a:gd name="T48" fmla="*/ 84 w 98"/>
                <a:gd name="T49" fmla="*/ 79 h 95"/>
                <a:gd name="T50" fmla="*/ 89 w 98"/>
                <a:gd name="T51" fmla="*/ 74 h 95"/>
                <a:gd name="T52" fmla="*/ 91 w 98"/>
                <a:gd name="T53" fmla="*/ 69 h 95"/>
                <a:gd name="T54" fmla="*/ 96 w 98"/>
                <a:gd name="T55" fmla="*/ 56 h 95"/>
                <a:gd name="T56" fmla="*/ 98 w 98"/>
                <a:gd name="T57" fmla="*/ 43 h 95"/>
                <a:gd name="T58" fmla="*/ 98 w 98"/>
                <a:gd name="T59" fmla="*/ 36 h 95"/>
                <a:gd name="T60" fmla="*/ 97 w 98"/>
                <a:gd name="T61" fmla="*/ 31 h 95"/>
                <a:gd name="T62" fmla="*/ 96 w 98"/>
                <a:gd name="T63" fmla="*/ 24 h 95"/>
                <a:gd name="T64" fmla="*/ 93 w 98"/>
                <a:gd name="T65" fmla="*/ 19 h 95"/>
                <a:gd name="T66" fmla="*/ 91 w 98"/>
                <a:gd name="T67" fmla="*/ 15 h 95"/>
                <a:gd name="T68" fmla="*/ 87 w 98"/>
                <a:gd name="T69" fmla="*/ 10 h 95"/>
                <a:gd name="T70" fmla="*/ 87 w 98"/>
                <a:gd name="T71" fmla="*/ 10 h 95"/>
                <a:gd name="T72" fmla="*/ 82 w 98"/>
                <a:gd name="T73" fmla="*/ 6 h 95"/>
                <a:gd name="T74" fmla="*/ 76 w 98"/>
                <a:gd name="T75" fmla="*/ 3 h 95"/>
                <a:gd name="T76" fmla="*/ 70 w 98"/>
                <a:gd name="T77" fmla="*/ 2 h 95"/>
                <a:gd name="T78" fmla="*/ 63 w 98"/>
                <a:gd name="T79" fmla="*/ 1 h 95"/>
                <a:gd name="T80" fmla="*/ 56 w 98"/>
                <a:gd name="T81" fmla="*/ 0 h 95"/>
                <a:gd name="T82" fmla="*/ 51 w 98"/>
                <a:gd name="T83" fmla="*/ 1 h 95"/>
                <a:gd name="T84" fmla="*/ 38 w 98"/>
                <a:gd name="T85" fmla="*/ 3 h 95"/>
                <a:gd name="T86" fmla="*/ 38 w 98"/>
                <a:gd name="T87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" h="95">
                  <a:moveTo>
                    <a:pt x="38" y="3"/>
                  </a:moveTo>
                  <a:lnTo>
                    <a:pt x="38" y="3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10" y="22"/>
                  </a:lnTo>
                  <a:lnTo>
                    <a:pt x="6" y="30"/>
                  </a:lnTo>
                  <a:lnTo>
                    <a:pt x="2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4" y="65"/>
                  </a:lnTo>
                  <a:lnTo>
                    <a:pt x="9" y="74"/>
                  </a:lnTo>
                  <a:lnTo>
                    <a:pt x="17" y="82"/>
                  </a:lnTo>
                  <a:lnTo>
                    <a:pt x="25" y="88"/>
                  </a:lnTo>
                  <a:lnTo>
                    <a:pt x="35" y="92"/>
                  </a:lnTo>
                  <a:lnTo>
                    <a:pt x="45" y="95"/>
                  </a:lnTo>
                  <a:lnTo>
                    <a:pt x="55" y="95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1" y="91"/>
                  </a:lnTo>
                  <a:lnTo>
                    <a:pt x="75" y="88"/>
                  </a:lnTo>
                  <a:lnTo>
                    <a:pt x="80" y="84"/>
                  </a:lnTo>
                  <a:lnTo>
                    <a:pt x="84" y="79"/>
                  </a:lnTo>
                  <a:lnTo>
                    <a:pt x="89" y="74"/>
                  </a:lnTo>
                  <a:lnTo>
                    <a:pt x="91" y="69"/>
                  </a:lnTo>
                  <a:lnTo>
                    <a:pt x="96" y="56"/>
                  </a:lnTo>
                  <a:lnTo>
                    <a:pt x="98" y="43"/>
                  </a:lnTo>
                  <a:lnTo>
                    <a:pt x="98" y="36"/>
                  </a:lnTo>
                  <a:lnTo>
                    <a:pt x="97" y="31"/>
                  </a:lnTo>
                  <a:lnTo>
                    <a:pt x="96" y="24"/>
                  </a:lnTo>
                  <a:lnTo>
                    <a:pt x="93" y="19"/>
                  </a:lnTo>
                  <a:lnTo>
                    <a:pt x="91" y="15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2" y="6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3" y="1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97"/>
            <p:cNvSpPr>
              <a:spLocks/>
            </p:cNvSpPr>
            <p:nvPr/>
          </p:nvSpPr>
          <p:spPr bwMode="auto">
            <a:xfrm flipH="1">
              <a:off x="4292527" y="-113938"/>
              <a:ext cx="36498" cy="29536"/>
            </a:xfrm>
            <a:custGeom>
              <a:avLst/>
              <a:gdLst>
                <a:gd name="T0" fmla="*/ 0 w 125"/>
                <a:gd name="T1" fmla="*/ 27 h 119"/>
                <a:gd name="T2" fmla="*/ 96 w 125"/>
                <a:gd name="T3" fmla="*/ 119 h 119"/>
                <a:gd name="T4" fmla="*/ 96 w 125"/>
                <a:gd name="T5" fmla="*/ 119 h 119"/>
                <a:gd name="T6" fmla="*/ 103 w 125"/>
                <a:gd name="T7" fmla="*/ 108 h 119"/>
                <a:gd name="T8" fmla="*/ 110 w 125"/>
                <a:gd name="T9" fmla="*/ 97 h 119"/>
                <a:gd name="T10" fmla="*/ 116 w 125"/>
                <a:gd name="T11" fmla="*/ 84 h 119"/>
                <a:gd name="T12" fmla="*/ 122 w 125"/>
                <a:gd name="T13" fmla="*/ 69 h 119"/>
                <a:gd name="T14" fmla="*/ 124 w 125"/>
                <a:gd name="T15" fmla="*/ 62 h 119"/>
                <a:gd name="T16" fmla="*/ 125 w 125"/>
                <a:gd name="T17" fmla="*/ 54 h 119"/>
                <a:gd name="T18" fmla="*/ 125 w 125"/>
                <a:gd name="T19" fmla="*/ 46 h 119"/>
                <a:gd name="T20" fmla="*/ 123 w 125"/>
                <a:gd name="T21" fmla="*/ 40 h 119"/>
                <a:gd name="T22" fmla="*/ 121 w 125"/>
                <a:gd name="T23" fmla="*/ 32 h 119"/>
                <a:gd name="T24" fmla="*/ 116 w 125"/>
                <a:gd name="T25" fmla="*/ 27 h 119"/>
                <a:gd name="T26" fmla="*/ 116 w 125"/>
                <a:gd name="T27" fmla="*/ 27 h 119"/>
                <a:gd name="T28" fmla="*/ 106 w 125"/>
                <a:gd name="T29" fmla="*/ 17 h 119"/>
                <a:gd name="T30" fmla="*/ 95 w 125"/>
                <a:gd name="T31" fmla="*/ 10 h 119"/>
                <a:gd name="T32" fmla="*/ 85 w 125"/>
                <a:gd name="T33" fmla="*/ 4 h 119"/>
                <a:gd name="T34" fmla="*/ 75 w 125"/>
                <a:gd name="T35" fmla="*/ 1 h 119"/>
                <a:gd name="T36" fmla="*/ 65 w 125"/>
                <a:gd name="T37" fmla="*/ 0 h 119"/>
                <a:gd name="T38" fmla="*/ 56 w 125"/>
                <a:gd name="T39" fmla="*/ 0 h 119"/>
                <a:gd name="T40" fmla="*/ 46 w 125"/>
                <a:gd name="T41" fmla="*/ 2 h 119"/>
                <a:gd name="T42" fmla="*/ 38 w 125"/>
                <a:gd name="T43" fmla="*/ 4 h 119"/>
                <a:gd name="T44" fmla="*/ 30 w 125"/>
                <a:gd name="T45" fmla="*/ 8 h 119"/>
                <a:gd name="T46" fmla="*/ 22 w 125"/>
                <a:gd name="T47" fmla="*/ 11 h 119"/>
                <a:gd name="T48" fmla="*/ 10 w 125"/>
                <a:gd name="T49" fmla="*/ 18 h 119"/>
                <a:gd name="T50" fmla="*/ 2 w 125"/>
                <a:gd name="T51" fmla="*/ 24 h 119"/>
                <a:gd name="T52" fmla="*/ 0 w 125"/>
                <a:gd name="T53" fmla="*/ 27 h 119"/>
                <a:gd name="T54" fmla="*/ 0 w 125"/>
                <a:gd name="T55" fmla="*/ 2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19">
                  <a:moveTo>
                    <a:pt x="0" y="27"/>
                  </a:moveTo>
                  <a:lnTo>
                    <a:pt x="96" y="119"/>
                  </a:lnTo>
                  <a:lnTo>
                    <a:pt x="96" y="119"/>
                  </a:lnTo>
                  <a:lnTo>
                    <a:pt x="103" y="108"/>
                  </a:lnTo>
                  <a:lnTo>
                    <a:pt x="110" y="97"/>
                  </a:lnTo>
                  <a:lnTo>
                    <a:pt x="116" y="84"/>
                  </a:lnTo>
                  <a:lnTo>
                    <a:pt x="122" y="69"/>
                  </a:lnTo>
                  <a:lnTo>
                    <a:pt x="124" y="62"/>
                  </a:lnTo>
                  <a:lnTo>
                    <a:pt x="125" y="54"/>
                  </a:lnTo>
                  <a:lnTo>
                    <a:pt x="125" y="46"/>
                  </a:lnTo>
                  <a:lnTo>
                    <a:pt x="123" y="40"/>
                  </a:lnTo>
                  <a:lnTo>
                    <a:pt x="121" y="32"/>
                  </a:lnTo>
                  <a:lnTo>
                    <a:pt x="116" y="27"/>
                  </a:lnTo>
                  <a:lnTo>
                    <a:pt x="116" y="27"/>
                  </a:lnTo>
                  <a:lnTo>
                    <a:pt x="106" y="17"/>
                  </a:lnTo>
                  <a:lnTo>
                    <a:pt x="95" y="10"/>
                  </a:lnTo>
                  <a:lnTo>
                    <a:pt x="85" y="4"/>
                  </a:lnTo>
                  <a:lnTo>
                    <a:pt x="75" y="1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30" y="8"/>
                  </a:lnTo>
                  <a:lnTo>
                    <a:pt x="22" y="11"/>
                  </a:lnTo>
                  <a:lnTo>
                    <a:pt x="10" y="18"/>
                  </a:lnTo>
                  <a:lnTo>
                    <a:pt x="2" y="24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98"/>
            <p:cNvSpPr>
              <a:spLocks/>
            </p:cNvSpPr>
            <p:nvPr/>
          </p:nvSpPr>
          <p:spPr bwMode="auto">
            <a:xfrm flipH="1">
              <a:off x="4249077" y="-186910"/>
              <a:ext cx="45188" cy="45173"/>
            </a:xfrm>
            <a:custGeom>
              <a:avLst/>
              <a:gdLst>
                <a:gd name="T0" fmla="*/ 16 w 159"/>
                <a:gd name="T1" fmla="*/ 31 h 181"/>
                <a:gd name="T2" fmla="*/ 16 w 159"/>
                <a:gd name="T3" fmla="*/ 31 h 181"/>
                <a:gd name="T4" fmla="*/ 11 w 159"/>
                <a:gd name="T5" fmla="*/ 38 h 181"/>
                <a:gd name="T6" fmla="*/ 6 w 159"/>
                <a:gd name="T7" fmla="*/ 47 h 181"/>
                <a:gd name="T8" fmla="*/ 3 w 159"/>
                <a:gd name="T9" fmla="*/ 55 h 181"/>
                <a:gd name="T10" fmla="*/ 2 w 159"/>
                <a:gd name="T11" fmla="*/ 63 h 181"/>
                <a:gd name="T12" fmla="*/ 1 w 159"/>
                <a:gd name="T13" fmla="*/ 72 h 181"/>
                <a:gd name="T14" fmla="*/ 0 w 159"/>
                <a:gd name="T15" fmla="*/ 81 h 181"/>
                <a:gd name="T16" fmla="*/ 1 w 159"/>
                <a:gd name="T17" fmla="*/ 89 h 181"/>
                <a:gd name="T18" fmla="*/ 2 w 159"/>
                <a:gd name="T19" fmla="*/ 97 h 181"/>
                <a:gd name="T20" fmla="*/ 6 w 159"/>
                <a:gd name="T21" fmla="*/ 114 h 181"/>
                <a:gd name="T22" fmla="*/ 14 w 159"/>
                <a:gd name="T23" fmla="*/ 129 h 181"/>
                <a:gd name="T24" fmla="*/ 22 w 159"/>
                <a:gd name="T25" fmla="*/ 142 h 181"/>
                <a:gd name="T26" fmla="*/ 32 w 159"/>
                <a:gd name="T27" fmla="*/ 154 h 181"/>
                <a:gd name="T28" fmla="*/ 32 w 159"/>
                <a:gd name="T29" fmla="*/ 154 h 181"/>
                <a:gd name="T30" fmla="*/ 39 w 159"/>
                <a:gd name="T31" fmla="*/ 162 h 181"/>
                <a:gd name="T32" fmla="*/ 45 w 159"/>
                <a:gd name="T33" fmla="*/ 166 h 181"/>
                <a:gd name="T34" fmla="*/ 51 w 159"/>
                <a:gd name="T35" fmla="*/ 170 h 181"/>
                <a:gd name="T36" fmla="*/ 59 w 159"/>
                <a:gd name="T37" fmla="*/ 175 h 181"/>
                <a:gd name="T38" fmla="*/ 67 w 159"/>
                <a:gd name="T39" fmla="*/ 179 h 181"/>
                <a:gd name="T40" fmla="*/ 76 w 159"/>
                <a:gd name="T41" fmla="*/ 181 h 181"/>
                <a:gd name="T42" fmla="*/ 86 w 159"/>
                <a:gd name="T43" fmla="*/ 181 h 181"/>
                <a:gd name="T44" fmla="*/ 86 w 159"/>
                <a:gd name="T45" fmla="*/ 181 h 181"/>
                <a:gd name="T46" fmla="*/ 94 w 159"/>
                <a:gd name="T47" fmla="*/ 180 h 181"/>
                <a:gd name="T48" fmla="*/ 102 w 159"/>
                <a:gd name="T49" fmla="*/ 177 h 181"/>
                <a:gd name="T50" fmla="*/ 108 w 159"/>
                <a:gd name="T51" fmla="*/ 173 h 181"/>
                <a:gd name="T52" fmla="*/ 114 w 159"/>
                <a:gd name="T53" fmla="*/ 169 h 181"/>
                <a:gd name="T54" fmla="*/ 120 w 159"/>
                <a:gd name="T55" fmla="*/ 164 h 181"/>
                <a:gd name="T56" fmla="*/ 125 w 159"/>
                <a:gd name="T57" fmla="*/ 158 h 181"/>
                <a:gd name="T58" fmla="*/ 134 w 159"/>
                <a:gd name="T59" fmla="*/ 145 h 181"/>
                <a:gd name="T60" fmla="*/ 141 w 159"/>
                <a:gd name="T61" fmla="*/ 132 h 181"/>
                <a:gd name="T62" fmla="*/ 147 w 159"/>
                <a:gd name="T63" fmla="*/ 122 h 181"/>
                <a:gd name="T64" fmla="*/ 152 w 159"/>
                <a:gd name="T65" fmla="*/ 107 h 181"/>
                <a:gd name="T66" fmla="*/ 152 w 159"/>
                <a:gd name="T67" fmla="*/ 107 h 181"/>
                <a:gd name="T68" fmla="*/ 156 w 159"/>
                <a:gd name="T69" fmla="*/ 90 h 181"/>
                <a:gd name="T70" fmla="*/ 158 w 159"/>
                <a:gd name="T71" fmla="*/ 80 h 181"/>
                <a:gd name="T72" fmla="*/ 159 w 159"/>
                <a:gd name="T73" fmla="*/ 68 h 181"/>
                <a:gd name="T74" fmla="*/ 159 w 159"/>
                <a:gd name="T75" fmla="*/ 55 h 181"/>
                <a:gd name="T76" fmla="*/ 156 w 159"/>
                <a:gd name="T77" fmla="*/ 42 h 181"/>
                <a:gd name="T78" fmla="*/ 153 w 159"/>
                <a:gd name="T79" fmla="*/ 35 h 181"/>
                <a:gd name="T80" fmla="*/ 151 w 159"/>
                <a:gd name="T81" fmla="*/ 30 h 181"/>
                <a:gd name="T82" fmla="*/ 147 w 159"/>
                <a:gd name="T83" fmla="*/ 23 h 181"/>
                <a:gd name="T84" fmla="*/ 142 w 159"/>
                <a:gd name="T85" fmla="*/ 18 h 181"/>
                <a:gd name="T86" fmla="*/ 142 w 159"/>
                <a:gd name="T87" fmla="*/ 18 h 181"/>
                <a:gd name="T88" fmla="*/ 137 w 159"/>
                <a:gd name="T89" fmla="*/ 14 h 181"/>
                <a:gd name="T90" fmla="*/ 130 w 159"/>
                <a:gd name="T91" fmla="*/ 9 h 181"/>
                <a:gd name="T92" fmla="*/ 122 w 159"/>
                <a:gd name="T93" fmla="*/ 6 h 181"/>
                <a:gd name="T94" fmla="*/ 114 w 159"/>
                <a:gd name="T95" fmla="*/ 3 h 181"/>
                <a:gd name="T96" fmla="*/ 106 w 159"/>
                <a:gd name="T97" fmla="*/ 1 h 181"/>
                <a:gd name="T98" fmla="*/ 98 w 159"/>
                <a:gd name="T99" fmla="*/ 0 h 181"/>
                <a:gd name="T100" fmla="*/ 89 w 159"/>
                <a:gd name="T101" fmla="*/ 0 h 181"/>
                <a:gd name="T102" fmla="*/ 80 w 159"/>
                <a:gd name="T103" fmla="*/ 0 h 181"/>
                <a:gd name="T104" fmla="*/ 71 w 159"/>
                <a:gd name="T105" fmla="*/ 1 h 181"/>
                <a:gd name="T106" fmla="*/ 62 w 159"/>
                <a:gd name="T107" fmla="*/ 3 h 181"/>
                <a:gd name="T108" fmla="*/ 53 w 159"/>
                <a:gd name="T109" fmla="*/ 6 h 181"/>
                <a:gd name="T110" fmla="*/ 46 w 159"/>
                <a:gd name="T111" fmla="*/ 9 h 181"/>
                <a:gd name="T112" fmla="*/ 38 w 159"/>
                <a:gd name="T113" fmla="*/ 14 h 181"/>
                <a:gd name="T114" fmla="*/ 30 w 159"/>
                <a:gd name="T115" fmla="*/ 19 h 181"/>
                <a:gd name="T116" fmla="*/ 23 w 159"/>
                <a:gd name="T117" fmla="*/ 24 h 181"/>
                <a:gd name="T118" fmla="*/ 16 w 159"/>
                <a:gd name="T119" fmla="*/ 31 h 181"/>
                <a:gd name="T120" fmla="*/ 16 w 159"/>
                <a:gd name="T121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9" h="181">
                  <a:moveTo>
                    <a:pt x="16" y="31"/>
                  </a:moveTo>
                  <a:lnTo>
                    <a:pt x="16" y="31"/>
                  </a:lnTo>
                  <a:lnTo>
                    <a:pt x="11" y="38"/>
                  </a:lnTo>
                  <a:lnTo>
                    <a:pt x="6" y="47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1" y="72"/>
                  </a:lnTo>
                  <a:lnTo>
                    <a:pt x="0" y="81"/>
                  </a:lnTo>
                  <a:lnTo>
                    <a:pt x="1" y="89"/>
                  </a:lnTo>
                  <a:lnTo>
                    <a:pt x="2" y="97"/>
                  </a:lnTo>
                  <a:lnTo>
                    <a:pt x="6" y="114"/>
                  </a:lnTo>
                  <a:lnTo>
                    <a:pt x="14" y="129"/>
                  </a:lnTo>
                  <a:lnTo>
                    <a:pt x="22" y="142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9" y="162"/>
                  </a:lnTo>
                  <a:lnTo>
                    <a:pt x="45" y="166"/>
                  </a:lnTo>
                  <a:lnTo>
                    <a:pt x="51" y="170"/>
                  </a:lnTo>
                  <a:lnTo>
                    <a:pt x="59" y="175"/>
                  </a:lnTo>
                  <a:lnTo>
                    <a:pt x="67" y="179"/>
                  </a:lnTo>
                  <a:lnTo>
                    <a:pt x="76" y="181"/>
                  </a:lnTo>
                  <a:lnTo>
                    <a:pt x="86" y="181"/>
                  </a:lnTo>
                  <a:lnTo>
                    <a:pt x="86" y="181"/>
                  </a:lnTo>
                  <a:lnTo>
                    <a:pt x="94" y="180"/>
                  </a:lnTo>
                  <a:lnTo>
                    <a:pt x="102" y="177"/>
                  </a:lnTo>
                  <a:lnTo>
                    <a:pt x="108" y="173"/>
                  </a:lnTo>
                  <a:lnTo>
                    <a:pt x="114" y="169"/>
                  </a:lnTo>
                  <a:lnTo>
                    <a:pt x="120" y="164"/>
                  </a:lnTo>
                  <a:lnTo>
                    <a:pt x="125" y="158"/>
                  </a:lnTo>
                  <a:lnTo>
                    <a:pt x="134" y="145"/>
                  </a:lnTo>
                  <a:lnTo>
                    <a:pt x="141" y="132"/>
                  </a:lnTo>
                  <a:lnTo>
                    <a:pt x="147" y="122"/>
                  </a:lnTo>
                  <a:lnTo>
                    <a:pt x="152" y="107"/>
                  </a:lnTo>
                  <a:lnTo>
                    <a:pt x="152" y="107"/>
                  </a:lnTo>
                  <a:lnTo>
                    <a:pt x="156" y="90"/>
                  </a:lnTo>
                  <a:lnTo>
                    <a:pt x="158" y="80"/>
                  </a:lnTo>
                  <a:lnTo>
                    <a:pt x="159" y="68"/>
                  </a:lnTo>
                  <a:lnTo>
                    <a:pt x="159" y="55"/>
                  </a:lnTo>
                  <a:lnTo>
                    <a:pt x="156" y="42"/>
                  </a:lnTo>
                  <a:lnTo>
                    <a:pt x="153" y="35"/>
                  </a:lnTo>
                  <a:lnTo>
                    <a:pt x="151" y="30"/>
                  </a:lnTo>
                  <a:lnTo>
                    <a:pt x="147" y="23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37" y="14"/>
                  </a:lnTo>
                  <a:lnTo>
                    <a:pt x="130" y="9"/>
                  </a:lnTo>
                  <a:lnTo>
                    <a:pt x="122" y="6"/>
                  </a:lnTo>
                  <a:lnTo>
                    <a:pt x="114" y="3"/>
                  </a:lnTo>
                  <a:lnTo>
                    <a:pt x="106" y="1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71" y="1"/>
                  </a:lnTo>
                  <a:lnTo>
                    <a:pt x="62" y="3"/>
                  </a:lnTo>
                  <a:lnTo>
                    <a:pt x="53" y="6"/>
                  </a:lnTo>
                  <a:lnTo>
                    <a:pt x="46" y="9"/>
                  </a:lnTo>
                  <a:lnTo>
                    <a:pt x="38" y="14"/>
                  </a:lnTo>
                  <a:lnTo>
                    <a:pt x="30" y="19"/>
                  </a:lnTo>
                  <a:lnTo>
                    <a:pt x="23" y="24"/>
                  </a:lnTo>
                  <a:lnTo>
                    <a:pt x="16" y="31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99"/>
            <p:cNvSpPr>
              <a:spLocks/>
            </p:cNvSpPr>
            <p:nvPr/>
          </p:nvSpPr>
          <p:spPr bwMode="auto">
            <a:xfrm flipH="1">
              <a:off x="4245601" y="-235558"/>
              <a:ext cx="26070" cy="17374"/>
            </a:xfrm>
            <a:custGeom>
              <a:avLst/>
              <a:gdLst>
                <a:gd name="T0" fmla="*/ 0 w 90"/>
                <a:gd name="T1" fmla="*/ 28 h 66"/>
                <a:gd name="T2" fmla="*/ 0 w 90"/>
                <a:gd name="T3" fmla="*/ 28 h 66"/>
                <a:gd name="T4" fmla="*/ 0 w 90"/>
                <a:gd name="T5" fmla="*/ 28 h 66"/>
                <a:gd name="T6" fmla="*/ 4 w 90"/>
                <a:gd name="T7" fmla="*/ 36 h 66"/>
                <a:gd name="T8" fmla="*/ 8 w 90"/>
                <a:gd name="T9" fmla="*/ 43 h 66"/>
                <a:gd name="T10" fmla="*/ 14 w 90"/>
                <a:gd name="T11" fmla="*/ 52 h 66"/>
                <a:gd name="T12" fmla="*/ 17 w 90"/>
                <a:gd name="T13" fmla="*/ 56 h 66"/>
                <a:gd name="T14" fmla="*/ 22 w 90"/>
                <a:gd name="T15" fmla="*/ 59 h 66"/>
                <a:gd name="T16" fmla="*/ 26 w 90"/>
                <a:gd name="T17" fmla="*/ 63 h 66"/>
                <a:gd name="T18" fmla="*/ 32 w 90"/>
                <a:gd name="T19" fmla="*/ 65 h 66"/>
                <a:gd name="T20" fmla="*/ 37 w 90"/>
                <a:gd name="T21" fmla="*/ 66 h 66"/>
                <a:gd name="T22" fmla="*/ 44 w 90"/>
                <a:gd name="T23" fmla="*/ 66 h 66"/>
                <a:gd name="T24" fmla="*/ 51 w 90"/>
                <a:gd name="T25" fmla="*/ 65 h 66"/>
                <a:gd name="T26" fmla="*/ 59 w 90"/>
                <a:gd name="T27" fmla="*/ 63 h 66"/>
                <a:gd name="T28" fmla="*/ 59 w 90"/>
                <a:gd name="T29" fmla="*/ 63 h 66"/>
                <a:gd name="T30" fmla="*/ 66 w 90"/>
                <a:gd name="T31" fmla="*/ 58 h 66"/>
                <a:gd name="T32" fmla="*/ 72 w 90"/>
                <a:gd name="T33" fmla="*/ 55 h 66"/>
                <a:gd name="T34" fmla="*/ 77 w 90"/>
                <a:gd name="T35" fmla="*/ 50 h 66"/>
                <a:gd name="T36" fmla="*/ 81 w 90"/>
                <a:gd name="T37" fmla="*/ 45 h 66"/>
                <a:gd name="T38" fmla="*/ 84 w 90"/>
                <a:gd name="T39" fmla="*/ 41 h 66"/>
                <a:gd name="T40" fmla="*/ 87 w 90"/>
                <a:gd name="T41" fmla="*/ 36 h 66"/>
                <a:gd name="T42" fmla="*/ 89 w 90"/>
                <a:gd name="T43" fmla="*/ 26 h 66"/>
                <a:gd name="T44" fmla="*/ 90 w 90"/>
                <a:gd name="T45" fmla="*/ 16 h 66"/>
                <a:gd name="T46" fmla="*/ 89 w 90"/>
                <a:gd name="T47" fmla="*/ 9 h 66"/>
                <a:gd name="T48" fmla="*/ 87 w 90"/>
                <a:gd name="T49" fmla="*/ 0 h 66"/>
                <a:gd name="T50" fmla="*/ 87 w 90"/>
                <a:gd name="T51" fmla="*/ 0 h 66"/>
                <a:gd name="T52" fmla="*/ 0 w 90"/>
                <a:gd name="T53" fmla="*/ 28 h 66"/>
                <a:gd name="T54" fmla="*/ 0 w 90"/>
                <a:gd name="T55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66"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3"/>
                  </a:lnTo>
                  <a:lnTo>
                    <a:pt x="14" y="52"/>
                  </a:lnTo>
                  <a:lnTo>
                    <a:pt x="17" y="56"/>
                  </a:lnTo>
                  <a:lnTo>
                    <a:pt x="22" y="59"/>
                  </a:lnTo>
                  <a:lnTo>
                    <a:pt x="26" y="63"/>
                  </a:lnTo>
                  <a:lnTo>
                    <a:pt x="32" y="65"/>
                  </a:lnTo>
                  <a:lnTo>
                    <a:pt x="37" y="66"/>
                  </a:lnTo>
                  <a:lnTo>
                    <a:pt x="44" y="66"/>
                  </a:lnTo>
                  <a:lnTo>
                    <a:pt x="51" y="65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66" y="58"/>
                  </a:lnTo>
                  <a:lnTo>
                    <a:pt x="72" y="55"/>
                  </a:lnTo>
                  <a:lnTo>
                    <a:pt x="77" y="50"/>
                  </a:lnTo>
                  <a:lnTo>
                    <a:pt x="81" y="45"/>
                  </a:lnTo>
                  <a:lnTo>
                    <a:pt x="84" y="41"/>
                  </a:lnTo>
                  <a:lnTo>
                    <a:pt x="87" y="36"/>
                  </a:lnTo>
                  <a:lnTo>
                    <a:pt x="89" y="26"/>
                  </a:lnTo>
                  <a:lnTo>
                    <a:pt x="90" y="16"/>
                  </a:lnTo>
                  <a:lnTo>
                    <a:pt x="89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CB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00"/>
            <p:cNvSpPr>
              <a:spLocks/>
            </p:cNvSpPr>
            <p:nvPr/>
          </p:nvSpPr>
          <p:spPr bwMode="auto">
            <a:xfrm flipH="1">
              <a:off x="4214317" y="-353703"/>
              <a:ext cx="163372" cy="74710"/>
            </a:xfrm>
            <a:custGeom>
              <a:avLst/>
              <a:gdLst>
                <a:gd name="T0" fmla="*/ 101 w 561"/>
                <a:gd name="T1" fmla="*/ 302 h 302"/>
                <a:gd name="T2" fmla="*/ 131 w 561"/>
                <a:gd name="T3" fmla="*/ 301 h 302"/>
                <a:gd name="T4" fmla="*/ 163 w 561"/>
                <a:gd name="T5" fmla="*/ 296 h 302"/>
                <a:gd name="T6" fmla="*/ 196 w 561"/>
                <a:gd name="T7" fmla="*/ 287 h 302"/>
                <a:gd name="T8" fmla="*/ 230 w 561"/>
                <a:gd name="T9" fmla="*/ 274 h 302"/>
                <a:gd name="T10" fmla="*/ 263 w 561"/>
                <a:gd name="T11" fmla="*/ 255 h 302"/>
                <a:gd name="T12" fmla="*/ 296 w 561"/>
                <a:gd name="T13" fmla="*/ 230 h 302"/>
                <a:gd name="T14" fmla="*/ 327 w 561"/>
                <a:gd name="T15" fmla="*/ 196 h 302"/>
                <a:gd name="T16" fmla="*/ 355 w 561"/>
                <a:gd name="T17" fmla="*/ 155 h 302"/>
                <a:gd name="T18" fmla="*/ 368 w 561"/>
                <a:gd name="T19" fmla="*/ 137 h 302"/>
                <a:gd name="T20" fmla="*/ 396 w 561"/>
                <a:gd name="T21" fmla="*/ 104 h 302"/>
                <a:gd name="T22" fmla="*/ 427 w 561"/>
                <a:gd name="T23" fmla="*/ 78 h 302"/>
                <a:gd name="T24" fmla="*/ 460 w 561"/>
                <a:gd name="T25" fmla="*/ 58 h 302"/>
                <a:gd name="T26" fmla="*/ 491 w 561"/>
                <a:gd name="T27" fmla="*/ 43 h 302"/>
                <a:gd name="T28" fmla="*/ 529 w 561"/>
                <a:gd name="T29" fmla="*/ 28 h 302"/>
                <a:gd name="T30" fmla="*/ 553 w 561"/>
                <a:gd name="T31" fmla="*/ 21 h 302"/>
                <a:gd name="T32" fmla="*/ 556 w 561"/>
                <a:gd name="T33" fmla="*/ 19 h 302"/>
                <a:gd name="T34" fmla="*/ 561 w 561"/>
                <a:gd name="T35" fmla="*/ 13 h 302"/>
                <a:gd name="T36" fmla="*/ 561 w 561"/>
                <a:gd name="T37" fmla="*/ 8 h 302"/>
                <a:gd name="T38" fmla="*/ 556 w 561"/>
                <a:gd name="T39" fmla="*/ 1 h 302"/>
                <a:gd name="T40" fmla="*/ 547 w 561"/>
                <a:gd name="T41" fmla="*/ 0 h 302"/>
                <a:gd name="T42" fmla="*/ 539 w 561"/>
                <a:gd name="T43" fmla="*/ 2 h 302"/>
                <a:gd name="T44" fmla="*/ 494 w 561"/>
                <a:gd name="T45" fmla="*/ 17 h 302"/>
                <a:gd name="T46" fmla="*/ 464 w 561"/>
                <a:gd name="T47" fmla="*/ 31 h 302"/>
                <a:gd name="T48" fmla="*/ 429 w 561"/>
                <a:gd name="T49" fmla="*/ 50 h 302"/>
                <a:gd name="T50" fmla="*/ 396 w 561"/>
                <a:gd name="T51" fmla="*/ 75 h 302"/>
                <a:gd name="T52" fmla="*/ 363 w 561"/>
                <a:gd name="T53" fmla="*/ 105 h 302"/>
                <a:gd name="T54" fmla="*/ 335 w 561"/>
                <a:gd name="T55" fmla="*/ 144 h 302"/>
                <a:gd name="T56" fmla="*/ 325 w 561"/>
                <a:gd name="T57" fmla="*/ 162 h 302"/>
                <a:gd name="T58" fmla="*/ 301 w 561"/>
                <a:gd name="T59" fmla="*/ 192 h 302"/>
                <a:gd name="T60" fmla="*/ 277 w 561"/>
                <a:gd name="T61" fmla="*/ 217 h 302"/>
                <a:gd name="T62" fmla="*/ 252 w 561"/>
                <a:gd name="T63" fmla="*/ 236 h 302"/>
                <a:gd name="T64" fmla="*/ 225 w 561"/>
                <a:gd name="T65" fmla="*/ 251 h 302"/>
                <a:gd name="T66" fmla="*/ 198 w 561"/>
                <a:gd name="T67" fmla="*/ 263 h 302"/>
                <a:gd name="T68" fmla="*/ 172 w 561"/>
                <a:gd name="T69" fmla="*/ 272 h 302"/>
                <a:gd name="T70" fmla="*/ 134 w 561"/>
                <a:gd name="T71" fmla="*/ 278 h 302"/>
                <a:gd name="T72" fmla="*/ 88 w 561"/>
                <a:gd name="T73" fmla="*/ 279 h 302"/>
                <a:gd name="T74" fmla="*/ 50 w 561"/>
                <a:gd name="T75" fmla="*/ 276 h 302"/>
                <a:gd name="T76" fmla="*/ 24 w 561"/>
                <a:gd name="T77" fmla="*/ 271 h 302"/>
                <a:gd name="T78" fmla="*/ 15 w 561"/>
                <a:gd name="T79" fmla="*/ 269 h 302"/>
                <a:gd name="T80" fmla="*/ 6 w 561"/>
                <a:gd name="T81" fmla="*/ 269 h 302"/>
                <a:gd name="T82" fmla="*/ 1 w 561"/>
                <a:gd name="T83" fmla="*/ 275 h 302"/>
                <a:gd name="T84" fmla="*/ 0 w 561"/>
                <a:gd name="T85" fmla="*/ 279 h 302"/>
                <a:gd name="T86" fmla="*/ 4 w 561"/>
                <a:gd name="T87" fmla="*/ 287 h 302"/>
                <a:gd name="T88" fmla="*/ 8 w 561"/>
                <a:gd name="T89" fmla="*/ 289 h 302"/>
                <a:gd name="T90" fmla="*/ 34 w 561"/>
                <a:gd name="T91" fmla="*/ 296 h 302"/>
                <a:gd name="T92" fmla="*/ 64 w 561"/>
                <a:gd name="T93" fmla="*/ 300 h 302"/>
                <a:gd name="T94" fmla="*/ 101 w 561"/>
                <a:gd name="T95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1" h="302">
                  <a:moveTo>
                    <a:pt x="101" y="302"/>
                  </a:moveTo>
                  <a:lnTo>
                    <a:pt x="101" y="302"/>
                  </a:lnTo>
                  <a:lnTo>
                    <a:pt x="115" y="302"/>
                  </a:lnTo>
                  <a:lnTo>
                    <a:pt x="131" y="301"/>
                  </a:lnTo>
                  <a:lnTo>
                    <a:pt x="147" y="299"/>
                  </a:lnTo>
                  <a:lnTo>
                    <a:pt x="163" y="296"/>
                  </a:lnTo>
                  <a:lnTo>
                    <a:pt x="179" y="292"/>
                  </a:lnTo>
                  <a:lnTo>
                    <a:pt x="196" y="287"/>
                  </a:lnTo>
                  <a:lnTo>
                    <a:pt x="213" y="282"/>
                  </a:lnTo>
                  <a:lnTo>
                    <a:pt x="230" y="274"/>
                  </a:lnTo>
                  <a:lnTo>
                    <a:pt x="248" y="265"/>
                  </a:lnTo>
                  <a:lnTo>
                    <a:pt x="263" y="255"/>
                  </a:lnTo>
                  <a:lnTo>
                    <a:pt x="280" y="243"/>
                  </a:lnTo>
                  <a:lnTo>
                    <a:pt x="296" y="230"/>
                  </a:lnTo>
                  <a:lnTo>
                    <a:pt x="312" y="213"/>
                  </a:lnTo>
                  <a:lnTo>
                    <a:pt x="327" y="196"/>
                  </a:lnTo>
                  <a:lnTo>
                    <a:pt x="342" y="177"/>
                  </a:lnTo>
                  <a:lnTo>
                    <a:pt x="355" y="155"/>
                  </a:lnTo>
                  <a:lnTo>
                    <a:pt x="355" y="155"/>
                  </a:lnTo>
                  <a:lnTo>
                    <a:pt x="368" y="137"/>
                  </a:lnTo>
                  <a:lnTo>
                    <a:pt x="381" y="120"/>
                  </a:lnTo>
                  <a:lnTo>
                    <a:pt x="396" y="104"/>
                  </a:lnTo>
                  <a:lnTo>
                    <a:pt x="411" y="90"/>
                  </a:lnTo>
                  <a:lnTo>
                    <a:pt x="427" y="78"/>
                  </a:lnTo>
                  <a:lnTo>
                    <a:pt x="444" y="68"/>
                  </a:lnTo>
                  <a:lnTo>
                    <a:pt x="460" y="58"/>
                  </a:lnTo>
                  <a:lnTo>
                    <a:pt x="476" y="49"/>
                  </a:lnTo>
                  <a:lnTo>
                    <a:pt x="491" y="43"/>
                  </a:lnTo>
                  <a:lnTo>
                    <a:pt x="506" y="36"/>
                  </a:lnTo>
                  <a:lnTo>
                    <a:pt x="529" y="28"/>
                  </a:lnTo>
                  <a:lnTo>
                    <a:pt x="546" y="22"/>
                  </a:lnTo>
                  <a:lnTo>
                    <a:pt x="553" y="21"/>
                  </a:lnTo>
                  <a:lnTo>
                    <a:pt x="553" y="21"/>
                  </a:lnTo>
                  <a:lnTo>
                    <a:pt x="556" y="19"/>
                  </a:lnTo>
                  <a:lnTo>
                    <a:pt x="559" y="16"/>
                  </a:lnTo>
                  <a:lnTo>
                    <a:pt x="561" y="13"/>
                  </a:lnTo>
                  <a:lnTo>
                    <a:pt x="561" y="8"/>
                  </a:lnTo>
                  <a:lnTo>
                    <a:pt x="561" y="8"/>
                  </a:lnTo>
                  <a:lnTo>
                    <a:pt x="559" y="4"/>
                  </a:lnTo>
                  <a:lnTo>
                    <a:pt x="556" y="1"/>
                  </a:lnTo>
                  <a:lnTo>
                    <a:pt x="552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39" y="2"/>
                  </a:lnTo>
                  <a:lnTo>
                    <a:pt x="521" y="7"/>
                  </a:lnTo>
                  <a:lnTo>
                    <a:pt x="494" y="17"/>
                  </a:lnTo>
                  <a:lnTo>
                    <a:pt x="480" y="23"/>
                  </a:lnTo>
                  <a:lnTo>
                    <a:pt x="464" y="31"/>
                  </a:lnTo>
                  <a:lnTo>
                    <a:pt x="447" y="40"/>
                  </a:lnTo>
                  <a:lnTo>
                    <a:pt x="429" y="50"/>
                  </a:lnTo>
                  <a:lnTo>
                    <a:pt x="413" y="61"/>
                  </a:lnTo>
                  <a:lnTo>
                    <a:pt x="396" y="75"/>
                  </a:lnTo>
                  <a:lnTo>
                    <a:pt x="379" y="89"/>
                  </a:lnTo>
                  <a:lnTo>
                    <a:pt x="363" y="105"/>
                  </a:lnTo>
                  <a:lnTo>
                    <a:pt x="349" y="124"/>
                  </a:lnTo>
                  <a:lnTo>
                    <a:pt x="335" y="144"/>
                  </a:lnTo>
                  <a:lnTo>
                    <a:pt x="335" y="144"/>
                  </a:lnTo>
                  <a:lnTo>
                    <a:pt x="325" y="162"/>
                  </a:lnTo>
                  <a:lnTo>
                    <a:pt x="314" y="177"/>
                  </a:lnTo>
                  <a:lnTo>
                    <a:pt x="301" y="192"/>
                  </a:lnTo>
                  <a:lnTo>
                    <a:pt x="290" y="205"/>
                  </a:lnTo>
                  <a:lnTo>
                    <a:pt x="277" y="217"/>
                  </a:lnTo>
                  <a:lnTo>
                    <a:pt x="264" y="226"/>
                  </a:lnTo>
                  <a:lnTo>
                    <a:pt x="252" y="236"/>
                  </a:lnTo>
                  <a:lnTo>
                    <a:pt x="239" y="245"/>
                  </a:lnTo>
                  <a:lnTo>
                    <a:pt x="225" y="251"/>
                  </a:lnTo>
                  <a:lnTo>
                    <a:pt x="212" y="258"/>
                  </a:lnTo>
                  <a:lnTo>
                    <a:pt x="198" y="263"/>
                  </a:lnTo>
                  <a:lnTo>
                    <a:pt x="186" y="267"/>
                  </a:lnTo>
                  <a:lnTo>
                    <a:pt x="172" y="272"/>
                  </a:lnTo>
                  <a:lnTo>
                    <a:pt x="159" y="274"/>
                  </a:lnTo>
                  <a:lnTo>
                    <a:pt x="134" y="278"/>
                  </a:lnTo>
                  <a:lnTo>
                    <a:pt x="110" y="280"/>
                  </a:lnTo>
                  <a:lnTo>
                    <a:pt x="88" y="279"/>
                  </a:lnTo>
                  <a:lnTo>
                    <a:pt x="68" y="278"/>
                  </a:lnTo>
                  <a:lnTo>
                    <a:pt x="50" y="276"/>
                  </a:lnTo>
                  <a:lnTo>
                    <a:pt x="36" y="274"/>
                  </a:lnTo>
                  <a:lnTo>
                    <a:pt x="24" y="271"/>
                  </a:lnTo>
                  <a:lnTo>
                    <a:pt x="15" y="269"/>
                  </a:lnTo>
                  <a:lnTo>
                    <a:pt x="15" y="269"/>
                  </a:lnTo>
                  <a:lnTo>
                    <a:pt x="11" y="267"/>
                  </a:lnTo>
                  <a:lnTo>
                    <a:pt x="6" y="269"/>
                  </a:lnTo>
                  <a:lnTo>
                    <a:pt x="3" y="272"/>
                  </a:lnTo>
                  <a:lnTo>
                    <a:pt x="1" y="275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1" y="284"/>
                  </a:lnTo>
                  <a:lnTo>
                    <a:pt x="4" y="287"/>
                  </a:lnTo>
                  <a:lnTo>
                    <a:pt x="8" y="289"/>
                  </a:lnTo>
                  <a:lnTo>
                    <a:pt x="8" y="289"/>
                  </a:lnTo>
                  <a:lnTo>
                    <a:pt x="15" y="291"/>
                  </a:lnTo>
                  <a:lnTo>
                    <a:pt x="34" y="296"/>
                  </a:lnTo>
                  <a:lnTo>
                    <a:pt x="48" y="298"/>
                  </a:lnTo>
                  <a:lnTo>
                    <a:pt x="64" y="300"/>
                  </a:lnTo>
                  <a:lnTo>
                    <a:pt x="82" y="301"/>
                  </a:lnTo>
                  <a:lnTo>
                    <a:pt x="101" y="302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D9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01"/>
            <p:cNvSpPr>
              <a:spLocks noEditPoints="1"/>
            </p:cNvSpPr>
            <p:nvPr/>
          </p:nvSpPr>
          <p:spPr bwMode="auto">
            <a:xfrm flipH="1">
              <a:off x="4087443" y="-595206"/>
              <a:ext cx="243320" cy="244978"/>
            </a:xfrm>
            <a:custGeom>
              <a:avLst/>
              <a:gdLst>
                <a:gd name="T0" fmla="*/ 376 w 838"/>
                <a:gd name="T1" fmla="*/ 2 h 985"/>
                <a:gd name="T2" fmla="*/ 294 w 838"/>
                <a:gd name="T3" fmla="*/ 21 h 985"/>
                <a:gd name="T4" fmla="*/ 219 w 838"/>
                <a:gd name="T5" fmla="*/ 59 h 985"/>
                <a:gd name="T6" fmla="*/ 153 w 838"/>
                <a:gd name="T7" fmla="*/ 112 h 985"/>
                <a:gd name="T8" fmla="*/ 95 w 838"/>
                <a:gd name="T9" fmla="*/ 179 h 985"/>
                <a:gd name="T10" fmla="*/ 51 w 838"/>
                <a:gd name="T11" fmla="*/ 258 h 985"/>
                <a:gd name="T12" fmla="*/ 19 w 838"/>
                <a:gd name="T13" fmla="*/ 345 h 985"/>
                <a:gd name="T14" fmla="*/ 2 w 838"/>
                <a:gd name="T15" fmla="*/ 441 h 985"/>
                <a:gd name="T16" fmla="*/ 0 w 838"/>
                <a:gd name="T17" fmla="*/ 516 h 985"/>
                <a:gd name="T18" fmla="*/ 12 w 838"/>
                <a:gd name="T19" fmla="*/ 610 h 985"/>
                <a:gd name="T20" fmla="*/ 38 w 838"/>
                <a:gd name="T21" fmla="*/ 697 h 985"/>
                <a:gd name="T22" fmla="*/ 76 w 838"/>
                <a:gd name="T23" fmla="*/ 776 h 985"/>
                <a:gd name="T24" fmla="*/ 127 w 838"/>
                <a:gd name="T25" fmla="*/ 845 h 985"/>
                <a:gd name="T26" fmla="*/ 186 w 838"/>
                <a:gd name="T27" fmla="*/ 902 h 985"/>
                <a:gd name="T28" fmla="*/ 255 w 838"/>
                <a:gd name="T29" fmla="*/ 946 h 985"/>
                <a:gd name="T30" fmla="*/ 330 w 838"/>
                <a:gd name="T31" fmla="*/ 974 h 985"/>
                <a:gd name="T32" fmla="*/ 389 w 838"/>
                <a:gd name="T33" fmla="*/ 983 h 985"/>
                <a:gd name="T34" fmla="*/ 448 w 838"/>
                <a:gd name="T35" fmla="*/ 983 h 985"/>
                <a:gd name="T36" fmla="*/ 527 w 838"/>
                <a:gd name="T37" fmla="*/ 968 h 985"/>
                <a:gd name="T38" fmla="*/ 600 w 838"/>
                <a:gd name="T39" fmla="*/ 936 h 985"/>
                <a:gd name="T40" fmla="*/ 666 w 838"/>
                <a:gd name="T41" fmla="*/ 890 h 985"/>
                <a:gd name="T42" fmla="*/ 725 w 838"/>
                <a:gd name="T43" fmla="*/ 829 h 985"/>
                <a:gd name="T44" fmla="*/ 772 w 838"/>
                <a:gd name="T45" fmla="*/ 758 h 985"/>
                <a:gd name="T46" fmla="*/ 808 w 838"/>
                <a:gd name="T47" fmla="*/ 677 h 985"/>
                <a:gd name="T48" fmla="*/ 830 w 838"/>
                <a:gd name="T49" fmla="*/ 587 h 985"/>
                <a:gd name="T50" fmla="*/ 838 w 838"/>
                <a:gd name="T51" fmla="*/ 492 h 985"/>
                <a:gd name="T52" fmla="*/ 833 w 838"/>
                <a:gd name="T53" fmla="*/ 418 h 985"/>
                <a:gd name="T54" fmla="*/ 812 w 838"/>
                <a:gd name="T55" fmla="*/ 323 h 985"/>
                <a:gd name="T56" fmla="*/ 778 w 838"/>
                <a:gd name="T57" fmla="*/ 236 h 985"/>
                <a:gd name="T58" fmla="*/ 729 w 838"/>
                <a:gd name="T59" fmla="*/ 161 h 985"/>
                <a:gd name="T60" fmla="*/ 670 w 838"/>
                <a:gd name="T61" fmla="*/ 97 h 985"/>
                <a:gd name="T62" fmla="*/ 600 w 838"/>
                <a:gd name="T63" fmla="*/ 48 h 985"/>
                <a:gd name="T64" fmla="*/ 524 w 838"/>
                <a:gd name="T65" fmla="*/ 15 h 985"/>
                <a:gd name="T66" fmla="*/ 440 w 838"/>
                <a:gd name="T67" fmla="*/ 0 h 985"/>
                <a:gd name="T68" fmla="*/ 598 w 838"/>
                <a:gd name="T69" fmla="*/ 353 h 985"/>
                <a:gd name="T70" fmla="*/ 559 w 838"/>
                <a:gd name="T71" fmla="*/ 320 h 985"/>
                <a:gd name="T72" fmla="*/ 544 w 838"/>
                <a:gd name="T73" fmla="*/ 284 h 985"/>
                <a:gd name="T74" fmla="*/ 546 w 838"/>
                <a:gd name="T75" fmla="*/ 262 h 985"/>
                <a:gd name="T76" fmla="*/ 564 w 838"/>
                <a:gd name="T77" fmla="*/ 232 h 985"/>
                <a:gd name="T78" fmla="*/ 595 w 838"/>
                <a:gd name="T79" fmla="*/ 210 h 985"/>
                <a:gd name="T80" fmla="*/ 631 w 838"/>
                <a:gd name="T81" fmla="*/ 203 h 985"/>
                <a:gd name="T82" fmla="*/ 656 w 838"/>
                <a:gd name="T83" fmla="*/ 207 h 985"/>
                <a:gd name="T84" fmla="*/ 681 w 838"/>
                <a:gd name="T85" fmla="*/ 223 h 985"/>
                <a:gd name="T86" fmla="*/ 702 w 838"/>
                <a:gd name="T87" fmla="*/ 264 h 985"/>
                <a:gd name="T88" fmla="*/ 706 w 838"/>
                <a:gd name="T89" fmla="*/ 294 h 985"/>
                <a:gd name="T90" fmla="*/ 696 w 838"/>
                <a:gd name="T91" fmla="*/ 332 h 985"/>
                <a:gd name="T92" fmla="*/ 682 w 838"/>
                <a:gd name="T93" fmla="*/ 347 h 985"/>
                <a:gd name="T94" fmla="*/ 655 w 838"/>
                <a:gd name="T95" fmla="*/ 359 h 985"/>
                <a:gd name="T96" fmla="*/ 608 w 838"/>
                <a:gd name="T97" fmla="*/ 356 h 985"/>
                <a:gd name="T98" fmla="*/ 700 w 838"/>
                <a:gd name="T99" fmla="*/ 452 h 985"/>
                <a:gd name="T100" fmla="*/ 695 w 838"/>
                <a:gd name="T101" fmla="*/ 434 h 985"/>
                <a:gd name="T102" fmla="*/ 703 w 838"/>
                <a:gd name="T103" fmla="*/ 415 h 985"/>
                <a:gd name="T104" fmla="*/ 719 w 838"/>
                <a:gd name="T105" fmla="*/ 408 h 985"/>
                <a:gd name="T106" fmla="*/ 743 w 838"/>
                <a:gd name="T107" fmla="*/ 414 h 985"/>
                <a:gd name="T108" fmla="*/ 751 w 838"/>
                <a:gd name="T109" fmla="*/ 429 h 985"/>
                <a:gd name="T110" fmla="*/ 744 w 838"/>
                <a:gd name="T111" fmla="*/ 452 h 985"/>
                <a:gd name="T112" fmla="*/ 729 w 838"/>
                <a:gd name="T113" fmla="*/ 461 h 985"/>
                <a:gd name="T114" fmla="*/ 708 w 838"/>
                <a:gd name="T115" fmla="*/ 459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8" h="985">
                  <a:moveTo>
                    <a:pt x="419" y="0"/>
                  </a:moveTo>
                  <a:lnTo>
                    <a:pt x="419" y="0"/>
                  </a:lnTo>
                  <a:lnTo>
                    <a:pt x="397" y="0"/>
                  </a:lnTo>
                  <a:lnTo>
                    <a:pt x="376" y="2"/>
                  </a:lnTo>
                  <a:lnTo>
                    <a:pt x="355" y="5"/>
                  </a:lnTo>
                  <a:lnTo>
                    <a:pt x="334" y="9"/>
                  </a:lnTo>
                  <a:lnTo>
                    <a:pt x="314" y="15"/>
                  </a:lnTo>
                  <a:lnTo>
                    <a:pt x="294" y="21"/>
                  </a:lnTo>
                  <a:lnTo>
                    <a:pt x="275" y="29"/>
                  </a:lnTo>
                  <a:lnTo>
                    <a:pt x="256" y="39"/>
                  </a:lnTo>
                  <a:lnTo>
                    <a:pt x="237" y="48"/>
                  </a:lnTo>
                  <a:lnTo>
                    <a:pt x="219" y="59"/>
                  </a:lnTo>
                  <a:lnTo>
                    <a:pt x="202" y="71"/>
                  </a:lnTo>
                  <a:lnTo>
                    <a:pt x="185" y="84"/>
                  </a:lnTo>
                  <a:lnTo>
                    <a:pt x="168" y="97"/>
                  </a:lnTo>
                  <a:lnTo>
                    <a:pt x="153" y="112"/>
                  </a:lnTo>
                  <a:lnTo>
                    <a:pt x="137" y="127"/>
                  </a:lnTo>
                  <a:lnTo>
                    <a:pt x="122" y="143"/>
                  </a:lnTo>
                  <a:lnTo>
                    <a:pt x="109" y="161"/>
                  </a:lnTo>
                  <a:lnTo>
                    <a:pt x="95" y="179"/>
                  </a:lnTo>
                  <a:lnTo>
                    <a:pt x="83" y="197"/>
                  </a:lnTo>
                  <a:lnTo>
                    <a:pt x="72" y="217"/>
                  </a:lnTo>
                  <a:lnTo>
                    <a:pt x="61" y="236"/>
                  </a:lnTo>
                  <a:lnTo>
                    <a:pt x="51" y="258"/>
                  </a:lnTo>
                  <a:lnTo>
                    <a:pt x="42" y="278"/>
                  </a:lnTo>
                  <a:lnTo>
                    <a:pt x="33" y="300"/>
                  </a:lnTo>
                  <a:lnTo>
                    <a:pt x="26" y="323"/>
                  </a:lnTo>
                  <a:lnTo>
                    <a:pt x="19" y="345"/>
                  </a:lnTo>
                  <a:lnTo>
                    <a:pt x="14" y="369"/>
                  </a:lnTo>
                  <a:lnTo>
                    <a:pt x="9" y="393"/>
                  </a:lnTo>
                  <a:lnTo>
                    <a:pt x="5" y="418"/>
                  </a:lnTo>
                  <a:lnTo>
                    <a:pt x="2" y="441"/>
                  </a:lnTo>
                  <a:lnTo>
                    <a:pt x="0" y="466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2" y="541"/>
                  </a:lnTo>
                  <a:lnTo>
                    <a:pt x="5" y="564"/>
                  </a:lnTo>
                  <a:lnTo>
                    <a:pt x="8" y="587"/>
                  </a:lnTo>
                  <a:lnTo>
                    <a:pt x="12" y="610"/>
                  </a:lnTo>
                  <a:lnTo>
                    <a:pt x="17" y="633"/>
                  </a:lnTo>
                  <a:lnTo>
                    <a:pt x="24" y="655"/>
                  </a:lnTo>
                  <a:lnTo>
                    <a:pt x="30" y="677"/>
                  </a:lnTo>
                  <a:lnTo>
                    <a:pt x="38" y="697"/>
                  </a:lnTo>
                  <a:lnTo>
                    <a:pt x="46" y="718"/>
                  </a:lnTo>
                  <a:lnTo>
                    <a:pt x="56" y="738"/>
                  </a:lnTo>
                  <a:lnTo>
                    <a:pt x="66" y="758"/>
                  </a:lnTo>
                  <a:lnTo>
                    <a:pt x="76" y="776"/>
                  </a:lnTo>
                  <a:lnTo>
                    <a:pt x="89" y="794"/>
                  </a:lnTo>
                  <a:lnTo>
                    <a:pt x="100" y="812"/>
                  </a:lnTo>
                  <a:lnTo>
                    <a:pt x="113" y="829"/>
                  </a:lnTo>
                  <a:lnTo>
                    <a:pt x="127" y="845"/>
                  </a:lnTo>
                  <a:lnTo>
                    <a:pt x="140" y="860"/>
                  </a:lnTo>
                  <a:lnTo>
                    <a:pt x="156" y="875"/>
                  </a:lnTo>
                  <a:lnTo>
                    <a:pt x="171" y="890"/>
                  </a:lnTo>
                  <a:lnTo>
                    <a:pt x="186" y="902"/>
                  </a:lnTo>
                  <a:lnTo>
                    <a:pt x="203" y="914"/>
                  </a:lnTo>
                  <a:lnTo>
                    <a:pt x="220" y="925"/>
                  </a:lnTo>
                  <a:lnTo>
                    <a:pt x="237" y="936"/>
                  </a:lnTo>
                  <a:lnTo>
                    <a:pt x="255" y="946"/>
                  </a:lnTo>
                  <a:lnTo>
                    <a:pt x="273" y="954"/>
                  </a:lnTo>
                  <a:lnTo>
                    <a:pt x="292" y="962"/>
                  </a:lnTo>
                  <a:lnTo>
                    <a:pt x="311" y="968"/>
                  </a:lnTo>
                  <a:lnTo>
                    <a:pt x="330" y="974"/>
                  </a:lnTo>
                  <a:lnTo>
                    <a:pt x="349" y="978"/>
                  </a:lnTo>
                  <a:lnTo>
                    <a:pt x="369" y="981"/>
                  </a:lnTo>
                  <a:lnTo>
                    <a:pt x="389" y="983"/>
                  </a:lnTo>
                  <a:lnTo>
                    <a:pt x="389" y="983"/>
                  </a:lnTo>
                  <a:lnTo>
                    <a:pt x="419" y="985"/>
                  </a:lnTo>
                  <a:lnTo>
                    <a:pt x="419" y="985"/>
                  </a:lnTo>
                  <a:lnTo>
                    <a:pt x="448" y="983"/>
                  </a:lnTo>
                  <a:lnTo>
                    <a:pt x="448" y="983"/>
                  </a:lnTo>
                  <a:lnTo>
                    <a:pt x="468" y="981"/>
                  </a:lnTo>
                  <a:lnTo>
                    <a:pt x="488" y="978"/>
                  </a:lnTo>
                  <a:lnTo>
                    <a:pt x="508" y="974"/>
                  </a:lnTo>
                  <a:lnTo>
                    <a:pt x="527" y="968"/>
                  </a:lnTo>
                  <a:lnTo>
                    <a:pt x="546" y="962"/>
                  </a:lnTo>
                  <a:lnTo>
                    <a:pt x="564" y="954"/>
                  </a:lnTo>
                  <a:lnTo>
                    <a:pt x="583" y="946"/>
                  </a:lnTo>
                  <a:lnTo>
                    <a:pt x="600" y="936"/>
                  </a:lnTo>
                  <a:lnTo>
                    <a:pt x="618" y="925"/>
                  </a:lnTo>
                  <a:lnTo>
                    <a:pt x="635" y="914"/>
                  </a:lnTo>
                  <a:lnTo>
                    <a:pt x="651" y="902"/>
                  </a:lnTo>
                  <a:lnTo>
                    <a:pt x="666" y="890"/>
                  </a:lnTo>
                  <a:lnTo>
                    <a:pt x="682" y="875"/>
                  </a:lnTo>
                  <a:lnTo>
                    <a:pt x="697" y="860"/>
                  </a:lnTo>
                  <a:lnTo>
                    <a:pt x="711" y="845"/>
                  </a:lnTo>
                  <a:lnTo>
                    <a:pt x="725" y="829"/>
                  </a:lnTo>
                  <a:lnTo>
                    <a:pt x="737" y="812"/>
                  </a:lnTo>
                  <a:lnTo>
                    <a:pt x="749" y="794"/>
                  </a:lnTo>
                  <a:lnTo>
                    <a:pt x="761" y="776"/>
                  </a:lnTo>
                  <a:lnTo>
                    <a:pt x="772" y="758"/>
                  </a:lnTo>
                  <a:lnTo>
                    <a:pt x="782" y="738"/>
                  </a:lnTo>
                  <a:lnTo>
                    <a:pt x="791" y="718"/>
                  </a:lnTo>
                  <a:lnTo>
                    <a:pt x="800" y="697"/>
                  </a:lnTo>
                  <a:lnTo>
                    <a:pt x="808" y="677"/>
                  </a:lnTo>
                  <a:lnTo>
                    <a:pt x="815" y="655"/>
                  </a:lnTo>
                  <a:lnTo>
                    <a:pt x="820" y="633"/>
                  </a:lnTo>
                  <a:lnTo>
                    <a:pt x="826" y="610"/>
                  </a:lnTo>
                  <a:lnTo>
                    <a:pt x="830" y="587"/>
                  </a:lnTo>
                  <a:lnTo>
                    <a:pt x="834" y="564"/>
                  </a:lnTo>
                  <a:lnTo>
                    <a:pt x="836" y="541"/>
                  </a:lnTo>
                  <a:lnTo>
                    <a:pt x="837" y="516"/>
                  </a:lnTo>
                  <a:lnTo>
                    <a:pt x="838" y="492"/>
                  </a:lnTo>
                  <a:lnTo>
                    <a:pt x="838" y="492"/>
                  </a:lnTo>
                  <a:lnTo>
                    <a:pt x="837" y="466"/>
                  </a:lnTo>
                  <a:lnTo>
                    <a:pt x="836" y="441"/>
                  </a:lnTo>
                  <a:lnTo>
                    <a:pt x="833" y="418"/>
                  </a:lnTo>
                  <a:lnTo>
                    <a:pt x="829" y="393"/>
                  </a:lnTo>
                  <a:lnTo>
                    <a:pt x="825" y="369"/>
                  </a:lnTo>
                  <a:lnTo>
                    <a:pt x="819" y="345"/>
                  </a:lnTo>
                  <a:lnTo>
                    <a:pt x="812" y="323"/>
                  </a:lnTo>
                  <a:lnTo>
                    <a:pt x="804" y="300"/>
                  </a:lnTo>
                  <a:lnTo>
                    <a:pt x="797" y="278"/>
                  </a:lnTo>
                  <a:lnTo>
                    <a:pt x="788" y="258"/>
                  </a:lnTo>
                  <a:lnTo>
                    <a:pt x="778" y="236"/>
                  </a:lnTo>
                  <a:lnTo>
                    <a:pt x="766" y="217"/>
                  </a:lnTo>
                  <a:lnTo>
                    <a:pt x="754" y="197"/>
                  </a:lnTo>
                  <a:lnTo>
                    <a:pt x="742" y="179"/>
                  </a:lnTo>
                  <a:lnTo>
                    <a:pt x="729" y="161"/>
                  </a:lnTo>
                  <a:lnTo>
                    <a:pt x="715" y="143"/>
                  </a:lnTo>
                  <a:lnTo>
                    <a:pt x="700" y="127"/>
                  </a:lnTo>
                  <a:lnTo>
                    <a:pt x="686" y="112"/>
                  </a:lnTo>
                  <a:lnTo>
                    <a:pt x="670" y="97"/>
                  </a:lnTo>
                  <a:lnTo>
                    <a:pt x="653" y="84"/>
                  </a:lnTo>
                  <a:lnTo>
                    <a:pt x="636" y="71"/>
                  </a:lnTo>
                  <a:lnTo>
                    <a:pt x="618" y="59"/>
                  </a:lnTo>
                  <a:lnTo>
                    <a:pt x="600" y="48"/>
                  </a:lnTo>
                  <a:lnTo>
                    <a:pt x="582" y="39"/>
                  </a:lnTo>
                  <a:lnTo>
                    <a:pt x="563" y="29"/>
                  </a:lnTo>
                  <a:lnTo>
                    <a:pt x="543" y="21"/>
                  </a:lnTo>
                  <a:lnTo>
                    <a:pt x="524" y="15"/>
                  </a:lnTo>
                  <a:lnTo>
                    <a:pt x="504" y="9"/>
                  </a:lnTo>
                  <a:lnTo>
                    <a:pt x="483" y="5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419" y="0"/>
                  </a:lnTo>
                  <a:lnTo>
                    <a:pt x="419" y="0"/>
                  </a:lnTo>
                  <a:close/>
                  <a:moveTo>
                    <a:pt x="598" y="353"/>
                  </a:moveTo>
                  <a:lnTo>
                    <a:pt x="598" y="353"/>
                  </a:lnTo>
                  <a:lnTo>
                    <a:pt x="587" y="346"/>
                  </a:lnTo>
                  <a:lnTo>
                    <a:pt x="577" y="340"/>
                  </a:lnTo>
                  <a:lnTo>
                    <a:pt x="567" y="330"/>
                  </a:lnTo>
                  <a:lnTo>
                    <a:pt x="559" y="320"/>
                  </a:lnTo>
                  <a:lnTo>
                    <a:pt x="551" y="310"/>
                  </a:lnTo>
                  <a:lnTo>
                    <a:pt x="546" y="297"/>
                  </a:lnTo>
                  <a:lnTo>
                    <a:pt x="545" y="291"/>
                  </a:lnTo>
                  <a:lnTo>
                    <a:pt x="544" y="284"/>
                  </a:lnTo>
                  <a:lnTo>
                    <a:pt x="544" y="277"/>
                  </a:lnTo>
                  <a:lnTo>
                    <a:pt x="544" y="271"/>
                  </a:lnTo>
                  <a:lnTo>
                    <a:pt x="544" y="271"/>
                  </a:lnTo>
                  <a:lnTo>
                    <a:pt x="546" y="262"/>
                  </a:lnTo>
                  <a:lnTo>
                    <a:pt x="550" y="253"/>
                  </a:lnTo>
                  <a:lnTo>
                    <a:pt x="553" y="246"/>
                  </a:lnTo>
                  <a:lnTo>
                    <a:pt x="559" y="238"/>
                  </a:lnTo>
                  <a:lnTo>
                    <a:pt x="564" y="232"/>
                  </a:lnTo>
                  <a:lnTo>
                    <a:pt x="571" y="225"/>
                  </a:lnTo>
                  <a:lnTo>
                    <a:pt x="579" y="220"/>
                  </a:lnTo>
                  <a:lnTo>
                    <a:pt x="587" y="215"/>
                  </a:lnTo>
                  <a:lnTo>
                    <a:pt x="595" y="210"/>
                  </a:lnTo>
                  <a:lnTo>
                    <a:pt x="604" y="207"/>
                  </a:lnTo>
                  <a:lnTo>
                    <a:pt x="613" y="205"/>
                  </a:lnTo>
                  <a:lnTo>
                    <a:pt x="622" y="204"/>
                  </a:lnTo>
                  <a:lnTo>
                    <a:pt x="631" y="203"/>
                  </a:lnTo>
                  <a:lnTo>
                    <a:pt x="640" y="203"/>
                  </a:lnTo>
                  <a:lnTo>
                    <a:pt x="649" y="205"/>
                  </a:lnTo>
                  <a:lnTo>
                    <a:pt x="656" y="207"/>
                  </a:lnTo>
                  <a:lnTo>
                    <a:pt x="656" y="207"/>
                  </a:lnTo>
                  <a:lnTo>
                    <a:pt x="663" y="210"/>
                  </a:lnTo>
                  <a:lnTo>
                    <a:pt x="670" y="214"/>
                  </a:lnTo>
                  <a:lnTo>
                    <a:pt x="675" y="219"/>
                  </a:lnTo>
                  <a:lnTo>
                    <a:pt x="681" y="223"/>
                  </a:lnTo>
                  <a:lnTo>
                    <a:pt x="689" y="234"/>
                  </a:lnTo>
                  <a:lnTo>
                    <a:pt x="696" y="245"/>
                  </a:lnTo>
                  <a:lnTo>
                    <a:pt x="700" y="256"/>
                  </a:lnTo>
                  <a:lnTo>
                    <a:pt x="702" y="264"/>
                  </a:lnTo>
                  <a:lnTo>
                    <a:pt x="705" y="275"/>
                  </a:lnTo>
                  <a:lnTo>
                    <a:pt x="705" y="275"/>
                  </a:lnTo>
                  <a:lnTo>
                    <a:pt x="706" y="286"/>
                  </a:lnTo>
                  <a:lnTo>
                    <a:pt x="706" y="294"/>
                  </a:lnTo>
                  <a:lnTo>
                    <a:pt x="706" y="305"/>
                  </a:lnTo>
                  <a:lnTo>
                    <a:pt x="702" y="316"/>
                  </a:lnTo>
                  <a:lnTo>
                    <a:pt x="699" y="327"/>
                  </a:lnTo>
                  <a:lnTo>
                    <a:pt x="696" y="332"/>
                  </a:lnTo>
                  <a:lnTo>
                    <a:pt x="692" y="338"/>
                  </a:lnTo>
                  <a:lnTo>
                    <a:pt x="688" y="343"/>
                  </a:lnTo>
                  <a:lnTo>
                    <a:pt x="682" y="347"/>
                  </a:lnTo>
                  <a:lnTo>
                    <a:pt x="682" y="347"/>
                  </a:lnTo>
                  <a:lnTo>
                    <a:pt x="675" y="352"/>
                  </a:lnTo>
                  <a:lnTo>
                    <a:pt x="669" y="355"/>
                  </a:lnTo>
                  <a:lnTo>
                    <a:pt x="662" y="358"/>
                  </a:lnTo>
                  <a:lnTo>
                    <a:pt x="655" y="359"/>
                  </a:lnTo>
                  <a:lnTo>
                    <a:pt x="642" y="361"/>
                  </a:lnTo>
                  <a:lnTo>
                    <a:pt x="629" y="360"/>
                  </a:lnTo>
                  <a:lnTo>
                    <a:pt x="618" y="358"/>
                  </a:lnTo>
                  <a:lnTo>
                    <a:pt x="608" y="356"/>
                  </a:lnTo>
                  <a:lnTo>
                    <a:pt x="598" y="353"/>
                  </a:lnTo>
                  <a:lnTo>
                    <a:pt x="598" y="353"/>
                  </a:lnTo>
                  <a:close/>
                  <a:moveTo>
                    <a:pt x="700" y="452"/>
                  </a:moveTo>
                  <a:lnTo>
                    <a:pt x="700" y="452"/>
                  </a:lnTo>
                  <a:lnTo>
                    <a:pt x="698" y="448"/>
                  </a:lnTo>
                  <a:lnTo>
                    <a:pt x="696" y="444"/>
                  </a:lnTo>
                  <a:lnTo>
                    <a:pt x="695" y="438"/>
                  </a:lnTo>
                  <a:lnTo>
                    <a:pt x="695" y="434"/>
                  </a:lnTo>
                  <a:lnTo>
                    <a:pt x="696" y="428"/>
                  </a:lnTo>
                  <a:lnTo>
                    <a:pt x="697" y="424"/>
                  </a:lnTo>
                  <a:lnTo>
                    <a:pt x="700" y="420"/>
                  </a:lnTo>
                  <a:lnTo>
                    <a:pt x="703" y="415"/>
                  </a:lnTo>
                  <a:lnTo>
                    <a:pt x="703" y="415"/>
                  </a:lnTo>
                  <a:lnTo>
                    <a:pt x="708" y="412"/>
                  </a:lnTo>
                  <a:lnTo>
                    <a:pt x="714" y="409"/>
                  </a:lnTo>
                  <a:lnTo>
                    <a:pt x="719" y="408"/>
                  </a:lnTo>
                  <a:lnTo>
                    <a:pt x="726" y="408"/>
                  </a:lnTo>
                  <a:lnTo>
                    <a:pt x="732" y="409"/>
                  </a:lnTo>
                  <a:lnTo>
                    <a:pt x="737" y="411"/>
                  </a:lnTo>
                  <a:lnTo>
                    <a:pt x="743" y="414"/>
                  </a:lnTo>
                  <a:lnTo>
                    <a:pt x="747" y="419"/>
                  </a:lnTo>
                  <a:lnTo>
                    <a:pt x="747" y="419"/>
                  </a:lnTo>
                  <a:lnTo>
                    <a:pt x="749" y="424"/>
                  </a:lnTo>
                  <a:lnTo>
                    <a:pt x="751" y="429"/>
                  </a:lnTo>
                  <a:lnTo>
                    <a:pt x="751" y="436"/>
                  </a:lnTo>
                  <a:lnTo>
                    <a:pt x="749" y="441"/>
                  </a:lnTo>
                  <a:lnTo>
                    <a:pt x="747" y="447"/>
                  </a:lnTo>
                  <a:lnTo>
                    <a:pt x="744" y="452"/>
                  </a:lnTo>
                  <a:lnTo>
                    <a:pt x="738" y="456"/>
                  </a:lnTo>
                  <a:lnTo>
                    <a:pt x="734" y="460"/>
                  </a:lnTo>
                  <a:lnTo>
                    <a:pt x="734" y="460"/>
                  </a:lnTo>
                  <a:lnTo>
                    <a:pt x="729" y="461"/>
                  </a:lnTo>
                  <a:lnTo>
                    <a:pt x="725" y="462"/>
                  </a:lnTo>
                  <a:lnTo>
                    <a:pt x="716" y="461"/>
                  </a:lnTo>
                  <a:lnTo>
                    <a:pt x="711" y="460"/>
                  </a:lnTo>
                  <a:lnTo>
                    <a:pt x="708" y="459"/>
                  </a:lnTo>
                  <a:lnTo>
                    <a:pt x="703" y="455"/>
                  </a:lnTo>
                  <a:lnTo>
                    <a:pt x="700" y="452"/>
                  </a:lnTo>
                  <a:lnTo>
                    <a:pt x="700" y="452"/>
                  </a:lnTo>
                  <a:close/>
                </a:path>
              </a:pathLst>
            </a:cu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02"/>
            <p:cNvSpPr>
              <a:spLocks/>
            </p:cNvSpPr>
            <p:nvPr/>
          </p:nvSpPr>
          <p:spPr bwMode="auto">
            <a:xfrm flipH="1">
              <a:off x="4184771" y="-351966"/>
              <a:ext cx="48664" cy="34749"/>
            </a:xfrm>
            <a:custGeom>
              <a:avLst/>
              <a:gdLst>
                <a:gd name="T0" fmla="*/ 0 w 171"/>
                <a:gd name="T1" fmla="*/ 140 h 140"/>
                <a:gd name="T2" fmla="*/ 86 w 171"/>
                <a:gd name="T3" fmla="*/ 140 h 140"/>
                <a:gd name="T4" fmla="*/ 171 w 171"/>
                <a:gd name="T5" fmla="*/ 140 h 140"/>
                <a:gd name="T6" fmla="*/ 171 w 171"/>
                <a:gd name="T7" fmla="*/ 140 h 140"/>
                <a:gd name="T8" fmla="*/ 163 w 171"/>
                <a:gd name="T9" fmla="*/ 130 h 140"/>
                <a:gd name="T10" fmla="*/ 155 w 171"/>
                <a:gd name="T11" fmla="*/ 119 h 140"/>
                <a:gd name="T12" fmla="*/ 148 w 171"/>
                <a:gd name="T13" fmla="*/ 108 h 140"/>
                <a:gd name="T14" fmla="*/ 142 w 171"/>
                <a:gd name="T15" fmla="*/ 98 h 140"/>
                <a:gd name="T16" fmla="*/ 136 w 171"/>
                <a:gd name="T17" fmla="*/ 86 h 140"/>
                <a:gd name="T18" fmla="*/ 132 w 171"/>
                <a:gd name="T19" fmla="*/ 74 h 140"/>
                <a:gd name="T20" fmla="*/ 125 w 171"/>
                <a:gd name="T21" fmla="*/ 51 h 140"/>
                <a:gd name="T22" fmla="*/ 120 w 171"/>
                <a:gd name="T23" fmla="*/ 32 h 140"/>
                <a:gd name="T24" fmla="*/ 117 w 171"/>
                <a:gd name="T25" fmla="*/ 16 h 140"/>
                <a:gd name="T26" fmla="*/ 115 w 171"/>
                <a:gd name="T27" fmla="*/ 0 h 140"/>
                <a:gd name="T28" fmla="*/ 115 w 171"/>
                <a:gd name="T29" fmla="*/ 0 h 140"/>
                <a:gd name="T30" fmla="*/ 86 w 171"/>
                <a:gd name="T31" fmla="*/ 2 h 140"/>
                <a:gd name="T32" fmla="*/ 86 w 171"/>
                <a:gd name="T33" fmla="*/ 2 h 140"/>
                <a:gd name="T34" fmla="*/ 56 w 171"/>
                <a:gd name="T35" fmla="*/ 0 h 140"/>
                <a:gd name="T36" fmla="*/ 56 w 171"/>
                <a:gd name="T37" fmla="*/ 0 h 140"/>
                <a:gd name="T38" fmla="*/ 55 w 171"/>
                <a:gd name="T39" fmla="*/ 16 h 140"/>
                <a:gd name="T40" fmla="*/ 52 w 171"/>
                <a:gd name="T41" fmla="*/ 32 h 140"/>
                <a:gd name="T42" fmla="*/ 47 w 171"/>
                <a:gd name="T43" fmla="*/ 51 h 140"/>
                <a:gd name="T44" fmla="*/ 40 w 171"/>
                <a:gd name="T45" fmla="*/ 74 h 140"/>
                <a:gd name="T46" fmla="*/ 35 w 171"/>
                <a:gd name="T47" fmla="*/ 86 h 140"/>
                <a:gd name="T48" fmla="*/ 31 w 171"/>
                <a:gd name="T49" fmla="*/ 98 h 140"/>
                <a:gd name="T50" fmla="*/ 24 w 171"/>
                <a:gd name="T51" fmla="*/ 108 h 140"/>
                <a:gd name="T52" fmla="*/ 17 w 171"/>
                <a:gd name="T53" fmla="*/ 119 h 140"/>
                <a:gd name="T54" fmla="*/ 9 w 171"/>
                <a:gd name="T55" fmla="*/ 130 h 140"/>
                <a:gd name="T56" fmla="*/ 0 w 171"/>
                <a:gd name="T57" fmla="*/ 140 h 140"/>
                <a:gd name="T58" fmla="*/ 0 w 171"/>
                <a:gd name="T5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1" h="140">
                  <a:moveTo>
                    <a:pt x="0" y="140"/>
                  </a:moveTo>
                  <a:lnTo>
                    <a:pt x="86" y="140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63" y="130"/>
                  </a:lnTo>
                  <a:lnTo>
                    <a:pt x="155" y="119"/>
                  </a:lnTo>
                  <a:lnTo>
                    <a:pt x="148" y="108"/>
                  </a:lnTo>
                  <a:lnTo>
                    <a:pt x="142" y="98"/>
                  </a:lnTo>
                  <a:lnTo>
                    <a:pt x="136" y="86"/>
                  </a:lnTo>
                  <a:lnTo>
                    <a:pt x="132" y="74"/>
                  </a:lnTo>
                  <a:lnTo>
                    <a:pt x="125" y="51"/>
                  </a:lnTo>
                  <a:lnTo>
                    <a:pt x="120" y="32"/>
                  </a:lnTo>
                  <a:lnTo>
                    <a:pt x="117" y="16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5" y="16"/>
                  </a:lnTo>
                  <a:lnTo>
                    <a:pt x="52" y="32"/>
                  </a:lnTo>
                  <a:lnTo>
                    <a:pt x="47" y="51"/>
                  </a:lnTo>
                  <a:lnTo>
                    <a:pt x="40" y="74"/>
                  </a:lnTo>
                  <a:lnTo>
                    <a:pt x="35" y="86"/>
                  </a:lnTo>
                  <a:lnTo>
                    <a:pt x="31" y="98"/>
                  </a:lnTo>
                  <a:lnTo>
                    <a:pt x="24" y="108"/>
                  </a:lnTo>
                  <a:lnTo>
                    <a:pt x="17" y="119"/>
                  </a:lnTo>
                  <a:lnTo>
                    <a:pt x="9" y="130"/>
                  </a:lnTo>
                  <a:lnTo>
                    <a:pt x="0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ED5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03"/>
            <p:cNvSpPr>
              <a:spLocks/>
            </p:cNvSpPr>
            <p:nvPr/>
          </p:nvSpPr>
          <p:spPr bwMode="auto">
            <a:xfrm flipH="1">
              <a:off x="4125679" y="-544821"/>
              <a:ext cx="46926" cy="39961"/>
            </a:xfrm>
            <a:custGeom>
              <a:avLst/>
              <a:gdLst>
                <a:gd name="T0" fmla="*/ 0 w 162"/>
                <a:gd name="T1" fmla="*/ 68 h 158"/>
                <a:gd name="T2" fmla="*/ 0 w 162"/>
                <a:gd name="T3" fmla="*/ 68 h 158"/>
                <a:gd name="T4" fmla="*/ 0 w 162"/>
                <a:gd name="T5" fmla="*/ 74 h 158"/>
                <a:gd name="T6" fmla="*/ 0 w 162"/>
                <a:gd name="T7" fmla="*/ 81 h 158"/>
                <a:gd name="T8" fmla="*/ 1 w 162"/>
                <a:gd name="T9" fmla="*/ 88 h 158"/>
                <a:gd name="T10" fmla="*/ 2 w 162"/>
                <a:gd name="T11" fmla="*/ 94 h 158"/>
                <a:gd name="T12" fmla="*/ 7 w 162"/>
                <a:gd name="T13" fmla="*/ 107 h 158"/>
                <a:gd name="T14" fmla="*/ 15 w 162"/>
                <a:gd name="T15" fmla="*/ 117 h 158"/>
                <a:gd name="T16" fmla="*/ 23 w 162"/>
                <a:gd name="T17" fmla="*/ 127 h 158"/>
                <a:gd name="T18" fmla="*/ 33 w 162"/>
                <a:gd name="T19" fmla="*/ 137 h 158"/>
                <a:gd name="T20" fmla="*/ 43 w 162"/>
                <a:gd name="T21" fmla="*/ 143 h 158"/>
                <a:gd name="T22" fmla="*/ 54 w 162"/>
                <a:gd name="T23" fmla="*/ 150 h 158"/>
                <a:gd name="T24" fmla="*/ 54 w 162"/>
                <a:gd name="T25" fmla="*/ 150 h 158"/>
                <a:gd name="T26" fmla="*/ 64 w 162"/>
                <a:gd name="T27" fmla="*/ 153 h 158"/>
                <a:gd name="T28" fmla="*/ 74 w 162"/>
                <a:gd name="T29" fmla="*/ 155 h 158"/>
                <a:gd name="T30" fmla="*/ 85 w 162"/>
                <a:gd name="T31" fmla="*/ 157 h 158"/>
                <a:gd name="T32" fmla="*/ 98 w 162"/>
                <a:gd name="T33" fmla="*/ 158 h 158"/>
                <a:gd name="T34" fmla="*/ 111 w 162"/>
                <a:gd name="T35" fmla="*/ 156 h 158"/>
                <a:gd name="T36" fmla="*/ 118 w 162"/>
                <a:gd name="T37" fmla="*/ 155 h 158"/>
                <a:gd name="T38" fmla="*/ 125 w 162"/>
                <a:gd name="T39" fmla="*/ 152 h 158"/>
                <a:gd name="T40" fmla="*/ 131 w 162"/>
                <a:gd name="T41" fmla="*/ 149 h 158"/>
                <a:gd name="T42" fmla="*/ 138 w 162"/>
                <a:gd name="T43" fmla="*/ 144 h 158"/>
                <a:gd name="T44" fmla="*/ 138 w 162"/>
                <a:gd name="T45" fmla="*/ 144 h 158"/>
                <a:gd name="T46" fmla="*/ 144 w 162"/>
                <a:gd name="T47" fmla="*/ 140 h 158"/>
                <a:gd name="T48" fmla="*/ 148 w 162"/>
                <a:gd name="T49" fmla="*/ 135 h 158"/>
                <a:gd name="T50" fmla="*/ 152 w 162"/>
                <a:gd name="T51" fmla="*/ 129 h 158"/>
                <a:gd name="T52" fmla="*/ 155 w 162"/>
                <a:gd name="T53" fmla="*/ 124 h 158"/>
                <a:gd name="T54" fmla="*/ 158 w 162"/>
                <a:gd name="T55" fmla="*/ 113 h 158"/>
                <a:gd name="T56" fmla="*/ 162 w 162"/>
                <a:gd name="T57" fmla="*/ 102 h 158"/>
                <a:gd name="T58" fmla="*/ 162 w 162"/>
                <a:gd name="T59" fmla="*/ 91 h 158"/>
                <a:gd name="T60" fmla="*/ 162 w 162"/>
                <a:gd name="T61" fmla="*/ 83 h 158"/>
                <a:gd name="T62" fmla="*/ 161 w 162"/>
                <a:gd name="T63" fmla="*/ 72 h 158"/>
                <a:gd name="T64" fmla="*/ 161 w 162"/>
                <a:gd name="T65" fmla="*/ 72 h 158"/>
                <a:gd name="T66" fmla="*/ 158 w 162"/>
                <a:gd name="T67" fmla="*/ 61 h 158"/>
                <a:gd name="T68" fmla="*/ 156 w 162"/>
                <a:gd name="T69" fmla="*/ 53 h 158"/>
                <a:gd name="T70" fmla="*/ 152 w 162"/>
                <a:gd name="T71" fmla="*/ 42 h 158"/>
                <a:gd name="T72" fmla="*/ 145 w 162"/>
                <a:gd name="T73" fmla="*/ 31 h 158"/>
                <a:gd name="T74" fmla="*/ 137 w 162"/>
                <a:gd name="T75" fmla="*/ 20 h 158"/>
                <a:gd name="T76" fmla="*/ 131 w 162"/>
                <a:gd name="T77" fmla="*/ 16 h 158"/>
                <a:gd name="T78" fmla="*/ 126 w 162"/>
                <a:gd name="T79" fmla="*/ 11 h 158"/>
                <a:gd name="T80" fmla="*/ 119 w 162"/>
                <a:gd name="T81" fmla="*/ 7 h 158"/>
                <a:gd name="T82" fmla="*/ 112 w 162"/>
                <a:gd name="T83" fmla="*/ 4 h 158"/>
                <a:gd name="T84" fmla="*/ 112 w 162"/>
                <a:gd name="T85" fmla="*/ 4 h 158"/>
                <a:gd name="T86" fmla="*/ 105 w 162"/>
                <a:gd name="T87" fmla="*/ 2 h 158"/>
                <a:gd name="T88" fmla="*/ 96 w 162"/>
                <a:gd name="T89" fmla="*/ 0 h 158"/>
                <a:gd name="T90" fmla="*/ 87 w 162"/>
                <a:gd name="T91" fmla="*/ 0 h 158"/>
                <a:gd name="T92" fmla="*/ 78 w 162"/>
                <a:gd name="T93" fmla="*/ 1 h 158"/>
                <a:gd name="T94" fmla="*/ 69 w 162"/>
                <a:gd name="T95" fmla="*/ 2 h 158"/>
                <a:gd name="T96" fmla="*/ 60 w 162"/>
                <a:gd name="T97" fmla="*/ 4 h 158"/>
                <a:gd name="T98" fmla="*/ 51 w 162"/>
                <a:gd name="T99" fmla="*/ 7 h 158"/>
                <a:gd name="T100" fmla="*/ 43 w 162"/>
                <a:gd name="T101" fmla="*/ 12 h 158"/>
                <a:gd name="T102" fmla="*/ 35 w 162"/>
                <a:gd name="T103" fmla="*/ 17 h 158"/>
                <a:gd name="T104" fmla="*/ 27 w 162"/>
                <a:gd name="T105" fmla="*/ 22 h 158"/>
                <a:gd name="T106" fmla="*/ 20 w 162"/>
                <a:gd name="T107" fmla="*/ 29 h 158"/>
                <a:gd name="T108" fmla="*/ 15 w 162"/>
                <a:gd name="T109" fmla="*/ 35 h 158"/>
                <a:gd name="T110" fmla="*/ 9 w 162"/>
                <a:gd name="T111" fmla="*/ 43 h 158"/>
                <a:gd name="T112" fmla="*/ 6 w 162"/>
                <a:gd name="T113" fmla="*/ 50 h 158"/>
                <a:gd name="T114" fmla="*/ 2 w 162"/>
                <a:gd name="T115" fmla="*/ 59 h 158"/>
                <a:gd name="T116" fmla="*/ 0 w 162"/>
                <a:gd name="T117" fmla="*/ 68 h 158"/>
                <a:gd name="T118" fmla="*/ 0 w 162"/>
                <a:gd name="T119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2" h="158">
                  <a:moveTo>
                    <a:pt x="0" y="68"/>
                  </a:moveTo>
                  <a:lnTo>
                    <a:pt x="0" y="68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1" y="88"/>
                  </a:lnTo>
                  <a:lnTo>
                    <a:pt x="2" y="94"/>
                  </a:lnTo>
                  <a:lnTo>
                    <a:pt x="7" y="107"/>
                  </a:lnTo>
                  <a:lnTo>
                    <a:pt x="15" y="117"/>
                  </a:lnTo>
                  <a:lnTo>
                    <a:pt x="23" y="127"/>
                  </a:lnTo>
                  <a:lnTo>
                    <a:pt x="33" y="137"/>
                  </a:lnTo>
                  <a:lnTo>
                    <a:pt x="43" y="143"/>
                  </a:lnTo>
                  <a:lnTo>
                    <a:pt x="54" y="150"/>
                  </a:lnTo>
                  <a:lnTo>
                    <a:pt x="54" y="150"/>
                  </a:lnTo>
                  <a:lnTo>
                    <a:pt x="64" y="153"/>
                  </a:lnTo>
                  <a:lnTo>
                    <a:pt x="74" y="155"/>
                  </a:lnTo>
                  <a:lnTo>
                    <a:pt x="85" y="157"/>
                  </a:lnTo>
                  <a:lnTo>
                    <a:pt x="98" y="158"/>
                  </a:lnTo>
                  <a:lnTo>
                    <a:pt x="111" y="156"/>
                  </a:lnTo>
                  <a:lnTo>
                    <a:pt x="118" y="155"/>
                  </a:lnTo>
                  <a:lnTo>
                    <a:pt x="125" y="152"/>
                  </a:lnTo>
                  <a:lnTo>
                    <a:pt x="131" y="149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44" y="140"/>
                  </a:lnTo>
                  <a:lnTo>
                    <a:pt x="148" y="135"/>
                  </a:lnTo>
                  <a:lnTo>
                    <a:pt x="152" y="129"/>
                  </a:lnTo>
                  <a:lnTo>
                    <a:pt x="155" y="124"/>
                  </a:lnTo>
                  <a:lnTo>
                    <a:pt x="158" y="113"/>
                  </a:lnTo>
                  <a:lnTo>
                    <a:pt x="162" y="102"/>
                  </a:lnTo>
                  <a:lnTo>
                    <a:pt x="162" y="91"/>
                  </a:lnTo>
                  <a:lnTo>
                    <a:pt x="162" y="83"/>
                  </a:lnTo>
                  <a:lnTo>
                    <a:pt x="161" y="72"/>
                  </a:lnTo>
                  <a:lnTo>
                    <a:pt x="161" y="72"/>
                  </a:lnTo>
                  <a:lnTo>
                    <a:pt x="158" y="61"/>
                  </a:lnTo>
                  <a:lnTo>
                    <a:pt x="156" y="53"/>
                  </a:lnTo>
                  <a:lnTo>
                    <a:pt x="152" y="42"/>
                  </a:lnTo>
                  <a:lnTo>
                    <a:pt x="145" y="31"/>
                  </a:lnTo>
                  <a:lnTo>
                    <a:pt x="137" y="20"/>
                  </a:lnTo>
                  <a:lnTo>
                    <a:pt x="131" y="16"/>
                  </a:lnTo>
                  <a:lnTo>
                    <a:pt x="126" y="11"/>
                  </a:lnTo>
                  <a:lnTo>
                    <a:pt x="119" y="7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05" y="2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78" y="1"/>
                  </a:lnTo>
                  <a:lnTo>
                    <a:pt x="69" y="2"/>
                  </a:lnTo>
                  <a:lnTo>
                    <a:pt x="60" y="4"/>
                  </a:lnTo>
                  <a:lnTo>
                    <a:pt x="51" y="7"/>
                  </a:lnTo>
                  <a:lnTo>
                    <a:pt x="43" y="12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20" y="29"/>
                  </a:lnTo>
                  <a:lnTo>
                    <a:pt x="15" y="35"/>
                  </a:lnTo>
                  <a:lnTo>
                    <a:pt x="9" y="43"/>
                  </a:lnTo>
                  <a:lnTo>
                    <a:pt x="6" y="50"/>
                  </a:lnTo>
                  <a:lnTo>
                    <a:pt x="2" y="5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58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04"/>
            <p:cNvSpPr>
              <a:spLocks/>
            </p:cNvSpPr>
            <p:nvPr/>
          </p:nvSpPr>
          <p:spPr bwMode="auto">
            <a:xfrm flipH="1">
              <a:off x="4113513" y="-494435"/>
              <a:ext cx="15642" cy="13899"/>
            </a:xfrm>
            <a:custGeom>
              <a:avLst/>
              <a:gdLst>
                <a:gd name="T0" fmla="*/ 8 w 56"/>
                <a:gd name="T1" fmla="*/ 7 h 54"/>
                <a:gd name="T2" fmla="*/ 8 w 56"/>
                <a:gd name="T3" fmla="*/ 7 h 54"/>
                <a:gd name="T4" fmla="*/ 5 w 56"/>
                <a:gd name="T5" fmla="*/ 12 h 54"/>
                <a:gd name="T6" fmla="*/ 2 w 56"/>
                <a:gd name="T7" fmla="*/ 16 h 54"/>
                <a:gd name="T8" fmla="*/ 1 w 56"/>
                <a:gd name="T9" fmla="*/ 20 h 54"/>
                <a:gd name="T10" fmla="*/ 0 w 56"/>
                <a:gd name="T11" fmla="*/ 26 h 54"/>
                <a:gd name="T12" fmla="*/ 0 w 56"/>
                <a:gd name="T13" fmla="*/ 30 h 54"/>
                <a:gd name="T14" fmla="*/ 1 w 56"/>
                <a:gd name="T15" fmla="*/ 36 h 54"/>
                <a:gd name="T16" fmla="*/ 3 w 56"/>
                <a:gd name="T17" fmla="*/ 40 h 54"/>
                <a:gd name="T18" fmla="*/ 5 w 56"/>
                <a:gd name="T19" fmla="*/ 44 h 54"/>
                <a:gd name="T20" fmla="*/ 5 w 56"/>
                <a:gd name="T21" fmla="*/ 44 h 54"/>
                <a:gd name="T22" fmla="*/ 8 w 56"/>
                <a:gd name="T23" fmla="*/ 47 h 54"/>
                <a:gd name="T24" fmla="*/ 13 w 56"/>
                <a:gd name="T25" fmla="*/ 51 h 54"/>
                <a:gd name="T26" fmla="*/ 16 w 56"/>
                <a:gd name="T27" fmla="*/ 52 h 54"/>
                <a:gd name="T28" fmla="*/ 21 w 56"/>
                <a:gd name="T29" fmla="*/ 53 h 54"/>
                <a:gd name="T30" fmla="*/ 30 w 56"/>
                <a:gd name="T31" fmla="*/ 54 h 54"/>
                <a:gd name="T32" fmla="*/ 34 w 56"/>
                <a:gd name="T33" fmla="*/ 53 h 54"/>
                <a:gd name="T34" fmla="*/ 39 w 56"/>
                <a:gd name="T35" fmla="*/ 52 h 54"/>
                <a:gd name="T36" fmla="*/ 39 w 56"/>
                <a:gd name="T37" fmla="*/ 52 h 54"/>
                <a:gd name="T38" fmla="*/ 43 w 56"/>
                <a:gd name="T39" fmla="*/ 48 h 54"/>
                <a:gd name="T40" fmla="*/ 49 w 56"/>
                <a:gd name="T41" fmla="*/ 44 h 54"/>
                <a:gd name="T42" fmla="*/ 52 w 56"/>
                <a:gd name="T43" fmla="*/ 39 h 54"/>
                <a:gd name="T44" fmla="*/ 54 w 56"/>
                <a:gd name="T45" fmla="*/ 33 h 54"/>
                <a:gd name="T46" fmla="*/ 56 w 56"/>
                <a:gd name="T47" fmla="*/ 28 h 54"/>
                <a:gd name="T48" fmla="*/ 56 w 56"/>
                <a:gd name="T49" fmla="*/ 21 h 54"/>
                <a:gd name="T50" fmla="*/ 54 w 56"/>
                <a:gd name="T51" fmla="*/ 16 h 54"/>
                <a:gd name="T52" fmla="*/ 52 w 56"/>
                <a:gd name="T53" fmla="*/ 11 h 54"/>
                <a:gd name="T54" fmla="*/ 52 w 56"/>
                <a:gd name="T55" fmla="*/ 11 h 54"/>
                <a:gd name="T56" fmla="*/ 48 w 56"/>
                <a:gd name="T57" fmla="*/ 6 h 54"/>
                <a:gd name="T58" fmla="*/ 42 w 56"/>
                <a:gd name="T59" fmla="*/ 3 h 54"/>
                <a:gd name="T60" fmla="*/ 37 w 56"/>
                <a:gd name="T61" fmla="*/ 1 h 54"/>
                <a:gd name="T62" fmla="*/ 31 w 56"/>
                <a:gd name="T63" fmla="*/ 0 h 54"/>
                <a:gd name="T64" fmla="*/ 24 w 56"/>
                <a:gd name="T65" fmla="*/ 0 h 54"/>
                <a:gd name="T66" fmla="*/ 19 w 56"/>
                <a:gd name="T67" fmla="*/ 1 h 54"/>
                <a:gd name="T68" fmla="*/ 13 w 56"/>
                <a:gd name="T69" fmla="*/ 4 h 54"/>
                <a:gd name="T70" fmla="*/ 8 w 56"/>
                <a:gd name="T71" fmla="*/ 7 h 54"/>
                <a:gd name="T72" fmla="*/ 8 w 56"/>
                <a:gd name="T7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4">
                  <a:moveTo>
                    <a:pt x="8" y="7"/>
                  </a:moveTo>
                  <a:lnTo>
                    <a:pt x="8" y="7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3" y="40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8" y="47"/>
                  </a:lnTo>
                  <a:lnTo>
                    <a:pt x="13" y="51"/>
                  </a:lnTo>
                  <a:lnTo>
                    <a:pt x="16" y="52"/>
                  </a:lnTo>
                  <a:lnTo>
                    <a:pt x="21" y="53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3" y="48"/>
                  </a:lnTo>
                  <a:lnTo>
                    <a:pt x="49" y="44"/>
                  </a:lnTo>
                  <a:lnTo>
                    <a:pt x="52" y="39"/>
                  </a:lnTo>
                  <a:lnTo>
                    <a:pt x="54" y="33"/>
                  </a:lnTo>
                  <a:lnTo>
                    <a:pt x="56" y="28"/>
                  </a:lnTo>
                  <a:lnTo>
                    <a:pt x="56" y="21"/>
                  </a:lnTo>
                  <a:lnTo>
                    <a:pt x="54" y="16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48" y="6"/>
                  </a:lnTo>
                  <a:lnTo>
                    <a:pt x="42" y="3"/>
                  </a:lnTo>
                  <a:lnTo>
                    <a:pt x="37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3" y="4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58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내용 개체 틀 2"/>
          <p:cNvSpPr txBox="1">
            <a:spLocks/>
          </p:cNvSpPr>
          <p:nvPr/>
        </p:nvSpPr>
        <p:spPr>
          <a:xfrm>
            <a:off x="3515218" y="4072953"/>
            <a:ext cx="2133116" cy="2288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한재훈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132" name="내용 개체 틀 2"/>
          <p:cNvSpPr txBox="1">
            <a:spLocks/>
          </p:cNvSpPr>
          <p:nvPr/>
        </p:nvSpPr>
        <p:spPr>
          <a:xfrm>
            <a:off x="6218721" y="4072953"/>
            <a:ext cx="2441998" cy="1807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양동근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464052" y="1253939"/>
            <a:ext cx="122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현대 </a:t>
            </a:r>
            <a:r>
              <a:rPr lang="en-US" altLang="ko-KR" sz="2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CNS</a:t>
            </a:r>
            <a:endParaRPr lang="ko-KR" altLang="en-US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96672" y="1888499"/>
            <a:ext cx="4598655" cy="1986951"/>
            <a:chOff x="3831813" y="1646248"/>
            <a:chExt cx="4598655" cy="19869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00"/>
            <a:stretch/>
          </p:blipFill>
          <p:spPr>
            <a:xfrm>
              <a:off x="6662715" y="1646248"/>
              <a:ext cx="1767753" cy="1986951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813" y="1649225"/>
              <a:ext cx="1690621" cy="1972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제목 1"/>
          <p:cNvSpPr txBox="1">
            <a:spLocks/>
          </p:cNvSpPr>
          <p:nvPr/>
        </p:nvSpPr>
        <p:spPr>
          <a:xfrm>
            <a:off x="2564167" y="370867"/>
            <a:ext cx="3835772" cy="1102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71614" y="1864555"/>
            <a:ext cx="3578572" cy="170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000" dirty="0" smtClean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배경</a:t>
            </a:r>
            <a:endParaRPr lang="en-US" altLang="ko-KR" sz="3000" dirty="0" smtClean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000" b="1" dirty="0" smtClean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000" dirty="0" smtClean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소개</a:t>
            </a:r>
            <a:endParaRPr lang="en-US" altLang="ko-KR" sz="3000" dirty="0" smtClean="0">
              <a:solidFill>
                <a:srgbClr val="00206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351212" y="2961769"/>
            <a:ext cx="3671887" cy="247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rPr>
              <a:t>3. </a:t>
            </a:r>
            <a:r>
              <a:rPr lang="ko-KR" altLang="en-US" sz="3000" dirty="0" smtClean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rPr>
              <a:t>프로젝트 구현 과정</a:t>
            </a:r>
            <a:endParaRPr lang="en-US" altLang="ko-KR" sz="3000" dirty="0" smtClean="0">
              <a:solidFill>
                <a:srgbClr val="002060"/>
              </a:solidFill>
              <a:latin typeface="국민연금체 Regular" pitchFamily="2" charset="-127"/>
              <a:ea typeface="국민연금체 Regular" pitchFamily="2" charset="-127"/>
            </a:endParaRPr>
          </a:p>
          <a:p>
            <a:pPr lvl="1"/>
            <a:r>
              <a:rPr lang="en-US" altLang="ko-KR" sz="2400" dirty="0" smtClean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rPr>
              <a:t>3.1 MOCK-UP</a:t>
            </a:r>
          </a:p>
          <a:p>
            <a:pPr lvl="1"/>
            <a:r>
              <a:rPr lang="en-US" altLang="ko-KR" sz="2400" dirty="0" smtClean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rPr>
              <a:t>3.2 Flow Chart</a:t>
            </a:r>
          </a:p>
          <a:p>
            <a:pPr lvl="1"/>
            <a:r>
              <a:rPr lang="en-US" altLang="ko-KR" sz="2400" dirty="0" smtClean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rPr>
              <a:t>3.3 ERD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6044221" y="4753879"/>
            <a:ext cx="3708063" cy="179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결과</a:t>
            </a:r>
            <a:endParaRPr lang="en-US" altLang="ko-KR" sz="3000" dirty="0" smtClean="0">
              <a:solidFill>
                <a:srgbClr val="00206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3000" b="1" dirty="0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3000" dirty="0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보완점과</a:t>
            </a:r>
            <a:r>
              <a:rPr lang="en-US" altLang="ko-KR" sz="3000" dirty="0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000" dirty="0" err="1" smtClean="0">
                <a:solidFill>
                  <a:srgbClr val="00206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느낀점</a:t>
            </a:r>
            <a:endParaRPr lang="en-US" altLang="ko-KR" sz="3000" dirty="0" smtClean="0">
              <a:solidFill>
                <a:srgbClr val="00206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운동 루틴 </a:t>
            </a:r>
            <a:r>
              <a:rPr lang="en-US" altLang="ko-KR" dirty="0" smtClean="0">
                <a:latin typeface="국민연금체 Regular" pitchFamily="2" charset="-127"/>
                <a:ea typeface="국민연금체 Regular" pitchFamily="2" charset="-127"/>
              </a:rPr>
              <a:t>YouTube </a:t>
            </a:r>
            <a:r>
              <a:rPr lang="ko-KR" altLang="en-US" dirty="0" smtClean="0">
                <a:latin typeface="국민연금체 Regular" pitchFamily="2" charset="-127"/>
                <a:ea typeface="국민연금체 Regular" pitchFamily="2" charset="-127"/>
              </a:rPr>
              <a:t>수요</a:t>
            </a:r>
            <a:endParaRPr lang="ko-KR" altLang="en-US" dirty="0">
              <a:latin typeface="국민연금체 Regular" pitchFamily="2" charset="-127"/>
              <a:ea typeface="국민연금체 Regular" pitchFamily="2" charset="-127"/>
            </a:endParaRP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25207" y="2050898"/>
            <a:ext cx="9481139" cy="4007156"/>
            <a:chOff x="1096607" y="2152498"/>
            <a:chExt cx="9481139" cy="400715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6607" y="2152498"/>
              <a:ext cx="5096586" cy="217200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6370" y="2896886"/>
              <a:ext cx="5201376" cy="210531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5682" y="3949546"/>
              <a:ext cx="5201376" cy="221010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804870" y="2466873"/>
              <a:ext cx="973630" cy="3356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46670" y="3200399"/>
              <a:ext cx="973630" cy="3356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05070" y="4486173"/>
              <a:ext cx="973630" cy="3356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69819" y="2437946"/>
            <a:ext cx="5852363" cy="147410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불편한 점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4381430"/>
            <a:ext cx="462027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>
          <a:xfrm>
            <a:off x="1698699" y="1075360"/>
            <a:ext cx="5731955" cy="3489043"/>
            <a:chOff x="6202587" y="5068817"/>
            <a:chExt cx="2700851" cy="1447280"/>
          </a:xfrm>
        </p:grpSpPr>
        <p:sp>
          <p:nvSpPr>
            <p:cNvPr id="6" name="Freeform 36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 flipH="1">
              <a:off x="7679886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6 w 207"/>
                <a:gd name="T5" fmla="*/ 3 h 304"/>
                <a:gd name="T6" fmla="*/ 95 w 207"/>
                <a:gd name="T7" fmla="*/ 13 h 304"/>
                <a:gd name="T8" fmla="*/ 75 w 207"/>
                <a:gd name="T9" fmla="*/ 27 h 304"/>
                <a:gd name="T10" fmla="*/ 57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4 w 207"/>
                <a:gd name="T17" fmla="*/ 124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7 w 207"/>
                <a:gd name="T27" fmla="*/ 249 h 304"/>
                <a:gd name="T28" fmla="*/ 15 w 207"/>
                <a:gd name="T29" fmla="*/ 271 h 304"/>
                <a:gd name="T30" fmla="*/ 27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1 w 207"/>
                <a:gd name="T39" fmla="*/ 301 h 304"/>
                <a:gd name="T40" fmla="*/ 111 w 207"/>
                <a:gd name="T41" fmla="*/ 292 h 304"/>
                <a:gd name="T42" fmla="*/ 130 w 207"/>
                <a:gd name="T43" fmla="*/ 278 h 304"/>
                <a:gd name="T44" fmla="*/ 149 w 207"/>
                <a:gd name="T45" fmla="*/ 260 h 304"/>
                <a:gd name="T46" fmla="*/ 166 w 207"/>
                <a:gd name="T47" fmla="*/ 236 h 304"/>
                <a:gd name="T48" fmla="*/ 181 w 207"/>
                <a:gd name="T49" fmla="*/ 210 h 304"/>
                <a:gd name="T50" fmla="*/ 193 w 207"/>
                <a:gd name="T51" fmla="*/ 181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8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6" y="3"/>
                  </a:lnTo>
                  <a:lnTo>
                    <a:pt x="106" y="7"/>
                  </a:lnTo>
                  <a:lnTo>
                    <a:pt x="95" y="13"/>
                  </a:lnTo>
                  <a:lnTo>
                    <a:pt x="85" y="18"/>
                  </a:lnTo>
                  <a:lnTo>
                    <a:pt x="75" y="27"/>
                  </a:lnTo>
                  <a:lnTo>
                    <a:pt x="66" y="35"/>
                  </a:lnTo>
                  <a:lnTo>
                    <a:pt x="57" y="45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0" y="184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1" y="225"/>
                  </a:lnTo>
                  <a:lnTo>
                    <a:pt x="3" y="238"/>
                  </a:lnTo>
                  <a:lnTo>
                    <a:pt x="7" y="249"/>
                  </a:lnTo>
                  <a:lnTo>
                    <a:pt x="10" y="260"/>
                  </a:lnTo>
                  <a:lnTo>
                    <a:pt x="15" y="271"/>
                  </a:lnTo>
                  <a:lnTo>
                    <a:pt x="20" y="279"/>
                  </a:lnTo>
                  <a:lnTo>
                    <a:pt x="27" y="287"/>
                  </a:lnTo>
                  <a:lnTo>
                    <a:pt x="35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2" y="304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1" y="301"/>
                  </a:lnTo>
                  <a:lnTo>
                    <a:pt x="101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7" y="248"/>
                  </a:lnTo>
                  <a:lnTo>
                    <a:pt x="166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7" y="196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5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5" y="44"/>
                  </a:lnTo>
                  <a:lnTo>
                    <a:pt x="191" y="34"/>
                  </a:lnTo>
                  <a:lnTo>
                    <a:pt x="185" y="25"/>
                  </a:lnTo>
                  <a:lnTo>
                    <a:pt x="178" y="18"/>
                  </a:lnTo>
                  <a:lnTo>
                    <a:pt x="172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7990988" y="5268622"/>
              <a:ext cx="59092" cy="76447"/>
            </a:xfrm>
            <a:custGeom>
              <a:avLst/>
              <a:gdLst>
                <a:gd name="T0" fmla="*/ 51 w 206"/>
                <a:gd name="T1" fmla="*/ 3 h 304"/>
                <a:gd name="T2" fmla="*/ 70 w 206"/>
                <a:gd name="T3" fmla="*/ 0 h 304"/>
                <a:gd name="T4" fmla="*/ 91 w 206"/>
                <a:gd name="T5" fmla="*/ 3 h 304"/>
                <a:gd name="T6" fmla="*/ 111 w 206"/>
                <a:gd name="T7" fmla="*/ 13 h 304"/>
                <a:gd name="T8" fmla="*/ 130 w 206"/>
                <a:gd name="T9" fmla="*/ 27 h 304"/>
                <a:gd name="T10" fmla="*/ 149 w 206"/>
                <a:gd name="T11" fmla="*/ 45 h 304"/>
                <a:gd name="T12" fmla="*/ 166 w 206"/>
                <a:gd name="T13" fmla="*/ 68 h 304"/>
                <a:gd name="T14" fmla="*/ 180 w 206"/>
                <a:gd name="T15" fmla="*/ 94 h 304"/>
                <a:gd name="T16" fmla="*/ 193 w 206"/>
                <a:gd name="T17" fmla="*/ 124 h 304"/>
                <a:gd name="T18" fmla="*/ 197 w 206"/>
                <a:gd name="T19" fmla="*/ 139 h 304"/>
                <a:gd name="T20" fmla="*/ 204 w 206"/>
                <a:gd name="T21" fmla="*/ 169 h 304"/>
                <a:gd name="T22" fmla="*/ 206 w 206"/>
                <a:gd name="T23" fmla="*/ 198 h 304"/>
                <a:gd name="T24" fmla="*/ 205 w 206"/>
                <a:gd name="T25" fmla="*/ 225 h 304"/>
                <a:gd name="T26" fmla="*/ 199 w 206"/>
                <a:gd name="T27" fmla="*/ 249 h 304"/>
                <a:gd name="T28" fmla="*/ 190 w 206"/>
                <a:gd name="T29" fmla="*/ 271 h 304"/>
                <a:gd name="T30" fmla="*/ 178 w 206"/>
                <a:gd name="T31" fmla="*/ 287 h 304"/>
                <a:gd name="T32" fmla="*/ 164 w 206"/>
                <a:gd name="T33" fmla="*/ 298 h 304"/>
                <a:gd name="T34" fmla="*/ 155 w 206"/>
                <a:gd name="T35" fmla="*/ 302 h 304"/>
                <a:gd name="T36" fmla="*/ 136 w 206"/>
                <a:gd name="T37" fmla="*/ 304 h 304"/>
                <a:gd name="T38" fmla="*/ 115 w 206"/>
                <a:gd name="T39" fmla="*/ 301 h 304"/>
                <a:gd name="T40" fmla="*/ 95 w 206"/>
                <a:gd name="T41" fmla="*/ 292 h 304"/>
                <a:gd name="T42" fmla="*/ 76 w 206"/>
                <a:gd name="T43" fmla="*/ 278 h 304"/>
                <a:gd name="T44" fmla="*/ 57 w 206"/>
                <a:gd name="T45" fmla="*/ 260 h 304"/>
                <a:gd name="T46" fmla="*/ 40 w 206"/>
                <a:gd name="T47" fmla="*/ 236 h 304"/>
                <a:gd name="T48" fmla="*/ 26 w 206"/>
                <a:gd name="T49" fmla="*/ 210 h 304"/>
                <a:gd name="T50" fmla="*/ 13 w 206"/>
                <a:gd name="T51" fmla="*/ 181 h 304"/>
                <a:gd name="T52" fmla="*/ 9 w 206"/>
                <a:gd name="T53" fmla="*/ 165 h 304"/>
                <a:gd name="T54" fmla="*/ 2 w 206"/>
                <a:gd name="T55" fmla="*/ 135 h 304"/>
                <a:gd name="T56" fmla="*/ 0 w 206"/>
                <a:gd name="T57" fmla="*/ 105 h 304"/>
                <a:gd name="T58" fmla="*/ 1 w 206"/>
                <a:gd name="T59" fmla="*/ 78 h 304"/>
                <a:gd name="T60" fmla="*/ 7 w 206"/>
                <a:gd name="T61" fmla="*/ 55 h 304"/>
                <a:gd name="T62" fmla="*/ 15 w 206"/>
                <a:gd name="T63" fmla="*/ 34 h 304"/>
                <a:gd name="T64" fmla="*/ 28 w 206"/>
                <a:gd name="T65" fmla="*/ 18 h 304"/>
                <a:gd name="T66" fmla="*/ 42 w 206"/>
                <a:gd name="T67" fmla="*/ 6 h 304"/>
                <a:gd name="T68" fmla="*/ 51 w 206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4">
                  <a:moveTo>
                    <a:pt x="51" y="3"/>
                  </a:moveTo>
                  <a:lnTo>
                    <a:pt x="51" y="3"/>
                  </a:lnTo>
                  <a:lnTo>
                    <a:pt x="61" y="1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3"/>
                  </a:lnTo>
                  <a:lnTo>
                    <a:pt x="121" y="18"/>
                  </a:lnTo>
                  <a:lnTo>
                    <a:pt x="130" y="27"/>
                  </a:lnTo>
                  <a:lnTo>
                    <a:pt x="140" y="35"/>
                  </a:lnTo>
                  <a:lnTo>
                    <a:pt x="149" y="45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7" y="139"/>
                  </a:lnTo>
                  <a:lnTo>
                    <a:pt x="202" y="154"/>
                  </a:lnTo>
                  <a:lnTo>
                    <a:pt x="204" y="169"/>
                  </a:lnTo>
                  <a:lnTo>
                    <a:pt x="206" y="184"/>
                  </a:lnTo>
                  <a:lnTo>
                    <a:pt x="206" y="198"/>
                  </a:lnTo>
                  <a:lnTo>
                    <a:pt x="206" y="212"/>
                  </a:lnTo>
                  <a:lnTo>
                    <a:pt x="205" y="225"/>
                  </a:lnTo>
                  <a:lnTo>
                    <a:pt x="203" y="238"/>
                  </a:lnTo>
                  <a:lnTo>
                    <a:pt x="199" y="249"/>
                  </a:lnTo>
                  <a:lnTo>
                    <a:pt x="196" y="260"/>
                  </a:lnTo>
                  <a:lnTo>
                    <a:pt x="190" y="271"/>
                  </a:lnTo>
                  <a:lnTo>
                    <a:pt x="185" y="279"/>
                  </a:lnTo>
                  <a:lnTo>
                    <a:pt x="178" y="287"/>
                  </a:lnTo>
                  <a:lnTo>
                    <a:pt x="171" y="293"/>
                  </a:lnTo>
                  <a:lnTo>
                    <a:pt x="164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4" y="304"/>
                  </a:lnTo>
                  <a:lnTo>
                    <a:pt x="136" y="304"/>
                  </a:lnTo>
                  <a:lnTo>
                    <a:pt x="125" y="303"/>
                  </a:lnTo>
                  <a:lnTo>
                    <a:pt x="115" y="301"/>
                  </a:lnTo>
                  <a:lnTo>
                    <a:pt x="105" y="298"/>
                  </a:lnTo>
                  <a:lnTo>
                    <a:pt x="95" y="292"/>
                  </a:lnTo>
                  <a:lnTo>
                    <a:pt x="85" y="286"/>
                  </a:lnTo>
                  <a:lnTo>
                    <a:pt x="76" y="278"/>
                  </a:lnTo>
                  <a:lnTo>
                    <a:pt x="66" y="270"/>
                  </a:lnTo>
                  <a:lnTo>
                    <a:pt x="57" y="260"/>
                  </a:lnTo>
                  <a:lnTo>
                    <a:pt x="48" y="248"/>
                  </a:lnTo>
                  <a:lnTo>
                    <a:pt x="40" y="236"/>
                  </a:lnTo>
                  <a:lnTo>
                    <a:pt x="32" y="224"/>
                  </a:lnTo>
                  <a:lnTo>
                    <a:pt x="26" y="210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9" y="165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1" y="78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4"/>
                  </a:lnTo>
                  <a:lnTo>
                    <a:pt x="15" y="34"/>
                  </a:lnTo>
                  <a:lnTo>
                    <a:pt x="21" y="25"/>
                  </a:lnTo>
                  <a:lnTo>
                    <a:pt x="28" y="18"/>
                  </a:lnTo>
                  <a:lnTo>
                    <a:pt x="35" y="11"/>
                  </a:lnTo>
                  <a:lnTo>
                    <a:pt x="42" y="6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49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 flipH="1">
              <a:off x="7695528" y="5089667"/>
              <a:ext cx="340648" cy="383972"/>
            </a:xfrm>
            <a:custGeom>
              <a:avLst/>
              <a:gdLst>
                <a:gd name="T0" fmla="*/ 627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1 h 1541"/>
                <a:gd name="T12" fmla="*/ 1082 w 1176"/>
                <a:gd name="T13" fmla="*/ 245 h 1541"/>
                <a:gd name="T14" fmla="*/ 1117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5 h 1541"/>
                <a:gd name="T24" fmla="*/ 1162 w 1176"/>
                <a:gd name="T25" fmla="*/ 857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2 w 1176"/>
                <a:gd name="T41" fmla="*/ 1507 h 1541"/>
                <a:gd name="T42" fmla="*/ 646 w 1176"/>
                <a:gd name="T43" fmla="*/ 1533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3 h 1541"/>
                <a:gd name="T50" fmla="*/ 462 w 1176"/>
                <a:gd name="T51" fmla="*/ 1507 h 1541"/>
                <a:gd name="T52" fmla="*/ 356 w 1176"/>
                <a:gd name="T53" fmla="*/ 1446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5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7 h 1541"/>
                <a:gd name="T68" fmla="*/ 0 w 1176"/>
                <a:gd name="T69" fmla="*/ 695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8 w 1176"/>
                <a:gd name="T77" fmla="*/ 317 h 1541"/>
                <a:gd name="T78" fmla="*/ 94 w 1176"/>
                <a:gd name="T79" fmla="*/ 245 h 1541"/>
                <a:gd name="T80" fmla="*/ 139 w 1176"/>
                <a:gd name="T81" fmla="*/ 181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1"/>
                  </a:lnTo>
                  <a:lnTo>
                    <a:pt x="1037" y="181"/>
                  </a:lnTo>
                  <a:lnTo>
                    <a:pt x="1052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7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40"/>
                  </a:lnTo>
                  <a:lnTo>
                    <a:pt x="1176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3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3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8" y="1182"/>
                  </a:lnTo>
                  <a:lnTo>
                    <a:pt x="79" y="1154"/>
                  </a:lnTo>
                  <a:lnTo>
                    <a:pt x="69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4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2"/>
                  </a:lnTo>
                  <a:lnTo>
                    <a:pt x="58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7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09" y="4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 flipH="1">
              <a:off x="7681624" y="5080979"/>
              <a:ext cx="368456" cy="246715"/>
            </a:xfrm>
            <a:custGeom>
              <a:avLst/>
              <a:gdLst>
                <a:gd name="T0" fmla="*/ 11 w 1270"/>
                <a:gd name="T1" fmla="*/ 780 h 995"/>
                <a:gd name="T2" fmla="*/ 0 w 1270"/>
                <a:gd name="T3" fmla="*/ 565 h 995"/>
                <a:gd name="T4" fmla="*/ 16 w 1270"/>
                <a:gd name="T5" fmla="*/ 391 h 995"/>
                <a:gd name="T6" fmla="*/ 38 w 1270"/>
                <a:gd name="T7" fmla="*/ 287 h 995"/>
                <a:gd name="T8" fmla="*/ 72 w 1270"/>
                <a:gd name="T9" fmla="*/ 202 h 995"/>
                <a:gd name="T10" fmla="*/ 117 w 1270"/>
                <a:gd name="T11" fmla="*/ 147 h 995"/>
                <a:gd name="T12" fmla="*/ 151 w 1270"/>
                <a:gd name="T13" fmla="*/ 132 h 995"/>
                <a:gd name="T14" fmla="*/ 175 w 1270"/>
                <a:gd name="T15" fmla="*/ 131 h 995"/>
                <a:gd name="T16" fmla="*/ 252 w 1270"/>
                <a:gd name="T17" fmla="*/ 79 h 995"/>
                <a:gd name="T18" fmla="*/ 357 w 1270"/>
                <a:gd name="T19" fmla="*/ 39 h 995"/>
                <a:gd name="T20" fmla="*/ 480 w 1270"/>
                <a:gd name="T21" fmla="*/ 12 h 995"/>
                <a:gd name="T22" fmla="*/ 613 w 1270"/>
                <a:gd name="T23" fmla="*/ 1 h 995"/>
                <a:gd name="T24" fmla="*/ 745 w 1270"/>
                <a:gd name="T25" fmla="*/ 5 h 995"/>
                <a:gd name="T26" fmla="*/ 867 w 1270"/>
                <a:gd name="T27" fmla="*/ 24 h 995"/>
                <a:gd name="T28" fmla="*/ 970 w 1270"/>
                <a:gd name="T29" fmla="*/ 61 h 995"/>
                <a:gd name="T30" fmla="*/ 1044 w 1270"/>
                <a:gd name="T31" fmla="*/ 115 h 995"/>
                <a:gd name="T32" fmla="*/ 1090 w 1270"/>
                <a:gd name="T33" fmla="*/ 128 h 995"/>
                <a:gd name="T34" fmla="*/ 1142 w 1270"/>
                <a:gd name="T35" fmla="*/ 155 h 995"/>
                <a:gd name="T36" fmla="*/ 1184 w 1270"/>
                <a:gd name="T37" fmla="*/ 194 h 995"/>
                <a:gd name="T38" fmla="*/ 1215 w 1270"/>
                <a:gd name="T39" fmla="*/ 240 h 995"/>
                <a:gd name="T40" fmla="*/ 1251 w 1270"/>
                <a:gd name="T41" fmla="*/ 337 h 995"/>
                <a:gd name="T42" fmla="*/ 1269 w 1270"/>
                <a:gd name="T43" fmla="*/ 463 h 995"/>
                <a:gd name="T44" fmla="*/ 1268 w 1270"/>
                <a:gd name="T45" fmla="*/ 588 h 995"/>
                <a:gd name="T46" fmla="*/ 1245 w 1270"/>
                <a:gd name="T47" fmla="*/ 766 h 995"/>
                <a:gd name="T48" fmla="*/ 1223 w 1270"/>
                <a:gd name="T49" fmla="*/ 872 h 995"/>
                <a:gd name="T50" fmla="*/ 1190 w 1270"/>
                <a:gd name="T51" fmla="*/ 995 h 995"/>
                <a:gd name="T52" fmla="*/ 1154 w 1270"/>
                <a:gd name="T53" fmla="*/ 925 h 995"/>
                <a:gd name="T54" fmla="*/ 1175 w 1270"/>
                <a:gd name="T55" fmla="*/ 866 h 995"/>
                <a:gd name="T56" fmla="*/ 1189 w 1270"/>
                <a:gd name="T57" fmla="*/ 763 h 995"/>
                <a:gd name="T58" fmla="*/ 1178 w 1270"/>
                <a:gd name="T59" fmla="*/ 677 h 995"/>
                <a:gd name="T60" fmla="*/ 1136 w 1270"/>
                <a:gd name="T61" fmla="*/ 527 h 995"/>
                <a:gd name="T62" fmla="*/ 1078 w 1270"/>
                <a:gd name="T63" fmla="*/ 398 h 995"/>
                <a:gd name="T64" fmla="*/ 1035 w 1270"/>
                <a:gd name="T65" fmla="*/ 338 h 995"/>
                <a:gd name="T66" fmla="*/ 987 w 1270"/>
                <a:gd name="T67" fmla="*/ 297 h 995"/>
                <a:gd name="T68" fmla="*/ 946 w 1270"/>
                <a:gd name="T69" fmla="*/ 281 h 995"/>
                <a:gd name="T70" fmla="*/ 905 w 1270"/>
                <a:gd name="T71" fmla="*/ 289 h 995"/>
                <a:gd name="T72" fmla="*/ 810 w 1270"/>
                <a:gd name="T73" fmla="*/ 336 h 995"/>
                <a:gd name="T74" fmla="*/ 703 w 1270"/>
                <a:gd name="T75" fmla="*/ 387 h 995"/>
                <a:gd name="T76" fmla="*/ 645 w 1270"/>
                <a:gd name="T77" fmla="*/ 398 h 995"/>
                <a:gd name="T78" fmla="*/ 606 w 1270"/>
                <a:gd name="T79" fmla="*/ 391 h 995"/>
                <a:gd name="T80" fmla="*/ 525 w 1270"/>
                <a:gd name="T81" fmla="*/ 356 h 995"/>
                <a:gd name="T82" fmla="*/ 411 w 1270"/>
                <a:gd name="T83" fmla="*/ 291 h 995"/>
                <a:gd name="T84" fmla="*/ 358 w 1270"/>
                <a:gd name="T85" fmla="*/ 276 h 995"/>
                <a:gd name="T86" fmla="*/ 323 w 1270"/>
                <a:gd name="T87" fmla="*/ 283 h 995"/>
                <a:gd name="T88" fmla="*/ 267 w 1270"/>
                <a:gd name="T89" fmla="*/ 316 h 995"/>
                <a:gd name="T90" fmla="*/ 215 w 1270"/>
                <a:gd name="T91" fmla="*/ 366 h 995"/>
                <a:gd name="T92" fmla="*/ 169 w 1270"/>
                <a:gd name="T93" fmla="*/ 432 h 995"/>
                <a:gd name="T94" fmla="*/ 99 w 1270"/>
                <a:gd name="T95" fmla="*/ 584 h 995"/>
                <a:gd name="T96" fmla="*/ 65 w 1270"/>
                <a:gd name="T97" fmla="*/ 727 h 995"/>
                <a:gd name="T98" fmla="*/ 65 w 1270"/>
                <a:gd name="T99" fmla="*/ 769 h 995"/>
                <a:gd name="T100" fmla="*/ 91 w 1270"/>
                <a:gd name="T101" fmla="*/ 874 h 995"/>
                <a:gd name="T102" fmla="*/ 128 w 1270"/>
                <a:gd name="T103" fmla="*/ 973 h 995"/>
                <a:gd name="T104" fmla="*/ 34 w 1270"/>
                <a:gd name="T105" fmla="*/ 90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0" h="995">
                  <a:moveTo>
                    <a:pt x="19" y="823"/>
                  </a:moveTo>
                  <a:lnTo>
                    <a:pt x="19" y="823"/>
                  </a:lnTo>
                  <a:lnTo>
                    <a:pt x="15" y="802"/>
                  </a:lnTo>
                  <a:lnTo>
                    <a:pt x="11" y="780"/>
                  </a:lnTo>
                  <a:lnTo>
                    <a:pt x="6" y="731"/>
                  </a:lnTo>
                  <a:lnTo>
                    <a:pt x="2" y="679"/>
                  </a:lnTo>
                  <a:lnTo>
                    <a:pt x="0" y="622"/>
                  </a:lnTo>
                  <a:lnTo>
                    <a:pt x="0" y="565"/>
                  </a:lnTo>
                  <a:lnTo>
                    <a:pt x="3" y="506"/>
                  </a:lnTo>
                  <a:lnTo>
                    <a:pt x="8" y="447"/>
                  </a:lnTo>
                  <a:lnTo>
                    <a:pt x="11" y="419"/>
                  </a:lnTo>
                  <a:lnTo>
                    <a:pt x="16" y="391"/>
                  </a:lnTo>
                  <a:lnTo>
                    <a:pt x="20" y="363"/>
                  </a:lnTo>
                  <a:lnTo>
                    <a:pt x="26" y="337"/>
                  </a:lnTo>
                  <a:lnTo>
                    <a:pt x="31" y="311"/>
                  </a:lnTo>
                  <a:lnTo>
                    <a:pt x="38" y="287"/>
                  </a:lnTo>
                  <a:lnTo>
                    <a:pt x="45" y="264"/>
                  </a:lnTo>
                  <a:lnTo>
                    <a:pt x="54" y="241"/>
                  </a:lnTo>
                  <a:lnTo>
                    <a:pt x="62" y="221"/>
                  </a:lnTo>
                  <a:lnTo>
                    <a:pt x="72" y="202"/>
                  </a:lnTo>
                  <a:lnTo>
                    <a:pt x="82" y="186"/>
                  </a:lnTo>
                  <a:lnTo>
                    <a:pt x="93" y="171"/>
                  </a:lnTo>
                  <a:lnTo>
                    <a:pt x="104" y="158"/>
                  </a:lnTo>
                  <a:lnTo>
                    <a:pt x="117" y="147"/>
                  </a:lnTo>
                  <a:lnTo>
                    <a:pt x="130" y="140"/>
                  </a:lnTo>
                  <a:lnTo>
                    <a:pt x="137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9" y="131"/>
                  </a:lnTo>
                  <a:lnTo>
                    <a:pt x="167" y="131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91" y="117"/>
                  </a:lnTo>
                  <a:lnTo>
                    <a:pt x="210" y="103"/>
                  </a:lnTo>
                  <a:lnTo>
                    <a:pt x="230" y="91"/>
                  </a:lnTo>
                  <a:lnTo>
                    <a:pt x="252" y="79"/>
                  </a:lnTo>
                  <a:lnTo>
                    <a:pt x="276" y="67"/>
                  </a:lnTo>
                  <a:lnTo>
                    <a:pt x="302" y="58"/>
                  </a:lnTo>
                  <a:lnTo>
                    <a:pt x="329" y="48"/>
                  </a:lnTo>
                  <a:lnTo>
                    <a:pt x="357" y="39"/>
                  </a:lnTo>
                  <a:lnTo>
                    <a:pt x="386" y="31"/>
                  </a:lnTo>
                  <a:lnTo>
                    <a:pt x="417" y="24"/>
                  </a:lnTo>
                  <a:lnTo>
                    <a:pt x="448" y="18"/>
                  </a:lnTo>
                  <a:lnTo>
                    <a:pt x="480" y="12"/>
                  </a:lnTo>
                  <a:lnTo>
                    <a:pt x="513" y="8"/>
                  </a:lnTo>
                  <a:lnTo>
                    <a:pt x="546" y="5"/>
                  </a:lnTo>
                  <a:lnTo>
                    <a:pt x="579" y="3"/>
                  </a:lnTo>
                  <a:lnTo>
                    <a:pt x="613" y="1"/>
                  </a:lnTo>
                  <a:lnTo>
                    <a:pt x="646" y="0"/>
                  </a:lnTo>
                  <a:lnTo>
                    <a:pt x="679" y="0"/>
                  </a:lnTo>
                  <a:lnTo>
                    <a:pt x="712" y="3"/>
                  </a:lnTo>
                  <a:lnTo>
                    <a:pt x="745" y="5"/>
                  </a:lnTo>
                  <a:lnTo>
                    <a:pt x="776" y="8"/>
                  </a:lnTo>
                  <a:lnTo>
                    <a:pt x="808" y="12"/>
                  </a:lnTo>
                  <a:lnTo>
                    <a:pt x="838" y="18"/>
                  </a:lnTo>
                  <a:lnTo>
                    <a:pt x="867" y="24"/>
                  </a:lnTo>
                  <a:lnTo>
                    <a:pt x="895" y="32"/>
                  </a:lnTo>
                  <a:lnTo>
                    <a:pt x="921" y="40"/>
                  </a:lnTo>
                  <a:lnTo>
                    <a:pt x="947" y="50"/>
                  </a:lnTo>
                  <a:lnTo>
                    <a:pt x="970" y="61"/>
                  </a:lnTo>
                  <a:lnTo>
                    <a:pt x="992" y="73"/>
                  </a:lnTo>
                  <a:lnTo>
                    <a:pt x="1012" y="86"/>
                  </a:lnTo>
                  <a:lnTo>
                    <a:pt x="1030" y="100"/>
                  </a:lnTo>
                  <a:lnTo>
                    <a:pt x="1044" y="115"/>
                  </a:lnTo>
                  <a:lnTo>
                    <a:pt x="1044" y="115"/>
                  </a:lnTo>
                  <a:lnTo>
                    <a:pt x="1061" y="118"/>
                  </a:lnTo>
                  <a:lnTo>
                    <a:pt x="1076" y="122"/>
                  </a:lnTo>
                  <a:lnTo>
                    <a:pt x="1090" y="128"/>
                  </a:lnTo>
                  <a:lnTo>
                    <a:pt x="1105" y="133"/>
                  </a:lnTo>
                  <a:lnTo>
                    <a:pt x="1117" y="140"/>
                  </a:lnTo>
                  <a:lnTo>
                    <a:pt x="1130" y="147"/>
                  </a:lnTo>
                  <a:lnTo>
                    <a:pt x="1142" y="155"/>
                  </a:lnTo>
                  <a:lnTo>
                    <a:pt x="1153" y="163"/>
                  </a:lnTo>
                  <a:lnTo>
                    <a:pt x="1163" y="173"/>
                  </a:lnTo>
                  <a:lnTo>
                    <a:pt x="1173" y="183"/>
                  </a:lnTo>
                  <a:lnTo>
                    <a:pt x="1184" y="194"/>
                  </a:lnTo>
                  <a:lnTo>
                    <a:pt x="1191" y="204"/>
                  </a:lnTo>
                  <a:lnTo>
                    <a:pt x="1200" y="216"/>
                  </a:lnTo>
                  <a:lnTo>
                    <a:pt x="1208" y="228"/>
                  </a:lnTo>
                  <a:lnTo>
                    <a:pt x="1215" y="240"/>
                  </a:lnTo>
                  <a:lnTo>
                    <a:pt x="1222" y="253"/>
                  </a:lnTo>
                  <a:lnTo>
                    <a:pt x="1233" y="280"/>
                  </a:lnTo>
                  <a:lnTo>
                    <a:pt x="1243" y="308"/>
                  </a:lnTo>
                  <a:lnTo>
                    <a:pt x="1251" y="337"/>
                  </a:lnTo>
                  <a:lnTo>
                    <a:pt x="1258" y="369"/>
                  </a:lnTo>
                  <a:lnTo>
                    <a:pt x="1262" y="399"/>
                  </a:lnTo>
                  <a:lnTo>
                    <a:pt x="1267" y="431"/>
                  </a:lnTo>
                  <a:lnTo>
                    <a:pt x="1269" y="463"/>
                  </a:lnTo>
                  <a:lnTo>
                    <a:pt x="1270" y="495"/>
                  </a:lnTo>
                  <a:lnTo>
                    <a:pt x="1270" y="526"/>
                  </a:lnTo>
                  <a:lnTo>
                    <a:pt x="1269" y="558"/>
                  </a:lnTo>
                  <a:lnTo>
                    <a:pt x="1268" y="588"/>
                  </a:lnTo>
                  <a:lnTo>
                    <a:pt x="1265" y="618"/>
                  </a:lnTo>
                  <a:lnTo>
                    <a:pt x="1259" y="674"/>
                  </a:lnTo>
                  <a:lnTo>
                    <a:pt x="1252" y="724"/>
                  </a:lnTo>
                  <a:lnTo>
                    <a:pt x="1245" y="766"/>
                  </a:lnTo>
                  <a:lnTo>
                    <a:pt x="1238" y="798"/>
                  </a:lnTo>
                  <a:lnTo>
                    <a:pt x="1232" y="825"/>
                  </a:lnTo>
                  <a:lnTo>
                    <a:pt x="1232" y="825"/>
                  </a:lnTo>
                  <a:lnTo>
                    <a:pt x="1223" y="872"/>
                  </a:lnTo>
                  <a:lnTo>
                    <a:pt x="1213" y="915"/>
                  </a:lnTo>
                  <a:lnTo>
                    <a:pt x="1203" y="956"/>
                  </a:lnTo>
                  <a:lnTo>
                    <a:pt x="1190" y="995"/>
                  </a:lnTo>
                  <a:lnTo>
                    <a:pt x="1190" y="995"/>
                  </a:lnTo>
                  <a:lnTo>
                    <a:pt x="1121" y="991"/>
                  </a:lnTo>
                  <a:lnTo>
                    <a:pt x="1121" y="991"/>
                  </a:lnTo>
                  <a:lnTo>
                    <a:pt x="1139" y="957"/>
                  </a:lnTo>
                  <a:lnTo>
                    <a:pt x="1154" y="925"/>
                  </a:lnTo>
                  <a:lnTo>
                    <a:pt x="1167" y="893"/>
                  </a:lnTo>
                  <a:lnTo>
                    <a:pt x="1171" y="879"/>
                  </a:lnTo>
                  <a:lnTo>
                    <a:pt x="1175" y="866"/>
                  </a:lnTo>
                  <a:lnTo>
                    <a:pt x="1175" y="866"/>
                  </a:lnTo>
                  <a:lnTo>
                    <a:pt x="1179" y="845"/>
                  </a:lnTo>
                  <a:lnTo>
                    <a:pt x="1184" y="814"/>
                  </a:lnTo>
                  <a:lnTo>
                    <a:pt x="1188" y="782"/>
                  </a:lnTo>
                  <a:lnTo>
                    <a:pt x="1189" y="763"/>
                  </a:lnTo>
                  <a:lnTo>
                    <a:pt x="1189" y="763"/>
                  </a:lnTo>
                  <a:lnTo>
                    <a:pt x="1187" y="739"/>
                  </a:lnTo>
                  <a:lnTo>
                    <a:pt x="1184" y="710"/>
                  </a:lnTo>
                  <a:lnTo>
                    <a:pt x="1178" y="677"/>
                  </a:lnTo>
                  <a:lnTo>
                    <a:pt x="1170" y="642"/>
                  </a:lnTo>
                  <a:lnTo>
                    <a:pt x="1161" y="605"/>
                  </a:lnTo>
                  <a:lnTo>
                    <a:pt x="1150" y="566"/>
                  </a:lnTo>
                  <a:lnTo>
                    <a:pt x="1136" y="527"/>
                  </a:lnTo>
                  <a:lnTo>
                    <a:pt x="1122" y="489"/>
                  </a:lnTo>
                  <a:lnTo>
                    <a:pt x="1106" y="451"/>
                  </a:lnTo>
                  <a:lnTo>
                    <a:pt x="1088" y="415"/>
                  </a:lnTo>
                  <a:lnTo>
                    <a:pt x="1078" y="398"/>
                  </a:lnTo>
                  <a:lnTo>
                    <a:pt x="1068" y="382"/>
                  </a:lnTo>
                  <a:lnTo>
                    <a:pt x="1058" y="366"/>
                  </a:lnTo>
                  <a:lnTo>
                    <a:pt x="1047" y="351"/>
                  </a:lnTo>
                  <a:lnTo>
                    <a:pt x="1035" y="338"/>
                  </a:lnTo>
                  <a:lnTo>
                    <a:pt x="1024" y="325"/>
                  </a:lnTo>
                  <a:lnTo>
                    <a:pt x="1012" y="315"/>
                  </a:lnTo>
                  <a:lnTo>
                    <a:pt x="1000" y="305"/>
                  </a:lnTo>
                  <a:lnTo>
                    <a:pt x="987" y="297"/>
                  </a:lnTo>
                  <a:lnTo>
                    <a:pt x="974" y="290"/>
                  </a:lnTo>
                  <a:lnTo>
                    <a:pt x="960" y="285"/>
                  </a:lnTo>
                  <a:lnTo>
                    <a:pt x="946" y="281"/>
                  </a:lnTo>
                  <a:lnTo>
                    <a:pt x="946" y="281"/>
                  </a:lnTo>
                  <a:lnTo>
                    <a:pt x="940" y="281"/>
                  </a:lnTo>
                  <a:lnTo>
                    <a:pt x="934" y="281"/>
                  </a:lnTo>
                  <a:lnTo>
                    <a:pt x="920" y="283"/>
                  </a:lnTo>
                  <a:lnTo>
                    <a:pt x="905" y="289"/>
                  </a:lnTo>
                  <a:lnTo>
                    <a:pt x="888" y="295"/>
                  </a:lnTo>
                  <a:lnTo>
                    <a:pt x="869" y="304"/>
                  </a:lnTo>
                  <a:lnTo>
                    <a:pt x="850" y="314"/>
                  </a:lnTo>
                  <a:lnTo>
                    <a:pt x="810" y="336"/>
                  </a:lnTo>
                  <a:lnTo>
                    <a:pt x="767" y="359"/>
                  </a:lnTo>
                  <a:lnTo>
                    <a:pt x="746" y="369"/>
                  </a:lnTo>
                  <a:lnTo>
                    <a:pt x="725" y="378"/>
                  </a:lnTo>
                  <a:lnTo>
                    <a:pt x="703" y="387"/>
                  </a:lnTo>
                  <a:lnTo>
                    <a:pt x="683" y="392"/>
                  </a:lnTo>
                  <a:lnTo>
                    <a:pt x="664" y="397"/>
                  </a:lnTo>
                  <a:lnTo>
                    <a:pt x="654" y="398"/>
                  </a:lnTo>
                  <a:lnTo>
                    <a:pt x="645" y="398"/>
                  </a:lnTo>
                  <a:lnTo>
                    <a:pt x="645" y="398"/>
                  </a:lnTo>
                  <a:lnTo>
                    <a:pt x="635" y="398"/>
                  </a:lnTo>
                  <a:lnTo>
                    <a:pt x="626" y="397"/>
                  </a:lnTo>
                  <a:lnTo>
                    <a:pt x="606" y="391"/>
                  </a:lnTo>
                  <a:lnTo>
                    <a:pt x="586" y="385"/>
                  </a:lnTo>
                  <a:lnTo>
                    <a:pt x="565" y="377"/>
                  </a:lnTo>
                  <a:lnTo>
                    <a:pt x="545" y="366"/>
                  </a:lnTo>
                  <a:lnTo>
                    <a:pt x="525" y="356"/>
                  </a:lnTo>
                  <a:lnTo>
                    <a:pt x="485" y="333"/>
                  </a:lnTo>
                  <a:lnTo>
                    <a:pt x="447" y="310"/>
                  </a:lnTo>
                  <a:lnTo>
                    <a:pt x="429" y="301"/>
                  </a:lnTo>
                  <a:lnTo>
                    <a:pt x="411" y="291"/>
                  </a:lnTo>
                  <a:lnTo>
                    <a:pt x="395" y="284"/>
                  </a:lnTo>
                  <a:lnTo>
                    <a:pt x="379" y="279"/>
                  </a:lnTo>
                  <a:lnTo>
                    <a:pt x="365" y="276"/>
                  </a:lnTo>
                  <a:lnTo>
                    <a:pt x="358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38" y="279"/>
                  </a:lnTo>
                  <a:lnTo>
                    <a:pt x="323" y="283"/>
                  </a:lnTo>
                  <a:lnTo>
                    <a:pt x="309" y="289"/>
                  </a:lnTo>
                  <a:lnTo>
                    <a:pt x="295" y="296"/>
                  </a:lnTo>
                  <a:lnTo>
                    <a:pt x="280" y="305"/>
                  </a:lnTo>
                  <a:lnTo>
                    <a:pt x="267" y="316"/>
                  </a:lnTo>
                  <a:lnTo>
                    <a:pt x="254" y="327"/>
                  </a:lnTo>
                  <a:lnTo>
                    <a:pt x="241" y="338"/>
                  </a:lnTo>
                  <a:lnTo>
                    <a:pt x="228" y="352"/>
                  </a:lnTo>
                  <a:lnTo>
                    <a:pt x="215" y="366"/>
                  </a:lnTo>
                  <a:lnTo>
                    <a:pt x="203" y="382"/>
                  </a:lnTo>
                  <a:lnTo>
                    <a:pt x="192" y="398"/>
                  </a:lnTo>
                  <a:lnTo>
                    <a:pt x="181" y="414"/>
                  </a:lnTo>
                  <a:lnTo>
                    <a:pt x="169" y="432"/>
                  </a:lnTo>
                  <a:lnTo>
                    <a:pt x="149" y="468"/>
                  </a:lnTo>
                  <a:lnTo>
                    <a:pt x="130" y="506"/>
                  </a:lnTo>
                  <a:lnTo>
                    <a:pt x="113" y="545"/>
                  </a:lnTo>
                  <a:lnTo>
                    <a:pt x="99" y="584"/>
                  </a:lnTo>
                  <a:lnTo>
                    <a:pt x="86" y="621"/>
                  </a:lnTo>
                  <a:lnTo>
                    <a:pt x="77" y="659"/>
                  </a:lnTo>
                  <a:lnTo>
                    <a:pt x="70" y="695"/>
                  </a:lnTo>
                  <a:lnTo>
                    <a:pt x="65" y="727"/>
                  </a:lnTo>
                  <a:lnTo>
                    <a:pt x="65" y="742"/>
                  </a:lnTo>
                  <a:lnTo>
                    <a:pt x="64" y="757"/>
                  </a:lnTo>
                  <a:lnTo>
                    <a:pt x="64" y="757"/>
                  </a:lnTo>
                  <a:lnTo>
                    <a:pt x="65" y="769"/>
                  </a:lnTo>
                  <a:lnTo>
                    <a:pt x="68" y="788"/>
                  </a:lnTo>
                  <a:lnTo>
                    <a:pt x="74" y="812"/>
                  </a:lnTo>
                  <a:lnTo>
                    <a:pt x="82" y="842"/>
                  </a:lnTo>
                  <a:lnTo>
                    <a:pt x="91" y="874"/>
                  </a:lnTo>
                  <a:lnTo>
                    <a:pt x="102" y="908"/>
                  </a:lnTo>
                  <a:lnTo>
                    <a:pt x="114" y="941"/>
                  </a:lnTo>
                  <a:lnTo>
                    <a:pt x="128" y="973"/>
                  </a:lnTo>
                  <a:lnTo>
                    <a:pt x="128" y="973"/>
                  </a:lnTo>
                  <a:lnTo>
                    <a:pt x="53" y="969"/>
                  </a:lnTo>
                  <a:lnTo>
                    <a:pt x="53" y="969"/>
                  </a:lnTo>
                  <a:lnTo>
                    <a:pt x="43" y="936"/>
                  </a:lnTo>
                  <a:lnTo>
                    <a:pt x="34" y="900"/>
                  </a:lnTo>
                  <a:lnTo>
                    <a:pt x="26" y="862"/>
                  </a:lnTo>
                  <a:lnTo>
                    <a:pt x="18" y="823"/>
                  </a:lnTo>
                  <a:lnTo>
                    <a:pt x="19" y="823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 flipH="1">
              <a:off x="7864114" y="5553561"/>
              <a:ext cx="1738" cy="173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auto">
            <a:xfrm flipH="1">
              <a:off x="7865852" y="5553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 flipH="1">
              <a:off x="7768524" y="5362443"/>
              <a:ext cx="194656" cy="22587"/>
            </a:xfrm>
            <a:custGeom>
              <a:avLst/>
              <a:gdLst>
                <a:gd name="T0" fmla="*/ 313 w 668"/>
                <a:gd name="T1" fmla="*/ 0 h 92"/>
                <a:gd name="T2" fmla="*/ 322 w 668"/>
                <a:gd name="T3" fmla="*/ 3 h 92"/>
                <a:gd name="T4" fmla="*/ 327 w 668"/>
                <a:gd name="T5" fmla="*/ 8 h 92"/>
                <a:gd name="T6" fmla="*/ 334 w 668"/>
                <a:gd name="T7" fmla="*/ 17 h 92"/>
                <a:gd name="T8" fmla="*/ 335 w 668"/>
                <a:gd name="T9" fmla="*/ 14 h 92"/>
                <a:gd name="T10" fmla="*/ 343 w 668"/>
                <a:gd name="T11" fmla="*/ 5 h 92"/>
                <a:gd name="T12" fmla="*/ 351 w 668"/>
                <a:gd name="T13" fmla="*/ 0 h 92"/>
                <a:gd name="T14" fmla="*/ 355 w 668"/>
                <a:gd name="T15" fmla="*/ 0 h 92"/>
                <a:gd name="T16" fmla="*/ 417 w 668"/>
                <a:gd name="T17" fmla="*/ 5 h 92"/>
                <a:gd name="T18" fmla="*/ 483 w 668"/>
                <a:gd name="T19" fmla="*/ 14 h 92"/>
                <a:gd name="T20" fmla="*/ 531 w 668"/>
                <a:gd name="T21" fmla="*/ 25 h 92"/>
                <a:gd name="T22" fmla="*/ 579 w 668"/>
                <a:gd name="T23" fmla="*/ 39 h 92"/>
                <a:gd name="T24" fmla="*/ 621 w 668"/>
                <a:gd name="T25" fmla="*/ 57 h 92"/>
                <a:gd name="T26" fmla="*/ 648 w 668"/>
                <a:gd name="T27" fmla="*/ 74 h 92"/>
                <a:gd name="T28" fmla="*/ 662 w 668"/>
                <a:gd name="T29" fmla="*/ 86 h 92"/>
                <a:gd name="T30" fmla="*/ 668 w 668"/>
                <a:gd name="T31" fmla="*/ 92 h 92"/>
                <a:gd name="T32" fmla="*/ 418 w 668"/>
                <a:gd name="T33" fmla="*/ 87 h 92"/>
                <a:gd name="T34" fmla="*/ 364 w 668"/>
                <a:gd name="T35" fmla="*/ 84 h 92"/>
                <a:gd name="T36" fmla="*/ 358 w 668"/>
                <a:gd name="T37" fmla="*/ 80 h 92"/>
                <a:gd name="T38" fmla="*/ 347 w 668"/>
                <a:gd name="T39" fmla="*/ 71 h 92"/>
                <a:gd name="T40" fmla="*/ 336 w 668"/>
                <a:gd name="T41" fmla="*/ 53 h 92"/>
                <a:gd name="T42" fmla="*/ 334 w 668"/>
                <a:gd name="T43" fmla="*/ 49 h 92"/>
                <a:gd name="T44" fmla="*/ 325 w 668"/>
                <a:gd name="T45" fmla="*/ 64 h 92"/>
                <a:gd name="T46" fmla="*/ 315 w 668"/>
                <a:gd name="T47" fmla="*/ 76 h 92"/>
                <a:gd name="T48" fmla="*/ 304 w 668"/>
                <a:gd name="T49" fmla="*/ 84 h 92"/>
                <a:gd name="T50" fmla="*/ 286 w 668"/>
                <a:gd name="T51" fmla="*/ 85 h 92"/>
                <a:gd name="T52" fmla="*/ 146 w 668"/>
                <a:gd name="T53" fmla="*/ 89 h 92"/>
                <a:gd name="T54" fmla="*/ 0 w 668"/>
                <a:gd name="T55" fmla="*/ 92 h 92"/>
                <a:gd name="T56" fmla="*/ 13 w 668"/>
                <a:gd name="T57" fmla="*/ 79 h 92"/>
                <a:gd name="T58" fmla="*/ 29 w 668"/>
                <a:gd name="T59" fmla="*/ 67 h 92"/>
                <a:gd name="T60" fmla="*/ 67 w 668"/>
                <a:gd name="T61" fmla="*/ 47 h 92"/>
                <a:gd name="T62" fmla="*/ 112 w 668"/>
                <a:gd name="T63" fmla="*/ 32 h 92"/>
                <a:gd name="T64" fmla="*/ 160 w 668"/>
                <a:gd name="T65" fmla="*/ 19 h 92"/>
                <a:gd name="T66" fmla="*/ 207 w 668"/>
                <a:gd name="T67" fmla="*/ 10 h 92"/>
                <a:gd name="T68" fmla="*/ 287 w 668"/>
                <a:gd name="T69" fmla="*/ 1 h 92"/>
                <a:gd name="T70" fmla="*/ 313 w 668"/>
                <a:gd name="T7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8" h="92">
                  <a:moveTo>
                    <a:pt x="313" y="0"/>
                  </a:moveTo>
                  <a:lnTo>
                    <a:pt x="313" y="0"/>
                  </a:lnTo>
                  <a:lnTo>
                    <a:pt x="317" y="0"/>
                  </a:lnTo>
                  <a:lnTo>
                    <a:pt x="322" y="3"/>
                  </a:lnTo>
                  <a:lnTo>
                    <a:pt x="325" y="5"/>
                  </a:lnTo>
                  <a:lnTo>
                    <a:pt x="327" y="8"/>
                  </a:lnTo>
                  <a:lnTo>
                    <a:pt x="332" y="14"/>
                  </a:lnTo>
                  <a:lnTo>
                    <a:pt x="334" y="17"/>
                  </a:lnTo>
                  <a:lnTo>
                    <a:pt x="334" y="17"/>
                  </a:lnTo>
                  <a:lnTo>
                    <a:pt x="335" y="14"/>
                  </a:lnTo>
                  <a:lnTo>
                    <a:pt x="340" y="8"/>
                  </a:lnTo>
                  <a:lnTo>
                    <a:pt x="343" y="5"/>
                  </a:lnTo>
                  <a:lnTo>
                    <a:pt x="346" y="3"/>
                  </a:lnTo>
                  <a:lnTo>
                    <a:pt x="35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80" y="1"/>
                  </a:lnTo>
                  <a:lnTo>
                    <a:pt x="417" y="5"/>
                  </a:lnTo>
                  <a:lnTo>
                    <a:pt x="460" y="10"/>
                  </a:lnTo>
                  <a:lnTo>
                    <a:pt x="483" y="14"/>
                  </a:lnTo>
                  <a:lnTo>
                    <a:pt x="508" y="19"/>
                  </a:lnTo>
                  <a:lnTo>
                    <a:pt x="531" y="25"/>
                  </a:lnTo>
                  <a:lnTo>
                    <a:pt x="556" y="32"/>
                  </a:lnTo>
                  <a:lnTo>
                    <a:pt x="579" y="39"/>
                  </a:lnTo>
                  <a:lnTo>
                    <a:pt x="601" y="47"/>
                  </a:lnTo>
                  <a:lnTo>
                    <a:pt x="621" y="57"/>
                  </a:lnTo>
                  <a:lnTo>
                    <a:pt x="639" y="67"/>
                  </a:lnTo>
                  <a:lnTo>
                    <a:pt x="648" y="74"/>
                  </a:lnTo>
                  <a:lnTo>
                    <a:pt x="655" y="79"/>
                  </a:lnTo>
                  <a:lnTo>
                    <a:pt x="662" y="86"/>
                  </a:lnTo>
                  <a:lnTo>
                    <a:pt x="668" y="92"/>
                  </a:lnTo>
                  <a:lnTo>
                    <a:pt x="668" y="92"/>
                  </a:lnTo>
                  <a:lnTo>
                    <a:pt x="521" y="89"/>
                  </a:lnTo>
                  <a:lnTo>
                    <a:pt x="418" y="87"/>
                  </a:lnTo>
                  <a:lnTo>
                    <a:pt x="381" y="85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8" y="80"/>
                  </a:lnTo>
                  <a:lnTo>
                    <a:pt x="352" y="76"/>
                  </a:lnTo>
                  <a:lnTo>
                    <a:pt x="347" y="71"/>
                  </a:lnTo>
                  <a:lnTo>
                    <a:pt x="343" y="64"/>
                  </a:lnTo>
                  <a:lnTo>
                    <a:pt x="336" y="53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32" y="53"/>
                  </a:lnTo>
                  <a:lnTo>
                    <a:pt x="325" y="64"/>
                  </a:lnTo>
                  <a:lnTo>
                    <a:pt x="321" y="71"/>
                  </a:lnTo>
                  <a:lnTo>
                    <a:pt x="315" y="76"/>
                  </a:lnTo>
                  <a:lnTo>
                    <a:pt x="309" y="80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286" y="85"/>
                  </a:lnTo>
                  <a:lnTo>
                    <a:pt x="250" y="87"/>
                  </a:lnTo>
                  <a:lnTo>
                    <a:pt x="146" y="8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" y="86"/>
                  </a:lnTo>
                  <a:lnTo>
                    <a:pt x="13" y="79"/>
                  </a:lnTo>
                  <a:lnTo>
                    <a:pt x="20" y="74"/>
                  </a:lnTo>
                  <a:lnTo>
                    <a:pt x="29" y="67"/>
                  </a:lnTo>
                  <a:lnTo>
                    <a:pt x="47" y="57"/>
                  </a:lnTo>
                  <a:lnTo>
                    <a:pt x="67" y="47"/>
                  </a:lnTo>
                  <a:lnTo>
                    <a:pt x="88" y="39"/>
                  </a:lnTo>
                  <a:lnTo>
                    <a:pt x="112" y="32"/>
                  </a:lnTo>
                  <a:lnTo>
                    <a:pt x="135" y="25"/>
                  </a:lnTo>
                  <a:lnTo>
                    <a:pt x="160" y="19"/>
                  </a:lnTo>
                  <a:lnTo>
                    <a:pt x="184" y="14"/>
                  </a:lnTo>
                  <a:lnTo>
                    <a:pt x="207" y="10"/>
                  </a:lnTo>
                  <a:lnTo>
                    <a:pt x="251" y="5"/>
                  </a:lnTo>
                  <a:lnTo>
                    <a:pt x="287" y="1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auto">
            <a:xfrm flipH="1">
              <a:off x="7014232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5 w 207"/>
                <a:gd name="T5" fmla="*/ 3 h 304"/>
                <a:gd name="T6" fmla="*/ 96 w 207"/>
                <a:gd name="T7" fmla="*/ 13 h 304"/>
                <a:gd name="T8" fmla="*/ 76 w 207"/>
                <a:gd name="T9" fmla="*/ 27 h 304"/>
                <a:gd name="T10" fmla="*/ 58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4 h 304"/>
                <a:gd name="T18" fmla="*/ 9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2 w 207"/>
                <a:gd name="T25" fmla="*/ 225 h 304"/>
                <a:gd name="T26" fmla="*/ 6 w 207"/>
                <a:gd name="T27" fmla="*/ 249 h 304"/>
                <a:gd name="T28" fmla="*/ 15 w 207"/>
                <a:gd name="T29" fmla="*/ 271 h 304"/>
                <a:gd name="T30" fmla="*/ 28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2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60 h 304"/>
                <a:gd name="T46" fmla="*/ 167 w 207"/>
                <a:gd name="T47" fmla="*/ 236 h 304"/>
                <a:gd name="T48" fmla="*/ 181 w 207"/>
                <a:gd name="T49" fmla="*/ 210 h 304"/>
                <a:gd name="T50" fmla="*/ 194 w 207"/>
                <a:gd name="T51" fmla="*/ 181 h 304"/>
                <a:gd name="T52" fmla="*/ 198 w 207"/>
                <a:gd name="T53" fmla="*/ 165 h 304"/>
                <a:gd name="T54" fmla="*/ 205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9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6" y="13"/>
                  </a:lnTo>
                  <a:lnTo>
                    <a:pt x="86" y="18"/>
                  </a:lnTo>
                  <a:lnTo>
                    <a:pt x="76" y="27"/>
                  </a:lnTo>
                  <a:lnTo>
                    <a:pt x="67" y="35"/>
                  </a:lnTo>
                  <a:lnTo>
                    <a:pt x="58" y="45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9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4"/>
                  </a:lnTo>
                  <a:lnTo>
                    <a:pt x="0" y="198"/>
                  </a:lnTo>
                  <a:lnTo>
                    <a:pt x="1" y="212"/>
                  </a:lnTo>
                  <a:lnTo>
                    <a:pt x="2" y="225"/>
                  </a:lnTo>
                  <a:lnTo>
                    <a:pt x="4" y="238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1"/>
                  </a:lnTo>
                  <a:lnTo>
                    <a:pt x="21" y="279"/>
                  </a:lnTo>
                  <a:lnTo>
                    <a:pt x="28" y="287"/>
                  </a:lnTo>
                  <a:lnTo>
                    <a:pt x="36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1" y="304"/>
                  </a:lnTo>
                  <a:lnTo>
                    <a:pt x="71" y="304"/>
                  </a:lnTo>
                  <a:lnTo>
                    <a:pt x="82" y="303"/>
                  </a:lnTo>
                  <a:lnTo>
                    <a:pt x="92" y="301"/>
                  </a:lnTo>
                  <a:lnTo>
                    <a:pt x="102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48"/>
                  </a:lnTo>
                  <a:lnTo>
                    <a:pt x="167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8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8" y="165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5"/>
                  </a:lnTo>
                  <a:lnTo>
                    <a:pt x="179" y="18"/>
                  </a:lnTo>
                  <a:lnTo>
                    <a:pt x="171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 flipH="1">
              <a:off x="7325334" y="5268622"/>
              <a:ext cx="59092" cy="76447"/>
            </a:xfrm>
            <a:custGeom>
              <a:avLst/>
              <a:gdLst>
                <a:gd name="T0" fmla="*/ 52 w 207"/>
                <a:gd name="T1" fmla="*/ 3 h 304"/>
                <a:gd name="T2" fmla="*/ 71 w 207"/>
                <a:gd name="T3" fmla="*/ 0 h 304"/>
                <a:gd name="T4" fmla="*/ 91 w 207"/>
                <a:gd name="T5" fmla="*/ 3 h 304"/>
                <a:gd name="T6" fmla="*/ 112 w 207"/>
                <a:gd name="T7" fmla="*/ 13 h 304"/>
                <a:gd name="T8" fmla="*/ 131 w 207"/>
                <a:gd name="T9" fmla="*/ 27 h 304"/>
                <a:gd name="T10" fmla="*/ 150 w 207"/>
                <a:gd name="T11" fmla="*/ 45 h 304"/>
                <a:gd name="T12" fmla="*/ 166 w 207"/>
                <a:gd name="T13" fmla="*/ 68 h 304"/>
                <a:gd name="T14" fmla="*/ 181 w 207"/>
                <a:gd name="T15" fmla="*/ 94 h 304"/>
                <a:gd name="T16" fmla="*/ 193 w 207"/>
                <a:gd name="T17" fmla="*/ 124 h 304"/>
                <a:gd name="T18" fmla="*/ 198 w 207"/>
                <a:gd name="T19" fmla="*/ 139 h 304"/>
                <a:gd name="T20" fmla="*/ 205 w 207"/>
                <a:gd name="T21" fmla="*/ 169 h 304"/>
                <a:gd name="T22" fmla="*/ 207 w 207"/>
                <a:gd name="T23" fmla="*/ 198 h 304"/>
                <a:gd name="T24" fmla="*/ 206 w 207"/>
                <a:gd name="T25" fmla="*/ 225 h 304"/>
                <a:gd name="T26" fmla="*/ 200 w 207"/>
                <a:gd name="T27" fmla="*/ 249 h 304"/>
                <a:gd name="T28" fmla="*/ 191 w 207"/>
                <a:gd name="T29" fmla="*/ 271 h 304"/>
                <a:gd name="T30" fmla="*/ 179 w 207"/>
                <a:gd name="T31" fmla="*/ 287 h 304"/>
                <a:gd name="T32" fmla="*/ 163 w 207"/>
                <a:gd name="T33" fmla="*/ 298 h 304"/>
                <a:gd name="T34" fmla="*/ 155 w 207"/>
                <a:gd name="T35" fmla="*/ 302 h 304"/>
                <a:gd name="T36" fmla="*/ 135 w 207"/>
                <a:gd name="T37" fmla="*/ 304 h 304"/>
                <a:gd name="T38" fmla="*/ 116 w 207"/>
                <a:gd name="T39" fmla="*/ 301 h 304"/>
                <a:gd name="T40" fmla="*/ 96 w 207"/>
                <a:gd name="T41" fmla="*/ 292 h 304"/>
                <a:gd name="T42" fmla="*/ 76 w 207"/>
                <a:gd name="T43" fmla="*/ 278 h 304"/>
                <a:gd name="T44" fmla="*/ 58 w 207"/>
                <a:gd name="T45" fmla="*/ 260 h 304"/>
                <a:gd name="T46" fmla="*/ 41 w 207"/>
                <a:gd name="T47" fmla="*/ 236 h 304"/>
                <a:gd name="T48" fmla="*/ 26 w 207"/>
                <a:gd name="T49" fmla="*/ 210 h 304"/>
                <a:gd name="T50" fmla="*/ 14 w 207"/>
                <a:gd name="T51" fmla="*/ 181 h 304"/>
                <a:gd name="T52" fmla="*/ 8 w 207"/>
                <a:gd name="T53" fmla="*/ 165 h 304"/>
                <a:gd name="T54" fmla="*/ 3 w 207"/>
                <a:gd name="T55" fmla="*/ 135 h 304"/>
                <a:gd name="T56" fmla="*/ 0 w 207"/>
                <a:gd name="T57" fmla="*/ 105 h 304"/>
                <a:gd name="T58" fmla="*/ 2 w 207"/>
                <a:gd name="T59" fmla="*/ 78 h 304"/>
                <a:gd name="T60" fmla="*/ 7 w 207"/>
                <a:gd name="T61" fmla="*/ 55 h 304"/>
                <a:gd name="T62" fmla="*/ 16 w 207"/>
                <a:gd name="T63" fmla="*/ 34 h 304"/>
                <a:gd name="T64" fmla="*/ 27 w 207"/>
                <a:gd name="T65" fmla="*/ 18 h 304"/>
                <a:gd name="T66" fmla="*/ 43 w 207"/>
                <a:gd name="T67" fmla="*/ 6 h 304"/>
                <a:gd name="T68" fmla="*/ 52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52" y="3"/>
                  </a:moveTo>
                  <a:lnTo>
                    <a:pt x="52" y="3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2" y="13"/>
                  </a:lnTo>
                  <a:lnTo>
                    <a:pt x="122" y="18"/>
                  </a:lnTo>
                  <a:lnTo>
                    <a:pt x="131" y="27"/>
                  </a:lnTo>
                  <a:lnTo>
                    <a:pt x="141" y="35"/>
                  </a:lnTo>
                  <a:lnTo>
                    <a:pt x="150" y="45"/>
                  </a:lnTo>
                  <a:lnTo>
                    <a:pt x="159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1" y="94"/>
                  </a:lnTo>
                  <a:lnTo>
                    <a:pt x="188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8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6" y="184"/>
                  </a:lnTo>
                  <a:lnTo>
                    <a:pt x="207" y="198"/>
                  </a:lnTo>
                  <a:lnTo>
                    <a:pt x="207" y="212"/>
                  </a:lnTo>
                  <a:lnTo>
                    <a:pt x="206" y="225"/>
                  </a:lnTo>
                  <a:lnTo>
                    <a:pt x="204" y="238"/>
                  </a:lnTo>
                  <a:lnTo>
                    <a:pt x="200" y="249"/>
                  </a:lnTo>
                  <a:lnTo>
                    <a:pt x="197" y="260"/>
                  </a:lnTo>
                  <a:lnTo>
                    <a:pt x="191" y="271"/>
                  </a:lnTo>
                  <a:lnTo>
                    <a:pt x="186" y="279"/>
                  </a:lnTo>
                  <a:lnTo>
                    <a:pt x="179" y="287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5" y="304"/>
                  </a:lnTo>
                  <a:lnTo>
                    <a:pt x="135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6" y="298"/>
                  </a:lnTo>
                  <a:lnTo>
                    <a:pt x="96" y="292"/>
                  </a:lnTo>
                  <a:lnTo>
                    <a:pt x="86" y="286"/>
                  </a:lnTo>
                  <a:lnTo>
                    <a:pt x="76" y="278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48"/>
                  </a:lnTo>
                  <a:lnTo>
                    <a:pt x="41" y="236"/>
                  </a:lnTo>
                  <a:lnTo>
                    <a:pt x="33" y="224"/>
                  </a:lnTo>
                  <a:lnTo>
                    <a:pt x="26" y="210"/>
                  </a:lnTo>
                  <a:lnTo>
                    <a:pt x="20" y="196"/>
                  </a:lnTo>
                  <a:lnTo>
                    <a:pt x="14" y="181"/>
                  </a:lnTo>
                  <a:lnTo>
                    <a:pt x="14" y="181"/>
                  </a:lnTo>
                  <a:lnTo>
                    <a:pt x="8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5"/>
                  </a:lnTo>
                  <a:lnTo>
                    <a:pt x="27" y="18"/>
                  </a:lnTo>
                  <a:lnTo>
                    <a:pt x="35" y="11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39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 flipH="1">
              <a:off x="7029874" y="5089667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6 w 1175"/>
                <a:gd name="T3" fmla="*/ 13 h 1541"/>
                <a:gd name="T4" fmla="*/ 831 w 1175"/>
                <a:gd name="T5" fmla="*/ 39 h 1541"/>
                <a:gd name="T6" fmla="*/ 912 w 1175"/>
                <a:gd name="T7" fmla="*/ 76 h 1541"/>
                <a:gd name="T8" fmla="*/ 979 w 1175"/>
                <a:gd name="T9" fmla="*/ 123 h 1541"/>
                <a:gd name="T10" fmla="*/ 1036 w 1175"/>
                <a:gd name="T11" fmla="*/ 181 h 1541"/>
                <a:gd name="T12" fmla="*/ 1081 w 1175"/>
                <a:gd name="T13" fmla="*/ 245 h 1541"/>
                <a:gd name="T14" fmla="*/ 1116 w 1175"/>
                <a:gd name="T15" fmla="*/ 317 h 1541"/>
                <a:gd name="T16" fmla="*/ 1143 w 1175"/>
                <a:gd name="T17" fmla="*/ 393 h 1541"/>
                <a:gd name="T18" fmla="*/ 1160 w 1175"/>
                <a:gd name="T19" fmla="*/ 473 h 1541"/>
                <a:gd name="T20" fmla="*/ 1171 w 1175"/>
                <a:gd name="T21" fmla="*/ 555 h 1541"/>
                <a:gd name="T22" fmla="*/ 1174 w 1175"/>
                <a:gd name="T23" fmla="*/ 695 h 1541"/>
                <a:gd name="T24" fmla="*/ 1162 w 1175"/>
                <a:gd name="T25" fmla="*/ 857 h 1541"/>
                <a:gd name="T26" fmla="*/ 1136 w 1175"/>
                <a:gd name="T27" fmla="*/ 1002 h 1541"/>
                <a:gd name="T28" fmla="*/ 1107 w 1175"/>
                <a:gd name="T29" fmla="*/ 1122 h 1541"/>
                <a:gd name="T30" fmla="*/ 1079 w 1175"/>
                <a:gd name="T31" fmla="*/ 1203 h 1541"/>
                <a:gd name="T32" fmla="*/ 1066 w 1175"/>
                <a:gd name="T33" fmla="*/ 1231 h 1541"/>
                <a:gd name="T34" fmla="*/ 1011 w 1175"/>
                <a:gd name="T35" fmla="*/ 1296 h 1541"/>
                <a:gd name="T36" fmla="*/ 924 w 1175"/>
                <a:gd name="T37" fmla="*/ 1372 h 1541"/>
                <a:gd name="T38" fmla="*/ 820 w 1175"/>
                <a:gd name="T39" fmla="*/ 1446 h 1541"/>
                <a:gd name="T40" fmla="*/ 712 w 1175"/>
                <a:gd name="T41" fmla="*/ 1507 h 1541"/>
                <a:gd name="T42" fmla="*/ 646 w 1175"/>
                <a:gd name="T43" fmla="*/ 1533 h 1541"/>
                <a:gd name="T44" fmla="*/ 601 w 1175"/>
                <a:gd name="T45" fmla="*/ 1541 h 1541"/>
                <a:gd name="T46" fmla="*/ 574 w 1175"/>
                <a:gd name="T47" fmla="*/ 1541 h 1541"/>
                <a:gd name="T48" fmla="*/ 529 w 1175"/>
                <a:gd name="T49" fmla="*/ 1533 h 1541"/>
                <a:gd name="T50" fmla="*/ 462 w 1175"/>
                <a:gd name="T51" fmla="*/ 1507 h 1541"/>
                <a:gd name="T52" fmla="*/ 354 w 1175"/>
                <a:gd name="T53" fmla="*/ 1446 h 1541"/>
                <a:gd name="T54" fmla="*/ 251 w 1175"/>
                <a:gd name="T55" fmla="*/ 1372 h 1541"/>
                <a:gd name="T56" fmla="*/ 165 w 1175"/>
                <a:gd name="T57" fmla="*/ 1296 h 1541"/>
                <a:gd name="T58" fmla="*/ 109 w 1175"/>
                <a:gd name="T59" fmla="*/ 1231 h 1541"/>
                <a:gd name="T60" fmla="*/ 95 w 1175"/>
                <a:gd name="T61" fmla="*/ 1203 h 1541"/>
                <a:gd name="T62" fmla="*/ 68 w 1175"/>
                <a:gd name="T63" fmla="*/ 1122 h 1541"/>
                <a:gd name="T64" fmla="*/ 38 w 1175"/>
                <a:gd name="T65" fmla="*/ 1002 h 1541"/>
                <a:gd name="T66" fmla="*/ 12 w 1175"/>
                <a:gd name="T67" fmla="*/ 857 h 1541"/>
                <a:gd name="T68" fmla="*/ 0 w 1175"/>
                <a:gd name="T69" fmla="*/ 695 h 1541"/>
                <a:gd name="T70" fmla="*/ 3 w 1175"/>
                <a:gd name="T71" fmla="*/ 555 h 1541"/>
                <a:gd name="T72" fmla="*/ 14 w 1175"/>
                <a:gd name="T73" fmla="*/ 473 h 1541"/>
                <a:gd name="T74" fmla="*/ 32 w 1175"/>
                <a:gd name="T75" fmla="*/ 393 h 1541"/>
                <a:gd name="T76" fmla="*/ 58 w 1175"/>
                <a:gd name="T77" fmla="*/ 317 h 1541"/>
                <a:gd name="T78" fmla="*/ 93 w 1175"/>
                <a:gd name="T79" fmla="*/ 245 h 1541"/>
                <a:gd name="T80" fmla="*/ 139 w 1175"/>
                <a:gd name="T81" fmla="*/ 181 h 1541"/>
                <a:gd name="T82" fmla="*/ 195 w 1175"/>
                <a:gd name="T83" fmla="*/ 123 h 1541"/>
                <a:gd name="T84" fmla="*/ 263 w 1175"/>
                <a:gd name="T85" fmla="*/ 76 h 1541"/>
                <a:gd name="T86" fmla="*/ 344 w 1175"/>
                <a:gd name="T87" fmla="*/ 39 h 1541"/>
                <a:gd name="T88" fmla="*/ 438 w 1175"/>
                <a:gd name="T89" fmla="*/ 13 h 1541"/>
                <a:gd name="T90" fmla="*/ 547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69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5" y="91"/>
                  </a:lnTo>
                  <a:lnTo>
                    <a:pt x="958" y="106"/>
                  </a:lnTo>
                  <a:lnTo>
                    <a:pt x="979" y="123"/>
                  </a:lnTo>
                  <a:lnTo>
                    <a:pt x="999" y="142"/>
                  </a:lnTo>
                  <a:lnTo>
                    <a:pt x="1018" y="161"/>
                  </a:lnTo>
                  <a:lnTo>
                    <a:pt x="1036" y="181"/>
                  </a:lnTo>
                  <a:lnTo>
                    <a:pt x="1052" y="201"/>
                  </a:lnTo>
                  <a:lnTo>
                    <a:pt x="1067" y="223"/>
                  </a:lnTo>
                  <a:lnTo>
                    <a:pt x="1081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5" y="446"/>
                  </a:lnTo>
                  <a:lnTo>
                    <a:pt x="1160" y="473"/>
                  </a:lnTo>
                  <a:lnTo>
                    <a:pt x="1164" y="500"/>
                  </a:lnTo>
                  <a:lnTo>
                    <a:pt x="1168" y="528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40"/>
                  </a:lnTo>
                  <a:lnTo>
                    <a:pt x="1174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6" y="956"/>
                  </a:lnTo>
                  <a:lnTo>
                    <a:pt x="1136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1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7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29" y="1533"/>
                  </a:lnTo>
                  <a:lnTo>
                    <a:pt x="512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7" y="1489"/>
                  </a:lnTo>
                  <a:lnTo>
                    <a:pt x="391" y="1469"/>
                  </a:lnTo>
                  <a:lnTo>
                    <a:pt x="354" y="1446"/>
                  </a:lnTo>
                  <a:lnTo>
                    <a:pt x="320" y="1422"/>
                  </a:lnTo>
                  <a:lnTo>
                    <a:pt x="284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1" y="1272"/>
                  </a:lnTo>
                  <a:lnTo>
                    <a:pt x="123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7" y="1182"/>
                  </a:lnTo>
                  <a:lnTo>
                    <a:pt x="77" y="1154"/>
                  </a:lnTo>
                  <a:lnTo>
                    <a:pt x="68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2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3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4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2" y="393"/>
                  </a:lnTo>
                  <a:lnTo>
                    <a:pt x="40" y="367"/>
                  </a:lnTo>
                  <a:lnTo>
                    <a:pt x="48" y="342"/>
                  </a:lnTo>
                  <a:lnTo>
                    <a:pt x="58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6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1"/>
                  </a:lnTo>
                  <a:lnTo>
                    <a:pt x="263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4" y="39"/>
                  </a:lnTo>
                  <a:lnTo>
                    <a:pt x="373" y="28"/>
                  </a:lnTo>
                  <a:lnTo>
                    <a:pt x="405" y="21"/>
                  </a:lnTo>
                  <a:lnTo>
                    <a:pt x="438" y="13"/>
                  </a:lnTo>
                  <a:lnTo>
                    <a:pt x="473" y="8"/>
                  </a:lnTo>
                  <a:lnTo>
                    <a:pt x="509" y="4"/>
                  </a:lnTo>
                  <a:lnTo>
                    <a:pt x="547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/>
            <p:cNvSpPr>
              <a:spLocks noEditPoints="1"/>
            </p:cNvSpPr>
            <p:nvPr/>
          </p:nvSpPr>
          <p:spPr bwMode="auto">
            <a:xfrm flipH="1">
              <a:off x="7024660" y="5068817"/>
              <a:ext cx="354552" cy="265827"/>
            </a:xfrm>
            <a:custGeom>
              <a:avLst/>
              <a:gdLst>
                <a:gd name="T0" fmla="*/ 284 w 1225"/>
                <a:gd name="T1" fmla="*/ 78 h 1076"/>
                <a:gd name="T2" fmla="*/ 407 w 1225"/>
                <a:gd name="T3" fmla="*/ 27 h 1076"/>
                <a:gd name="T4" fmla="*/ 535 w 1225"/>
                <a:gd name="T5" fmla="*/ 3 h 1076"/>
                <a:gd name="T6" fmla="*/ 665 w 1225"/>
                <a:gd name="T7" fmla="*/ 3 h 1076"/>
                <a:gd name="T8" fmla="*/ 789 w 1225"/>
                <a:gd name="T9" fmla="*/ 24 h 1076"/>
                <a:gd name="T10" fmla="*/ 904 w 1225"/>
                <a:gd name="T11" fmla="*/ 62 h 1076"/>
                <a:gd name="T12" fmla="*/ 1004 w 1225"/>
                <a:gd name="T13" fmla="*/ 115 h 1076"/>
                <a:gd name="T14" fmla="*/ 1081 w 1225"/>
                <a:gd name="T15" fmla="*/ 178 h 1076"/>
                <a:gd name="T16" fmla="*/ 1126 w 1225"/>
                <a:gd name="T17" fmla="*/ 234 h 1076"/>
                <a:gd name="T18" fmla="*/ 1174 w 1225"/>
                <a:gd name="T19" fmla="*/ 328 h 1076"/>
                <a:gd name="T20" fmla="*/ 1205 w 1225"/>
                <a:gd name="T21" fmla="*/ 431 h 1076"/>
                <a:gd name="T22" fmla="*/ 1221 w 1225"/>
                <a:gd name="T23" fmla="*/ 540 h 1076"/>
                <a:gd name="T24" fmla="*/ 1223 w 1225"/>
                <a:gd name="T25" fmla="*/ 679 h 1076"/>
                <a:gd name="T26" fmla="*/ 1203 w 1225"/>
                <a:gd name="T27" fmla="*/ 902 h 1076"/>
                <a:gd name="T28" fmla="*/ 1180 w 1225"/>
                <a:gd name="T29" fmla="*/ 1057 h 1076"/>
                <a:gd name="T30" fmla="*/ 1175 w 1225"/>
                <a:gd name="T31" fmla="*/ 1071 h 1076"/>
                <a:gd name="T32" fmla="*/ 1170 w 1225"/>
                <a:gd name="T33" fmla="*/ 1076 h 1076"/>
                <a:gd name="T34" fmla="*/ 1155 w 1225"/>
                <a:gd name="T35" fmla="*/ 1072 h 1076"/>
                <a:gd name="T36" fmla="*/ 1154 w 1225"/>
                <a:gd name="T37" fmla="*/ 1027 h 1076"/>
                <a:gd name="T38" fmla="*/ 1162 w 1225"/>
                <a:gd name="T39" fmla="*/ 946 h 1076"/>
                <a:gd name="T40" fmla="*/ 1158 w 1225"/>
                <a:gd name="T41" fmla="*/ 837 h 1076"/>
                <a:gd name="T42" fmla="*/ 1122 w 1225"/>
                <a:gd name="T43" fmla="*/ 746 h 1076"/>
                <a:gd name="T44" fmla="*/ 1057 w 1225"/>
                <a:gd name="T45" fmla="*/ 615 h 1076"/>
                <a:gd name="T46" fmla="*/ 1020 w 1225"/>
                <a:gd name="T47" fmla="*/ 491 h 1076"/>
                <a:gd name="T48" fmla="*/ 991 w 1225"/>
                <a:gd name="T49" fmla="*/ 452 h 1076"/>
                <a:gd name="T50" fmla="*/ 954 w 1225"/>
                <a:gd name="T51" fmla="*/ 411 h 1076"/>
                <a:gd name="T52" fmla="*/ 917 w 1225"/>
                <a:gd name="T53" fmla="*/ 392 h 1076"/>
                <a:gd name="T54" fmla="*/ 814 w 1225"/>
                <a:gd name="T55" fmla="*/ 375 h 1076"/>
                <a:gd name="T56" fmla="*/ 695 w 1225"/>
                <a:gd name="T57" fmla="*/ 388 h 1076"/>
                <a:gd name="T58" fmla="*/ 577 w 1225"/>
                <a:gd name="T59" fmla="*/ 423 h 1076"/>
                <a:gd name="T60" fmla="*/ 453 w 1225"/>
                <a:gd name="T61" fmla="*/ 469 h 1076"/>
                <a:gd name="T62" fmla="*/ 421 w 1225"/>
                <a:gd name="T63" fmla="*/ 459 h 1076"/>
                <a:gd name="T64" fmla="*/ 381 w 1225"/>
                <a:gd name="T65" fmla="*/ 411 h 1076"/>
                <a:gd name="T66" fmla="*/ 346 w 1225"/>
                <a:gd name="T67" fmla="*/ 388 h 1076"/>
                <a:gd name="T68" fmla="*/ 324 w 1225"/>
                <a:gd name="T69" fmla="*/ 389 h 1076"/>
                <a:gd name="T70" fmla="*/ 281 w 1225"/>
                <a:gd name="T71" fmla="*/ 428 h 1076"/>
                <a:gd name="T72" fmla="*/ 241 w 1225"/>
                <a:gd name="T73" fmla="*/ 466 h 1076"/>
                <a:gd name="T74" fmla="*/ 210 w 1225"/>
                <a:gd name="T75" fmla="*/ 468 h 1076"/>
                <a:gd name="T76" fmla="*/ 148 w 1225"/>
                <a:gd name="T77" fmla="*/ 481 h 1076"/>
                <a:gd name="T78" fmla="*/ 107 w 1225"/>
                <a:gd name="T79" fmla="*/ 520 h 1076"/>
                <a:gd name="T80" fmla="*/ 85 w 1225"/>
                <a:gd name="T81" fmla="*/ 577 h 1076"/>
                <a:gd name="T82" fmla="*/ 75 w 1225"/>
                <a:gd name="T83" fmla="*/ 666 h 1076"/>
                <a:gd name="T84" fmla="*/ 74 w 1225"/>
                <a:gd name="T85" fmla="*/ 857 h 1076"/>
                <a:gd name="T86" fmla="*/ 66 w 1225"/>
                <a:gd name="T87" fmla="*/ 921 h 1076"/>
                <a:gd name="T88" fmla="*/ 78 w 1225"/>
                <a:gd name="T89" fmla="*/ 1000 h 1076"/>
                <a:gd name="T90" fmla="*/ 78 w 1225"/>
                <a:gd name="T91" fmla="*/ 1070 h 1076"/>
                <a:gd name="T92" fmla="*/ 68 w 1225"/>
                <a:gd name="T93" fmla="*/ 1076 h 1076"/>
                <a:gd name="T94" fmla="*/ 60 w 1225"/>
                <a:gd name="T95" fmla="*/ 1075 h 1076"/>
                <a:gd name="T96" fmla="*/ 51 w 1225"/>
                <a:gd name="T97" fmla="*/ 1051 h 1076"/>
                <a:gd name="T98" fmla="*/ 44 w 1225"/>
                <a:gd name="T99" fmla="*/ 995 h 1076"/>
                <a:gd name="T100" fmla="*/ 10 w 1225"/>
                <a:gd name="T101" fmla="*/ 799 h 1076"/>
                <a:gd name="T102" fmla="*/ 0 w 1225"/>
                <a:gd name="T103" fmla="*/ 628 h 1076"/>
                <a:gd name="T104" fmla="*/ 5 w 1225"/>
                <a:gd name="T105" fmla="*/ 486 h 1076"/>
                <a:gd name="T106" fmla="*/ 29 w 1225"/>
                <a:gd name="T107" fmla="*/ 350 h 1076"/>
                <a:gd name="T108" fmla="*/ 76 w 1225"/>
                <a:gd name="T109" fmla="*/ 234 h 1076"/>
                <a:gd name="T110" fmla="*/ 109 w 1225"/>
                <a:gd name="T111" fmla="*/ 188 h 1076"/>
                <a:gd name="T112" fmla="*/ 151 w 1225"/>
                <a:gd name="T113" fmla="*/ 150 h 1076"/>
                <a:gd name="T114" fmla="*/ 200 w 1225"/>
                <a:gd name="T115" fmla="*/ 125 h 1076"/>
                <a:gd name="T116" fmla="*/ 673 w 1225"/>
                <a:gd name="T117" fmla="*/ 334 h 1076"/>
                <a:gd name="T118" fmla="*/ 665 w 1225"/>
                <a:gd name="T119" fmla="*/ 33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5" h="1076">
                  <a:moveTo>
                    <a:pt x="228" y="116"/>
                  </a:moveTo>
                  <a:lnTo>
                    <a:pt x="228" y="116"/>
                  </a:lnTo>
                  <a:lnTo>
                    <a:pt x="256" y="97"/>
                  </a:lnTo>
                  <a:lnTo>
                    <a:pt x="284" y="78"/>
                  </a:lnTo>
                  <a:lnTo>
                    <a:pt x="315" y="63"/>
                  </a:lnTo>
                  <a:lnTo>
                    <a:pt x="345" y="49"/>
                  </a:lnTo>
                  <a:lnTo>
                    <a:pt x="375" y="37"/>
                  </a:lnTo>
                  <a:lnTo>
                    <a:pt x="407" y="27"/>
                  </a:lnTo>
                  <a:lnTo>
                    <a:pt x="438" y="18"/>
                  </a:lnTo>
                  <a:lnTo>
                    <a:pt x="471" y="12"/>
                  </a:lnTo>
                  <a:lnTo>
                    <a:pt x="502" y="6"/>
                  </a:lnTo>
                  <a:lnTo>
                    <a:pt x="535" y="3"/>
                  </a:lnTo>
                  <a:lnTo>
                    <a:pt x="567" y="1"/>
                  </a:lnTo>
                  <a:lnTo>
                    <a:pt x="600" y="0"/>
                  </a:lnTo>
                  <a:lnTo>
                    <a:pt x="632" y="1"/>
                  </a:lnTo>
                  <a:lnTo>
                    <a:pt x="665" y="3"/>
                  </a:lnTo>
                  <a:lnTo>
                    <a:pt x="696" y="6"/>
                  </a:lnTo>
                  <a:lnTo>
                    <a:pt x="728" y="12"/>
                  </a:lnTo>
                  <a:lnTo>
                    <a:pt x="759" y="17"/>
                  </a:lnTo>
                  <a:lnTo>
                    <a:pt x="789" y="24"/>
                  </a:lnTo>
                  <a:lnTo>
                    <a:pt x="820" y="32"/>
                  </a:lnTo>
                  <a:lnTo>
                    <a:pt x="849" y="42"/>
                  </a:lnTo>
                  <a:lnTo>
                    <a:pt x="877" y="51"/>
                  </a:lnTo>
                  <a:lnTo>
                    <a:pt x="904" y="62"/>
                  </a:lnTo>
                  <a:lnTo>
                    <a:pt x="931" y="75"/>
                  </a:lnTo>
                  <a:lnTo>
                    <a:pt x="955" y="87"/>
                  </a:lnTo>
                  <a:lnTo>
                    <a:pt x="980" y="101"/>
                  </a:lnTo>
                  <a:lnTo>
                    <a:pt x="1004" y="115"/>
                  </a:lnTo>
                  <a:lnTo>
                    <a:pt x="1025" y="130"/>
                  </a:lnTo>
                  <a:lnTo>
                    <a:pt x="1045" y="145"/>
                  </a:lnTo>
                  <a:lnTo>
                    <a:pt x="1064" y="162"/>
                  </a:lnTo>
                  <a:lnTo>
                    <a:pt x="1081" y="178"/>
                  </a:lnTo>
                  <a:lnTo>
                    <a:pt x="1097" y="194"/>
                  </a:lnTo>
                  <a:lnTo>
                    <a:pt x="1110" y="211"/>
                  </a:lnTo>
                  <a:lnTo>
                    <a:pt x="1110" y="211"/>
                  </a:lnTo>
                  <a:lnTo>
                    <a:pt x="1126" y="234"/>
                  </a:lnTo>
                  <a:lnTo>
                    <a:pt x="1139" y="257"/>
                  </a:lnTo>
                  <a:lnTo>
                    <a:pt x="1153" y="279"/>
                  </a:lnTo>
                  <a:lnTo>
                    <a:pt x="1164" y="303"/>
                  </a:lnTo>
                  <a:lnTo>
                    <a:pt x="1174" y="328"/>
                  </a:lnTo>
                  <a:lnTo>
                    <a:pt x="1183" y="353"/>
                  </a:lnTo>
                  <a:lnTo>
                    <a:pt x="1192" y="379"/>
                  </a:lnTo>
                  <a:lnTo>
                    <a:pt x="1199" y="405"/>
                  </a:lnTo>
                  <a:lnTo>
                    <a:pt x="1205" y="431"/>
                  </a:lnTo>
                  <a:lnTo>
                    <a:pt x="1210" y="458"/>
                  </a:lnTo>
                  <a:lnTo>
                    <a:pt x="1214" y="485"/>
                  </a:lnTo>
                  <a:lnTo>
                    <a:pt x="1218" y="512"/>
                  </a:lnTo>
                  <a:lnTo>
                    <a:pt x="1221" y="540"/>
                  </a:lnTo>
                  <a:lnTo>
                    <a:pt x="1222" y="567"/>
                  </a:lnTo>
                  <a:lnTo>
                    <a:pt x="1223" y="595"/>
                  </a:lnTo>
                  <a:lnTo>
                    <a:pt x="1225" y="623"/>
                  </a:lnTo>
                  <a:lnTo>
                    <a:pt x="1223" y="679"/>
                  </a:lnTo>
                  <a:lnTo>
                    <a:pt x="1221" y="735"/>
                  </a:lnTo>
                  <a:lnTo>
                    <a:pt x="1217" y="791"/>
                  </a:lnTo>
                  <a:lnTo>
                    <a:pt x="1210" y="847"/>
                  </a:lnTo>
                  <a:lnTo>
                    <a:pt x="1203" y="902"/>
                  </a:lnTo>
                  <a:lnTo>
                    <a:pt x="1195" y="955"/>
                  </a:lnTo>
                  <a:lnTo>
                    <a:pt x="1180" y="1058"/>
                  </a:lnTo>
                  <a:lnTo>
                    <a:pt x="1180" y="1058"/>
                  </a:lnTo>
                  <a:lnTo>
                    <a:pt x="1180" y="1057"/>
                  </a:lnTo>
                  <a:lnTo>
                    <a:pt x="1180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5" y="1071"/>
                  </a:lnTo>
                  <a:lnTo>
                    <a:pt x="1172" y="1075"/>
                  </a:lnTo>
                  <a:lnTo>
                    <a:pt x="1172" y="1075"/>
                  </a:lnTo>
                  <a:lnTo>
                    <a:pt x="1171" y="1076"/>
                  </a:lnTo>
                  <a:lnTo>
                    <a:pt x="1170" y="1076"/>
                  </a:lnTo>
                  <a:lnTo>
                    <a:pt x="1165" y="1076"/>
                  </a:lnTo>
                  <a:lnTo>
                    <a:pt x="1156" y="1073"/>
                  </a:lnTo>
                  <a:lnTo>
                    <a:pt x="1156" y="1073"/>
                  </a:lnTo>
                  <a:lnTo>
                    <a:pt x="1155" y="1072"/>
                  </a:lnTo>
                  <a:lnTo>
                    <a:pt x="1154" y="1070"/>
                  </a:lnTo>
                  <a:lnTo>
                    <a:pt x="1154" y="1070"/>
                  </a:lnTo>
                  <a:lnTo>
                    <a:pt x="1154" y="1049"/>
                  </a:lnTo>
                  <a:lnTo>
                    <a:pt x="1154" y="1027"/>
                  </a:lnTo>
                  <a:lnTo>
                    <a:pt x="1154" y="1000"/>
                  </a:lnTo>
                  <a:lnTo>
                    <a:pt x="1154" y="1000"/>
                  </a:lnTo>
                  <a:lnTo>
                    <a:pt x="1157" y="973"/>
                  </a:lnTo>
                  <a:lnTo>
                    <a:pt x="1162" y="946"/>
                  </a:lnTo>
                  <a:lnTo>
                    <a:pt x="1171" y="893"/>
                  </a:lnTo>
                  <a:lnTo>
                    <a:pt x="1171" y="893"/>
                  </a:lnTo>
                  <a:lnTo>
                    <a:pt x="1165" y="864"/>
                  </a:lnTo>
                  <a:lnTo>
                    <a:pt x="1158" y="837"/>
                  </a:lnTo>
                  <a:lnTo>
                    <a:pt x="1151" y="812"/>
                  </a:lnTo>
                  <a:lnTo>
                    <a:pt x="1142" y="788"/>
                  </a:lnTo>
                  <a:lnTo>
                    <a:pt x="1133" y="766"/>
                  </a:lnTo>
                  <a:lnTo>
                    <a:pt x="1122" y="746"/>
                  </a:lnTo>
                  <a:lnTo>
                    <a:pt x="1101" y="705"/>
                  </a:lnTo>
                  <a:lnTo>
                    <a:pt x="1080" y="663"/>
                  </a:lnTo>
                  <a:lnTo>
                    <a:pt x="1069" y="640"/>
                  </a:lnTo>
                  <a:lnTo>
                    <a:pt x="1057" y="615"/>
                  </a:lnTo>
                  <a:lnTo>
                    <a:pt x="1047" y="588"/>
                  </a:lnTo>
                  <a:lnTo>
                    <a:pt x="1037" y="559"/>
                  </a:lnTo>
                  <a:lnTo>
                    <a:pt x="1028" y="527"/>
                  </a:lnTo>
                  <a:lnTo>
                    <a:pt x="1020" y="491"/>
                  </a:lnTo>
                  <a:lnTo>
                    <a:pt x="1020" y="491"/>
                  </a:lnTo>
                  <a:lnTo>
                    <a:pt x="1006" y="472"/>
                  </a:lnTo>
                  <a:lnTo>
                    <a:pt x="991" y="452"/>
                  </a:lnTo>
                  <a:lnTo>
                    <a:pt x="991" y="452"/>
                  </a:lnTo>
                  <a:lnTo>
                    <a:pt x="973" y="431"/>
                  </a:lnTo>
                  <a:lnTo>
                    <a:pt x="964" y="421"/>
                  </a:lnTo>
                  <a:lnTo>
                    <a:pt x="954" y="411"/>
                  </a:lnTo>
                  <a:lnTo>
                    <a:pt x="954" y="411"/>
                  </a:lnTo>
                  <a:lnTo>
                    <a:pt x="943" y="404"/>
                  </a:lnTo>
                  <a:lnTo>
                    <a:pt x="933" y="397"/>
                  </a:lnTo>
                  <a:lnTo>
                    <a:pt x="933" y="397"/>
                  </a:lnTo>
                  <a:lnTo>
                    <a:pt x="917" y="392"/>
                  </a:lnTo>
                  <a:lnTo>
                    <a:pt x="903" y="387"/>
                  </a:lnTo>
                  <a:lnTo>
                    <a:pt x="873" y="381"/>
                  </a:lnTo>
                  <a:lnTo>
                    <a:pt x="843" y="378"/>
                  </a:lnTo>
                  <a:lnTo>
                    <a:pt x="814" y="375"/>
                  </a:lnTo>
                  <a:lnTo>
                    <a:pt x="784" y="377"/>
                  </a:lnTo>
                  <a:lnTo>
                    <a:pt x="755" y="379"/>
                  </a:lnTo>
                  <a:lnTo>
                    <a:pt x="724" y="383"/>
                  </a:lnTo>
                  <a:lnTo>
                    <a:pt x="695" y="388"/>
                  </a:lnTo>
                  <a:lnTo>
                    <a:pt x="665" y="396"/>
                  </a:lnTo>
                  <a:lnTo>
                    <a:pt x="636" y="404"/>
                  </a:lnTo>
                  <a:lnTo>
                    <a:pt x="606" y="413"/>
                  </a:lnTo>
                  <a:lnTo>
                    <a:pt x="577" y="423"/>
                  </a:lnTo>
                  <a:lnTo>
                    <a:pt x="520" y="445"/>
                  </a:lnTo>
                  <a:lnTo>
                    <a:pt x="463" y="466"/>
                  </a:lnTo>
                  <a:lnTo>
                    <a:pt x="463" y="466"/>
                  </a:lnTo>
                  <a:lnTo>
                    <a:pt x="453" y="469"/>
                  </a:lnTo>
                  <a:lnTo>
                    <a:pt x="444" y="469"/>
                  </a:lnTo>
                  <a:lnTo>
                    <a:pt x="436" y="467"/>
                  </a:lnTo>
                  <a:lnTo>
                    <a:pt x="428" y="464"/>
                  </a:lnTo>
                  <a:lnTo>
                    <a:pt x="421" y="459"/>
                  </a:lnTo>
                  <a:lnTo>
                    <a:pt x="415" y="452"/>
                  </a:lnTo>
                  <a:lnTo>
                    <a:pt x="401" y="437"/>
                  </a:lnTo>
                  <a:lnTo>
                    <a:pt x="389" y="420"/>
                  </a:lnTo>
                  <a:lnTo>
                    <a:pt x="381" y="411"/>
                  </a:lnTo>
                  <a:lnTo>
                    <a:pt x="374" y="405"/>
                  </a:lnTo>
                  <a:lnTo>
                    <a:pt x="365" y="397"/>
                  </a:lnTo>
                  <a:lnTo>
                    <a:pt x="356" y="393"/>
                  </a:lnTo>
                  <a:lnTo>
                    <a:pt x="346" y="388"/>
                  </a:lnTo>
                  <a:lnTo>
                    <a:pt x="335" y="386"/>
                  </a:lnTo>
                  <a:lnTo>
                    <a:pt x="335" y="386"/>
                  </a:lnTo>
                  <a:lnTo>
                    <a:pt x="330" y="387"/>
                  </a:lnTo>
                  <a:lnTo>
                    <a:pt x="324" y="389"/>
                  </a:lnTo>
                  <a:lnTo>
                    <a:pt x="318" y="394"/>
                  </a:lnTo>
                  <a:lnTo>
                    <a:pt x="310" y="399"/>
                  </a:lnTo>
                  <a:lnTo>
                    <a:pt x="297" y="412"/>
                  </a:lnTo>
                  <a:lnTo>
                    <a:pt x="281" y="428"/>
                  </a:lnTo>
                  <a:lnTo>
                    <a:pt x="267" y="443"/>
                  </a:lnTo>
                  <a:lnTo>
                    <a:pt x="253" y="458"/>
                  </a:lnTo>
                  <a:lnTo>
                    <a:pt x="246" y="463"/>
                  </a:lnTo>
                  <a:lnTo>
                    <a:pt x="241" y="466"/>
                  </a:lnTo>
                  <a:lnTo>
                    <a:pt x="235" y="469"/>
                  </a:lnTo>
                  <a:lnTo>
                    <a:pt x="231" y="469"/>
                  </a:lnTo>
                  <a:lnTo>
                    <a:pt x="231" y="469"/>
                  </a:lnTo>
                  <a:lnTo>
                    <a:pt x="210" y="468"/>
                  </a:lnTo>
                  <a:lnTo>
                    <a:pt x="192" y="468"/>
                  </a:lnTo>
                  <a:lnTo>
                    <a:pt x="176" y="472"/>
                  </a:lnTo>
                  <a:lnTo>
                    <a:pt x="161" y="476"/>
                  </a:lnTo>
                  <a:lnTo>
                    <a:pt x="148" y="481"/>
                  </a:lnTo>
                  <a:lnTo>
                    <a:pt x="135" y="489"/>
                  </a:lnTo>
                  <a:lnTo>
                    <a:pt x="125" y="497"/>
                  </a:lnTo>
                  <a:lnTo>
                    <a:pt x="115" y="508"/>
                  </a:lnTo>
                  <a:lnTo>
                    <a:pt x="107" y="520"/>
                  </a:lnTo>
                  <a:lnTo>
                    <a:pt x="101" y="532"/>
                  </a:lnTo>
                  <a:lnTo>
                    <a:pt x="95" y="546"/>
                  </a:lnTo>
                  <a:lnTo>
                    <a:pt x="89" y="561"/>
                  </a:lnTo>
                  <a:lnTo>
                    <a:pt x="85" y="577"/>
                  </a:lnTo>
                  <a:lnTo>
                    <a:pt x="81" y="594"/>
                  </a:lnTo>
                  <a:lnTo>
                    <a:pt x="79" y="611"/>
                  </a:lnTo>
                  <a:lnTo>
                    <a:pt x="77" y="629"/>
                  </a:lnTo>
                  <a:lnTo>
                    <a:pt x="75" y="666"/>
                  </a:lnTo>
                  <a:lnTo>
                    <a:pt x="75" y="705"/>
                  </a:lnTo>
                  <a:lnTo>
                    <a:pt x="75" y="783"/>
                  </a:lnTo>
                  <a:lnTo>
                    <a:pt x="75" y="821"/>
                  </a:lnTo>
                  <a:lnTo>
                    <a:pt x="74" y="857"/>
                  </a:lnTo>
                  <a:lnTo>
                    <a:pt x="71" y="891"/>
                  </a:lnTo>
                  <a:lnTo>
                    <a:pt x="69" y="906"/>
                  </a:lnTo>
                  <a:lnTo>
                    <a:pt x="66" y="921"/>
                  </a:lnTo>
                  <a:lnTo>
                    <a:pt x="66" y="921"/>
                  </a:lnTo>
                  <a:lnTo>
                    <a:pt x="72" y="960"/>
                  </a:lnTo>
                  <a:lnTo>
                    <a:pt x="76" y="980"/>
                  </a:lnTo>
                  <a:lnTo>
                    <a:pt x="78" y="1000"/>
                  </a:lnTo>
                  <a:lnTo>
                    <a:pt x="78" y="1000"/>
                  </a:lnTo>
                  <a:lnTo>
                    <a:pt x="79" y="1027"/>
                  </a:lnTo>
                  <a:lnTo>
                    <a:pt x="79" y="1049"/>
                  </a:lnTo>
                  <a:lnTo>
                    <a:pt x="78" y="1070"/>
                  </a:lnTo>
                  <a:lnTo>
                    <a:pt x="78" y="1070"/>
                  </a:lnTo>
                  <a:lnTo>
                    <a:pt x="78" y="1072"/>
                  </a:lnTo>
                  <a:lnTo>
                    <a:pt x="76" y="1073"/>
                  </a:lnTo>
                  <a:lnTo>
                    <a:pt x="76" y="1073"/>
                  </a:lnTo>
                  <a:lnTo>
                    <a:pt x="68" y="1076"/>
                  </a:lnTo>
                  <a:lnTo>
                    <a:pt x="63" y="1076"/>
                  </a:lnTo>
                  <a:lnTo>
                    <a:pt x="61" y="1076"/>
                  </a:lnTo>
                  <a:lnTo>
                    <a:pt x="60" y="1075"/>
                  </a:lnTo>
                  <a:lnTo>
                    <a:pt x="60" y="1075"/>
                  </a:lnTo>
                  <a:lnTo>
                    <a:pt x="57" y="1071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1" y="1051"/>
                  </a:lnTo>
                  <a:lnTo>
                    <a:pt x="50" y="1036"/>
                  </a:lnTo>
                  <a:lnTo>
                    <a:pt x="50" y="1036"/>
                  </a:lnTo>
                  <a:lnTo>
                    <a:pt x="44" y="995"/>
                  </a:lnTo>
                  <a:lnTo>
                    <a:pt x="44" y="995"/>
                  </a:lnTo>
                  <a:lnTo>
                    <a:pt x="35" y="960"/>
                  </a:lnTo>
                  <a:lnTo>
                    <a:pt x="26" y="913"/>
                  </a:lnTo>
                  <a:lnTo>
                    <a:pt x="17" y="859"/>
                  </a:lnTo>
                  <a:lnTo>
                    <a:pt x="10" y="799"/>
                  </a:lnTo>
                  <a:lnTo>
                    <a:pt x="4" y="733"/>
                  </a:lnTo>
                  <a:lnTo>
                    <a:pt x="2" y="699"/>
                  </a:lnTo>
                  <a:lnTo>
                    <a:pt x="1" y="664"/>
                  </a:lnTo>
                  <a:lnTo>
                    <a:pt x="0" y="628"/>
                  </a:lnTo>
                  <a:lnTo>
                    <a:pt x="0" y="592"/>
                  </a:lnTo>
                  <a:lnTo>
                    <a:pt x="1" y="557"/>
                  </a:lnTo>
                  <a:lnTo>
                    <a:pt x="2" y="521"/>
                  </a:lnTo>
                  <a:lnTo>
                    <a:pt x="5" y="486"/>
                  </a:lnTo>
                  <a:lnTo>
                    <a:pt x="10" y="450"/>
                  </a:lnTo>
                  <a:lnTo>
                    <a:pt x="14" y="415"/>
                  </a:lnTo>
                  <a:lnTo>
                    <a:pt x="21" y="382"/>
                  </a:lnTo>
                  <a:lnTo>
                    <a:pt x="29" y="350"/>
                  </a:lnTo>
                  <a:lnTo>
                    <a:pt x="38" y="318"/>
                  </a:lnTo>
                  <a:lnTo>
                    <a:pt x="49" y="288"/>
                  </a:lnTo>
                  <a:lnTo>
                    <a:pt x="61" y="260"/>
                  </a:lnTo>
                  <a:lnTo>
                    <a:pt x="76" y="234"/>
                  </a:lnTo>
                  <a:lnTo>
                    <a:pt x="84" y="221"/>
                  </a:lnTo>
                  <a:lnTo>
                    <a:pt x="92" y="209"/>
                  </a:lnTo>
                  <a:lnTo>
                    <a:pt x="101" y="198"/>
                  </a:lnTo>
                  <a:lnTo>
                    <a:pt x="109" y="188"/>
                  </a:lnTo>
                  <a:lnTo>
                    <a:pt x="118" y="177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51" y="150"/>
                  </a:lnTo>
                  <a:lnTo>
                    <a:pt x="162" y="142"/>
                  </a:lnTo>
                  <a:lnTo>
                    <a:pt x="175" y="136"/>
                  </a:lnTo>
                  <a:lnTo>
                    <a:pt x="187" y="129"/>
                  </a:lnTo>
                  <a:lnTo>
                    <a:pt x="200" y="125"/>
                  </a:lnTo>
                  <a:lnTo>
                    <a:pt x="214" y="120"/>
                  </a:lnTo>
                  <a:lnTo>
                    <a:pt x="228" y="116"/>
                  </a:lnTo>
                  <a:lnTo>
                    <a:pt x="228" y="116"/>
                  </a:lnTo>
                  <a:close/>
                  <a:moveTo>
                    <a:pt x="673" y="334"/>
                  </a:moveTo>
                  <a:lnTo>
                    <a:pt x="673" y="334"/>
                  </a:lnTo>
                  <a:lnTo>
                    <a:pt x="687" y="330"/>
                  </a:lnTo>
                  <a:lnTo>
                    <a:pt x="687" y="330"/>
                  </a:lnTo>
                  <a:lnTo>
                    <a:pt x="665" y="335"/>
                  </a:lnTo>
                  <a:lnTo>
                    <a:pt x="665" y="335"/>
                  </a:lnTo>
                  <a:lnTo>
                    <a:pt x="673" y="334"/>
                  </a:lnTo>
                  <a:lnTo>
                    <a:pt x="673" y="334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 flipH="1">
              <a:off x="6962092" y="5089667"/>
              <a:ext cx="325006" cy="147682"/>
            </a:xfrm>
            <a:custGeom>
              <a:avLst/>
              <a:gdLst>
                <a:gd name="T0" fmla="*/ 147 w 1124"/>
                <a:gd name="T1" fmla="*/ 98 h 592"/>
                <a:gd name="T2" fmla="*/ 226 w 1124"/>
                <a:gd name="T3" fmla="*/ 56 h 592"/>
                <a:gd name="T4" fmla="*/ 325 w 1124"/>
                <a:gd name="T5" fmla="*/ 21 h 592"/>
                <a:gd name="T6" fmla="*/ 402 w 1124"/>
                <a:gd name="T7" fmla="*/ 5 h 592"/>
                <a:gd name="T8" fmla="*/ 464 w 1124"/>
                <a:gd name="T9" fmla="*/ 0 h 592"/>
                <a:gd name="T10" fmla="*/ 527 w 1124"/>
                <a:gd name="T11" fmla="*/ 5 h 592"/>
                <a:gd name="T12" fmla="*/ 592 w 1124"/>
                <a:gd name="T13" fmla="*/ 20 h 592"/>
                <a:gd name="T14" fmla="*/ 655 w 1124"/>
                <a:gd name="T15" fmla="*/ 43 h 592"/>
                <a:gd name="T16" fmla="*/ 775 w 1124"/>
                <a:gd name="T17" fmla="*/ 84 h 592"/>
                <a:gd name="T18" fmla="*/ 883 w 1124"/>
                <a:gd name="T19" fmla="*/ 111 h 592"/>
                <a:gd name="T20" fmla="*/ 975 w 1124"/>
                <a:gd name="T21" fmla="*/ 122 h 592"/>
                <a:gd name="T22" fmla="*/ 1043 w 1124"/>
                <a:gd name="T23" fmla="*/ 117 h 592"/>
                <a:gd name="T24" fmla="*/ 1069 w 1124"/>
                <a:gd name="T25" fmla="*/ 107 h 592"/>
                <a:gd name="T26" fmla="*/ 1087 w 1124"/>
                <a:gd name="T27" fmla="*/ 92 h 592"/>
                <a:gd name="T28" fmla="*/ 1097 w 1124"/>
                <a:gd name="T29" fmla="*/ 119 h 592"/>
                <a:gd name="T30" fmla="*/ 1117 w 1124"/>
                <a:gd name="T31" fmla="*/ 189 h 592"/>
                <a:gd name="T32" fmla="*/ 1124 w 1124"/>
                <a:gd name="T33" fmla="*/ 252 h 592"/>
                <a:gd name="T34" fmla="*/ 1120 w 1124"/>
                <a:gd name="T35" fmla="*/ 304 h 592"/>
                <a:gd name="T36" fmla="*/ 1108 w 1124"/>
                <a:gd name="T37" fmla="*/ 357 h 592"/>
                <a:gd name="T38" fmla="*/ 1085 w 1124"/>
                <a:gd name="T39" fmla="*/ 411 h 592"/>
                <a:gd name="T40" fmla="*/ 1045 w 1124"/>
                <a:gd name="T41" fmla="*/ 461 h 592"/>
                <a:gd name="T42" fmla="*/ 988 w 1124"/>
                <a:gd name="T43" fmla="*/ 508 h 592"/>
                <a:gd name="T44" fmla="*/ 940 w 1124"/>
                <a:gd name="T45" fmla="*/ 535 h 592"/>
                <a:gd name="T46" fmla="*/ 866 w 1124"/>
                <a:gd name="T47" fmla="*/ 566 h 592"/>
                <a:gd name="T48" fmla="*/ 791 w 1124"/>
                <a:gd name="T49" fmla="*/ 584 h 592"/>
                <a:gd name="T50" fmla="*/ 717 w 1124"/>
                <a:gd name="T51" fmla="*/ 592 h 592"/>
                <a:gd name="T52" fmla="*/ 645 w 1124"/>
                <a:gd name="T53" fmla="*/ 590 h 592"/>
                <a:gd name="T54" fmla="*/ 576 w 1124"/>
                <a:gd name="T55" fmla="*/ 581 h 592"/>
                <a:gd name="T56" fmla="*/ 512 w 1124"/>
                <a:gd name="T57" fmla="*/ 566 h 592"/>
                <a:gd name="T58" fmla="*/ 454 w 1124"/>
                <a:gd name="T59" fmla="*/ 546 h 592"/>
                <a:gd name="T60" fmla="*/ 361 w 1124"/>
                <a:gd name="T61" fmla="*/ 496 h 592"/>
                <a:gd name="T62" fmla="*/ 328 w 1124"/>
                <a:gd name="T63" fmla="*/ 470 h 592"/>
                <a:gd name="T64" fmla="*/ 286 w 1124"/>
                <a:gd name="T65" fmla="*/ 425 h 592"/>
                <a:gd name="T66" fmla="*/ 186 w 1124"/>
                <a:gd name="T67" fmla="*/ 328 h 592"/>
                <a:gd name="T68" fmla="*/ 124 w 1124"/>
                <a:gd name="T69" fmla="*/ 282 h 592"/>
                <a:gd name="T70" fmla="*/ 67 w 1124"/>
                <a:gd name="T71" fmla="*/ 253 h 592"/>
                <a:gd name="T72" fmla="*/ 41 w 1124"/>
                <a:gd name="T73" fmla="*/ 249 h 592"/>
                <a:gd name="T74" fmla="*/ 18 w 1124"/>
                <a:gd name="T75" fmla="*/ 253 h 592"/>
                <a:gd name="T76" fmla="*/ 6 w 1124"/>
                <a:gd name="T77" fmla="*/ 256 h 592"/>
                <a:gd name="T78" fmla="*/ 0 w 1124"/>
                <a:gd name="T79" fmla="*/ 254 h 592"/>
                <a:gd name="T80" fmla="*/ 11 w 1124"/>
                <a:gd name="T81" fmla="*/ 232 h 592"/>
                <a:gd name="T82" fmla="*/ 77 w 1124"/>
                <a:gd name="T83" fmla="*/ 160 h 592"/>
                <a:gd name="T84" fmla="*/ 134 w 1124"/>
                <a:gd name="T85" fmla="*/ 10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4" h="592">
                  <a:moveTo>
                    <a:pt x="134" y="105"/>
                  </a:moveTo>
                  <a:lnTo>
                    <a:pt x="134" y="105"/>
                  </a:lnTo>
                  <a:lnTo>
                    <a:pt x="147" y="98"/>
                  </a:lnTo>
                  <a:lnTo>
                    <a:pt x="178" y="80"/>
                  </a:lnTo>
                  <a:lnTo>
                    <a:pt x="201" y="69"/>
                  </a:lnTo>
                  <a:lnTo>
                    <a:pt x="226" y="56"/>
                  </a:lnTo>
                  <a:lnTo>
                    <a:pt x="257" y="44"/>
                  </a:lnTo>
                  <a:lnTo>
                    <a:pt x="289" y="33"/>
                  </a:lnTo>
                  <a:lnTo>
                    <a:pt x="325" y="21"/>
                  </a:lnTo>
                  <a:lnTo>
                    <a:pt x="362" y="12"/>
                  </a:lnTo>
                  <a:lnTo>
                    <a:pt x="382" y="8"/>
                  </a:lnTo>
                  <a:lnTo>
                    <a:pt x="402" y="5"/>
                  </a:lnTo>
                  <a:lnTo>
                    <a:pt x="423" y="2"/>
                  </a:lnTo>
                  <a:lnTo>
                    <a:pt x="443" y="1"/>
                  </a:lnTo>
                  <a:lnTo>
                    <a:pt x="464" y="0"/>
                  </a:lnTo>
                  <a:lnTo>
                    <a:pt x="486" y="0"/>
                  </a:lnTo>
                  <a:lnTo>
                    <a:pt x="506" y="2"/>
                  </a:lnTo>
                  <a:lnTo>
                    <a:pt x="527" y="5"/>
                  </a:lnTo>
                  <a:lnTo>
                    <a:pt x="549" y="8"/>
                  </a:lnTo>
                  <a:lnTo>
                    <a:pt x="571" y="13"/>
                  </a:lnTo>
                  <a:lnTo>
                    <a:pt x="592" y="20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55" y="43"/>
                  </a:lnTo>
                  <a:lnTo>
                    <a:pt x="696" y="59"/>
                  </a:lnTo>
                  <a:lnTo>
                    <a:pt x="736" y="73"/>
                  </a:lnTo>
                  <a:lnTo>
                    <a:pt x="775" y="84"/>
                  </a:lnTo>
                  <a:lnTo>
                    <a:pt x="813" y="95"/>
                  </a:lnTo>
                  <a:lnTo>
                    <a:pt x="849" y="104"/>
                  </a:lnTo>
                  <a:lnTo>
                    <a:pt x="883" y="111"/>
                  </a:lnTo>
                  <a:lnTo>
                    <a:pt x="915" y="117"/>
                  </a:lnTo>
                  <a:lnTo>
                    <a:pt x="945" y="120"/>
                  </a:lnTo>
                  <a:lnTo>
                    <a:pt x="975" y="122"/>
                  </a:lnTo>
                  <a:lnTo>
                    <a:pt x="1000" y="122"/>
                  </a:lnTo>
                  <a:lnTo>
                    <a:pt x="1023" y="121"/>
                  </a:lnTo>
                  <a:lnTo>
                    <a:pt x="1043" y="117"/>
                  </a:lnTo>
                  <a:lnTo>
                    <a:pt x="1052" y="114"/>
                  </a:lnTo>
                  <a:lnTo>
                    <a:pt x="1061" y="110"/>
                  </a:lnTo>
                  <a:lnTo>
                    <a:pt x="1069" y="107"/>
                  </a:lnTo>
                  <a:lnTo>
                    <a:pt x="1076" y="103"/>
                  </a:lnTo>
                  <a:lnTo>
                    <a:pt x="1081" y="97"/>
                  </a:lnTo>
                  <a:lnTo>
                    <a:pt x="1087" y="92"/>
                  </a:lnTo>
                  <a:lnTo>
                    <a:pt x="1087" y="92"/>
                  </a:lnTo>
                  <a:lnTo>
                    <a:pt x="1091" y="105"/>
                  </a:lnTo>
                  <a:lnTo>
                    <a:pt x="1097" y="119"/>
                  </a:lnTo>
                  <a:lnTo>
                    <a:pt x="1104" y="138"/>
                  </a:lnTo>
                  <a:lnTo>
                    <a:pt x="1110" y="162"/>
                  </a:lnTo>
                  <a:lnTo>
                    <a:pt x="1117" y="189"/>
                  </a:lnTo>
                  <a:lnTo>
                    <a:pt x="1122" y="219"/>
                  </a:lnTo>
                  <a:lnTo>
                    <a:pt x="1123" y="236"/>
                  </a:lnTo>
                  <a:lnTo>
                    <a:pt x="1124" y="252"/>
                  </a:lnTo>
                  <a:lnTo>
                    <a:pt x="1124" y="269"/>
                  </a:lnTo>
                  <a:lnTo>
                    <a:pt x="1123" y="286"/>
                  </a:lnTo>
                  <a:lnTo>
                    <a:pt x="1120" y="304"/>
                  </a:lnTo>
                  <a:lnTo>
                    <a:pt x="1118" y="321"/>
                  </a:lnTo>
                  <a:lnTo>
                    <a:pt x="1114" y="339"/>
                  </a:lnTo>
                  <a:lnTo>
                    <a:pt x="1108" y="357"/>
                  </a:lnTo>
                  <a:lnTo>
                    <a:pt x="1102" y="375"/>
                  </a:lnTo>
                  <a:lnTo>
                    <a:pt x="1094" y="392"/>
                  </a:lnTo>
                  <a:lnTo>
                    <a:pt x="1085" y="411"/>
                  </a:lnTo>
                  <a:lnTo>
                    <a:pt x="1073" y="428"/>
                  </a:lnTo>
                  <a:lnTo>
                    <a:pt x="1060" y="445"/>
                  </a:lnTo>
                  <a:lnTo>
                    <a:pt x="1045" y="461"/>
                  </a:lnTo>
                  <a:lnTo>
                    <a:pt x="1028" y="478"/>
                  </a:lnTo>
                  <a:lnTo>
                    <a:pt x="1009" y="493"/>
                  </a:lnTo>
                  <a:lnTo>
                    <a:pt x="988" y="508"/>
                  </a:lnTo>
                  <a:lnTo>
                    <a:pt x="965" y="522"/>
                  </a:lnTo>
                  <a:lnTo>
                    <a:pt x="965" y="522"/>
                  </a:lnTo>
                  <a:lnTo>
                    <a:pt x="940" y="535"/>
                  </a:lnTo>
                  <a:lnTo>
                    <a:pt x="915" y="547"/>
                  </a:lnTo>
                  <a:lnTo>
                    <a:pt x="890" y="556"/>
                  </a:lnTo>
                  <a:lnTo>
                    <a:pt x="866" y="566"/>
                  </a:lnTo>
                  <a:lnTo>
                    <a:pt x="840" y="573"/>
                  </a:lnTo>
                  <a:lnTo>
                    <a:pt x="815" y="579"/>
                  </a:lnTo>
                  <a:lnTo>
                    <a:pt x="791" y="584"/>
                  </a:lnTo>
                  <a:lnTo>
                    <a:pt x="766" y="588"/>
                  </a:lnTo>
                  <a:lnTo>
                    <a:pt x="741" y="590"/>
                  </a:lnTo>
                  <a:lnTo>
                    <a:pt x="717" y="592"/>
                  </a:lnTo>
                  <a:lnTo>
                    <a:pt x="692" y="592"/>
                  </a:lnTo>
                  <a:lnTo>
                    <a:pt x="668" y="592"/>
                  </a:lnTo>
                  <a:lnTo>
                    <a:pt x="645" y="590"/>
                  </a:lnTo>
                  <a:lnTo>
                    <a:pt x="621" y="588"/>
                  </a:lnTo>
                  <a:lnTo>
                    <a:pt x="599" y="585"/>
                  </a:lnTo>
                  <a:lnTo>
                    <a:pt x="576" y="581"/>
                  </a:lnTo>
                  <a:lnTo>
                    <a:pt x="554" y="577"/>
                  </a:lnTo>
                  <a:lnTo>
                    <a:pt x="533" y="571"/>
                  </a:lnTo>
                  <a:lnTo>
                    <a:pt x="512" y="566"/>
                  </a:lnTo>
                  <a:lnTo>
                    <a:pt x="492" y="560"/>
                  </a:lnTo>
                  <a:lnTo>
                    <a:pt x="473" y="553"/>
                  </a:lnTo>
                  <a:lnTo>
                    <a:pt x="454" y="546"/>
                  </a:lnTo>
                  <a:lnTo>
                    <a:pt x="419" y="530"/>
                  </a:lnTo>
                  <a:lnTo>
                    <a:pt x="389" y="513"/>
                  </a:lnTo>
                  <a:lnTo>
                    <a:pt x="361" y="496"/>
                  </a:lnTo>
                  <a:lnTo>
                    <a:pt x="350" y="487"/>
                  </a:lnTo>
                  <a:lnTo>
                    <a:pt x="339" y="479"/>
                  </a:lnTo>
                  <a:lnTo>
                    <a:pt x="328" y="470"/>
                  </a:lnTo>
                  <a:lnTo>
                    <a:pt x="319" y="461"/>
                  </a:lnTo>
                  <a:lnTo>
                    <a:pt x="319" y="461"/>
                  </a:lnTo>
                  <a:lnTo>
                    <a:pt x="286" y="425"/>
                  </a:lnTo>
                  <a:lnTo>
                    <a:pt x="248" y="386"/>
                  </a:lnTo>
                  <a:lnTo>
                    <a:pt x="207" y="347"/>
                  </a:lnTo>
                  <a:lnTo>
                    <a:pt x="186" y="328"/>
                  </a:lnTo>
                  <a:lnTo>
                    <a:pt x="166" y="311"/>
                  </a:lnTo>
                  <a:lnTo>
                    <a:pt x="144" y="296"/>
                  </a:lnTo>
                  <a:lnTo>
                    <a:pt x="124" y="282"/>
                  </a:lnTo>
                  <a:lnTo>
                    <a:pt x="104" y="269"/>
                  </a:lnTo>
                  <a:lnTo>
                    <a:pt x="85" y="259"/>
                  </a:lnTo>
                  <a:lnTo>
                    <a:pt x="67" y="253"/>
                  </a:lnTo>
                  <a:lnTo>
                    <a:pt x="58" y="251"/>
                  </a:lnTo>
                  <a:lnTo>
                    <a:pt x="49" y="250"/>
                  </a:lnTo>
                  <a:lnTo>
                    <a:pt x="41" y="249"/>
                  </a:lnTo>
                  <a:lnTo>
                    <a:pt x="32" y="250"/>
                  </a:lnTo>
                  <a:lnTo>
                    <a:pt x="26" y="251"/>
                  </a:lnTo>
                  <a:lnTo>
                    <a:pt x="18" y="253"/>
                  </a:lnTo>
                  <a:lnTo>
                    <a:pt x="18" y="253"/>
                  </a:lnTo>
                  <a:lnTo>
                    <a:pt x="11" y="255"/>
                  </a:lnTo>
                  <a:lnTo>
                    <a:pt x="6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4"/>
                  </a:lnTo>
                  <a:lnTo>
                    <a:pt x="0" y="251"/>
                  </a:lnTo>
                  <a:lnTo>
                    <a:pt x="3" y="243"/>
                  </a:lnTo>
                  <a:lnTo>
                    <a:pt x="11" y="232"/>
                  </a:lnTo>
                  <a:lnTo>
                    <a:pt x="21" y="219"/>
                  </a:lnTo>
                  <a:lnTo>
                    <a:pt x="48" y="190"/>
                  </a:lnTo>
                  <a:lnTo>
                    <a:pt x="77" y="160"/>
                  </a:lnTo>
                  <a:lnTo>
                    <a:pt x="106" y="133"/>
                  </a:lnTo>
                  <a:lnTo>
                    <a:pt x="134" y="105"/>
                  </a:lnTo>
                  <a:lnTo>
                    <a:pt x="134" y="10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 flipH="1">
              <a:off x="6642300" y="5546611"/>
              <a:ext cx="59092" cy="76447"/>
            </a:xfrm>
            <a:custGeom>
              <a:avLst/>
              <a:gdLst>
                <a:gd name="T0" fmla="*/ 155 w 207"/>
                <a:gd name="T1" fmla="*/ 4 h 305"/>
                <a:gd name="T2" fmla="*/ 136 w 207"/>
                <a:gd name="T3" fmla="*/ 0 h 305"/>
                <a:gd name="T4" fmla="*/ 116 w 207"/>
                <a:gd name="T5" fmla="*/ 4 h 305"/>
                <a:gd name="T6" fmla="*/ 96 w 207"/>
                <a:gd name="T7" fmla="*/ 12 h 305"/>
                <a:gd name="T8" fmla="*/ 77 w 207"/>
                <a:gd name="T9" fmla="*/ 26 h 305"/>
                <a:gd name="T10" fmla="*/ 57 w 207"/>
                <a:gd name="T11" fmla="*/ 46 h 305"/>
                <a:gd name="T12" fmla="*/ 41 w 207"/>
                <a:gd name="T13" fmla="*/ 68 h 305"/>
                <a:gd name="T14" fmla="*/ 26 w 207"/>
                <a:gd name="T15" fmla="*/ 94 h 305"/>
                <a:gd name="T16" fmla="*/ 14 w 207"/>
                <a:gd name="T17" fmla="*/ 125 h 305"/>
                <a:gd name="T18" fmla="*/ 9 w 207"/>
                <a:gd name="T19" fmla="*/ 140 h 305"/>
                <a:gd name="T20" fmla="*/ 2 w 207"/>
                <a:gd name="T21" fmla="*/ 170 h 305"/>
                <a:gd name="T22" fmla="*/ 0 w 207"/>
                <a:gd name="T23" fmla="*/ 199 h 305"/>
                <a:gd name="T24" fmla="*/ 1 w 207"/>
                <a:gd name="T25" fmla="*/ 226 h 305"/>
                <a:gd name="T26" fmla="*/ 7 w 207"/>
                <a:gd name="T27" fmla="*/ 250 h 305"/>
                <a:gd name="T28" fmla="*/ 16 w 207"/>
                <a:gd name="T29" fmla="*/ 270 h 305"/>
                <a:gd name="T30" fmla="*/ 28 w 207"/>
                <a:gd name="T31" fmla="*/ 288 h 305"/>
                <a:gd name="T32" fmla="*/ 43 w 207"/>
                <a:gd name="T33" fmla="*/ 298 h 305"/>
                <a:gd name="T34" fmla="*/ 52 w 207"/>
                <a:gd name="T35" fmla="*/ 303 h 305"/>
                <a:gd name="T36" fmla="*/ 71 w 207"/>
                <a:gd name="T37" fmla="*/ 305 h 305"/>
                <a:gd name="T38" fmla="*/ 91 w 207"/>
                <a:gd name="T39" fmla="*/ 302 h 305"/>
                <a:gd name="T40" fmla="*/ 111 w 207"/>
                <a:gd name="T41" fmla="*/ 293 h 305"/>
                <a:gd name="T42" fmla="*/ 130 w 207"/>
                <a:gd name="T43" fmla="*/ 279 h 305"/>
                <a:gd name="T44" fmla="*/ 149 w 207"/>
                <a:gd name="T45" fmla="*/ 261 h 305"/>
                <a:gd name="T46" fmla="*/ 166 w 207"/>
                <a:gd name="T47" fmla="*/ 237 h 305"/>
                <a:gd name="T48" fmla="*/ 181 w 207"/>
                <a:gd name="T49" fmla="*/ 211 h 305"/>
                <a:gd name="T50" fmla="*/ 193 w 207"/>
                <a:gd name="T51" fmla="*/ 182 h 305"/>
                <a:gd name="T52" fmla="*/ 198 w 207"/>
                <a:gd name="T53" fmla="*/ 166 h 305"/>
                <a:gd name="T54" fmla="*/ 204 w 207"/>
                <a:gd name="T55" fmla="*/ 135 h 305"/>
                <a:gd name="T56" fmla="*/ 207 w 207"/>
                <a:gd name="T57" fmla="*/ 106 h 305"/>
                <a:gd name="T58" fmla="*/ 206 w 207"/>
                <a:gd name="T59" fmla="*/ 79 h 305"/>
                <a:gd name="T60" fmla="*/ 200 w 207"/>
                <a:gd name="T61" fmla="*/ 55 h 305"/>
                <a:gd name="T62" fmla="*/ 191 w 207"/>
                <a:gd name="T63" fmla="*/ 35 h 305"/>
                <a:gd name="T64" fmla="*/ 179 w 207"/>
                <a:gd name="T65" fmla="*/ 19 h 305"/>
                <a:gd name="T66" fmla="*/ 164 w 207"/>
                <a:gd name="T67" fmla="*/ 7 h 305"/>
                <a:gd name="T68" fmla="*/ 155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155" y="4"/>
                  </a:moveTo>
                  <a:lnTo>
                    <a:pt x="155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6" y="12"/>
                  </a:lnTo>
                  <a:lnTo>
                    <a:pt x="86" y="19"/>
                  </a:lnTo>
                  <a:lnTo>
                    <a:pt x="77" y="26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7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0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0"/>
                  </a:lnTo>
                  <a:lnTo>
                    <a:pt x="10" y="261"/>
                  </a:lnTo>
                  <a:lnTo>
                    <a:pt x="16" y="270"/>
                  </a:lnTo>
                  <a:lnTo>
                    <a:pt x="22" y="280"/>
                  </a:lnTo>
                  <a:lnTo>
                    <a:pt x="28" y="288"/>
                  </a:lnTo>
                  <a:lnTo>
                    <a:pt x="35" y="294"/>
                  </a:lnTo>
                  <a:lnTo>
                    <a:pt x="43" y="298"/>
                  </a:lnTo>
                  <a:lnTo>
                    <a:pt x="52" y="303"/>
                  </a:lnTo>
                  <a:lnTo>
                    <a:pt x="52" y="303"/>
                  </a:lnTo>
                  <a:lnTo>
                    <a:pt x="62" y="305"/>
                  </a:lnTo>
                  <a:lnTo>
                    <a:pt x="71" y="305"/>
                  </a:lnTo>
                  <a:lnTo>
                    <a:pt x="81" y="304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7"/>
                  </a:lnTo>
                  <a:lnTo>
                    <a:pt x="130" y="279"/>
                  </a:lnTo>
                  <a:lnTo>
                    <a:pt x="140" y="270"/>
                  </a:lnTo>
                  <a:lnTo>
                    <a:pt x="149" y="261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8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8" y="166"/>
                  </a:lnTo>
                  <a:lnTo>
                    <a:pt x="202" y="151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6"/>
                  </a:lnTo>
                  <a:lnTo>
                    <a:pt x="207" y="93"/>
                  </a:lnTo>
                  <a:lnTo>
                    <a:pt x="206" y="79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7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79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4"/>
                  </a:lnTo>
                  <a:lnTo>
                    <a:pt x="155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/>
            </p:cNvSpPr>
            <p:nvPr/>
          </p:nvSpPr>
          <p:spPr bwMode="auto">
            <a:xfrm flipH="1">
              <a:off x="6951664" y="5546611"/>
              <a:ext cx="60830" cy="76447"/>
            </a:xfrm>
            <a:custGeom>
              <a:avLst/>
              <a:gdLst>
                <a:gd name="T0" fmla="*/ 53 w 207"/>
                <a:gd name="T1" fmla="*/ 4 h 305"/>
                <a:gd name="T2" fmla="*/ 72 w 207"/>
                <a:gd name="T3" fmla="*/ 0 h 305"/>
                <a:gd name="T4" fmla="*/ 91 w 207"/>
                <a:gd name="T5" fmla="*/ 4 h 305"/>
                <a:gd name="T6" fmla="*/ 111 w 207"/>
                <a:gd name="T7" fmla="*/ 12 h 305"/>
                <a:gd name="T8" fmla="*/ 131 w 207"/>
                <a:gd name="T9" fmla="*/ 26 h 305"/>
                <a:gd name="T10" fmla="*/ 149 w 207"/>
                <a:gd name="T11" fmla="*/ 46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5 h 305"/>
                <a:gd name="T18" fmla="*/ 198 w 207"/>
                <a:gd name="T19" fmla="*/ 140 h 305"/>
                <a:gd name="T20" fmla="*/ 204 w 207"/>
                <a:gd name="T21" fmla="*/ 170 h 305"/>
                <a:gd name="T22" fmla="*/ 207 w 207"/>
                <a:gd name="T23" fmla="*/ 199 h 305"/>
                <a:gd name="T24" fmla="*/ 205 w 207"/>
                <a:gd name="T25" fmla="*/ 226 h 305"/>
                <a:gd name="T26" fmla="*/ 201 w 207"/>
                <a:gd name="T27" fmla="*/ 250 h 305"/>
                <a:gd name="T28" fmla="*/ 192 w 207"/>
                <a:gd name="T29" fmla="*/ 270 h 305"/>
                <a:gd name="T30" fmla="*/ 179 w 207"/>
                <a:gd name="T31" fmla="*/ 288 h 305"/>
                <a:gd name="T32" fmla="*/ 164 w 207"/>
                <a:gd name="T33" fmla="*/ 298 h 305"/>
                <a:gd name="T34" fmla="*/ 155 w 207"/>
                <a:gd name="T35" fmla="*/ 303 h 305"/>
                <a:gd name="T36" fmla="*/ 136 w 207"/>
                <a:gd name="T37" fmla="*/ 305 h 305"/>
                <a:gd name="T38" fmla="*/ 115 w 207"/>
                <a:gd name="T39" fmla="*/ 302 h 305"/>
                <a:gd name="T40" fmla="*/ 95 w 207"/>
                <a:gd name="T41" fmla="*/ 293 h 305"/>
                <a:gd name="T42" fmla="*/ 76 w 207"/>
                <a:gd name="T43" fmla="*/ 279 h 305"/>
                <a:gd name="T44" fmla="*/ 57 w 207"/>
                <a:gd name="T45" fmla="*/ 261 h 305"/>
                <a:gd name="T46" fmla="*/ 40 w 207"/>
                <a:gd name="T47" fmla="*/ 237 h 305"/>
                <a:gd name="T48" fmla="*/ 26 w 207"/>
                <a:gd name="T49" fmla="*/ 211 h 305"/>
                <a:gd name="T50" fmla="*/ 13 w 207"/>
                <a:gd name="T51" fmla="*/ 182 h 305"/>
                <a:gd name="T52" fmla="*/ 9 w 207"/>
                <a:gd name="T53" fmla="*/ 166 h 305"/>
                <a:gd name="T54" fmla="*/ 2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9 h 305"/>
                <a:gd name="T66" fmla="*/ 44 w 207"/>
                <a:gd name="T67" fmla="*/ 7 h 305"/>
                <a:gd name="T68" fmla="*/ 53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4"/>
                  </a:moveTo>
                  <a:lnTo>
                    <a:pt x="53" y="4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1" y="26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7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2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0"/>
                  </a:lnTo>
                  <a:lnTo>
                    <a:pt x="196" y="261"/>
                  </a:lnTo>
                  <a:lnTo>
                    <a:pt x="192" y="270"/>
                  </a:lnTo>
                  <a:lnTo>
                    <a:pt x="186" y="280"/>
                  </a:lnTo>
                  <a:lnTo>
                    <a:pt x="179" y="288"/>
                  </a:lnTo>
                  <a:lnTo>
                    <a:pt x="172" y="294"/>
                  </a:lnTo>
                  <a:lnTo>
                    <a:pt x="164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7"/>
                  </a:lnTo>
                  <a:lnTo>
                    <a:pt x="76" y="279"/>
                  </a:lnTo>
                  <a:lnTo>
                    <a:pt x="66" y="270"/>
                  </a:lnTo>
                  <a:lnTo>
                    <a:pt x="57" y="261"/>
                  </a:lnTo>
                  <a:lnTo>
                    <a:pt x="49" y="249"/>
                  </a:lnTo>
                  <a:lnTo>
                    <a:pt x="40" y="237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6"/>
                  </a:lnTo>
                  <a:lnTo>
                    <a:pt x="6" y="151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 flipH="1">
              <a:off x="6638824" y="576726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09 w 491"/>
                <a:gd name="T7" fmla="*/ 1139 h 1139"/>
                <a:gd name="T8" fmla="*/ 442 w 491"/>
                <a:gd name="T9" fmla="*/ 687 h 1139"/>
                <a:gd name="T10" fmla="*/ 221 w 491"/>
                <a:gd name="T11" fmla="*/ 545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09" y="1139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 flipH="1">
              <a:off x="6873454" y="5767265"/>
              <a:ext cx="142516" cy="283201"/>
            </a:xfrm>
            <a:custGeom>
              <a:avLst/>
              <a:gdLst>
                <a:gd name="T0" fmla="*/ 368 w 491"/>
                <a:gd name="T1" fmla="*/ 0 h 1138"/>
                <a:gd name="T2" fmla="*/ 368 w 491"/>
                <a:gd name="T3" fmla="*/ 122 h 1138"/>
                <a:gd name="T4" fmla="*/ 491 w 491"/>
                <a:gd name="T5" fmla="*/ 1138 h 1138"/>
                <a:gd name="T6" fmla="*/ 281 w 491"/>
                <a:gd name="T7" fmla="*/ 1138 h 1138"/>
                <a:gd name="T8" fmla="*/ 49 w 491"/>
                <a:gd name="T9" fmla="*/ 686 h 1138"/>
                <a:gd name="T10" fmla="*/ 270 w 491"/>
                <a:gd name="T11" fmla="*/ 544 h 1138"/>
                <a:gd name="T12" fmla="*/ 0 w 491"/>
                <a:gd name="T13" fmla="*/ 422 h 1138"/>
                <a:gd name="T14" fmla="*/ 221 w 491"/>
                <a:gd name="T15" fmla="*/ 63 h 1138"/>
                <a:gd name="T16" fmla="*/ 368 w 491"/>
                <a:gd name="T1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8">
                  <a:moveTo>
                    <a:pt x="368" y="0"/>
                  </a:moveTo>
                  <a:lnTo>
                    <a:pt x="368" y="122"/>
                  </a:lnTo>
                  <a:lnTo>
                    <a:pt x="491" y="1138"/>
                  </a:lnTo>
                  <a:lnTo>
                    <a:pt x="281" y="1138"/>
                  </a:lnTo>
                  <a:lnTo>
                    <a:pt x="49" y="686"/>
                  </a:lnTo>
                  <a:lnTo>
                    <a:pt x="270" y="544"/>
                  </a:lnTo>
                  <a:lnTo>
                    <a:pt x="0" y="422"/>
                  </a:lnTo>
                  <a:lnTo>
                    <a:pt x="221" y="6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49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3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 flipH="1">
              <a:off x="6657942" y="5367655"/>
              <a:ext cx="340648" cy="383972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2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8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8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4 w 1176"/>
                <a:gd name="T41" fmla="*/ 1507 h 1541"/>
                <a:gd name="T42" fmla="*/ 646 w 1176"/>
                <a:gd name="T43" fmla="*/ 1531 h 1541"/>
                <a:gd name="T44" fmla="*/ 602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1 h 1541"/>
                <a:gd name="T50" fmla="*/ 464 w 1176"/>
                <a:gd name="T51" fmla="*/ 1507 h 1541"/>
                <a:gd name="T52" fmla="*/ 356 w 1176"/>
                <a:gd name="T53" fmla="*/ 1446 h 1541"/>
                <a:gd name="T54" fmla="*/ 252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1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0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9 w 1176"/>
                <a:gd name="T77" fmla="*/ 317 h 1541"/>
                <a:gd name="T78" fmla="*/ 95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3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2" y="39"/>
                  </a:lnTo>
                  <a:lnTo>
                    <a:pt x="861" y="50"/>
                  </a:lnTo>
                  <a:lnTo>
                    <a:pt x="888" y="62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8" y="317"/>
                  </a:lnTo>
                  <a:lnTo>
                    <a:pt x="1127" y="341"/>
                  </a:lnTo>
                  <a:lnTo>
                    <a:pt x="1136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6" y="694"/>
                  </a:lnTo>
                  <a:lnTo>
                    <a:pt x="1174" y="750"/>
                  </a:lnTo>
                  <a:lnTo>
                    <a:pt x="1169" y="804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8" y="1122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3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3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9" y="1489"/>
                  </a:lnTo>
                  <a:lnTo>
                    <a:pt x="714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2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4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7"/>
                  </a:lnTo>
                  <a:lnTo>
                    <a:pt x="252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0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9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2" y="907"/>
                  </a:lnTo>
                  <a:lnTo>
                    <a:pt x="14" y="856"/>
                  </a:lnTo>
                  <a:lnTo>
                    <a:pt x="8" y="804"/>
                  </a:lnTo>
                  <a:lnTo>
                    <a:pt x="4" y="750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3" y="583"/>
                  </a:lnTo>
                  <a:lnTo>
                    <a:pt x="5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59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5" y="245"/>
                  </a:lnTo>
                  <a:lnTo>
                    <a:pt x="108" y="223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2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 flipH="1">
              <a:off x="6812624" y="5888885"/>
              <a:ext cx="31284" cy="0"/>
            </a:xfrm>
            <a:custGeom>
              <a:avLst/>
              <a:gdLst>
                <a:gd name="T0" fmla="*/ 107 w 107"/>
                <a:gd name="T1" fmla="*/ 0 h 4"/>
                <a:gd name="T2" fmla="*/ 107 w 107"/>
                <a:gd name="T3" fmla="*/ 4 h 4"/>
                <a:gd name="T4" fmla="*/ 107 w 107"/>
                <a:gd name="T5" fmla="*/ 4 h 4"/>
                <a:gd name="T6" fmla="*/ 107 w 107"/>
                <a:gd name="T7" fmla="*/ 0 h 4"/>
                <a:gd name="T8" fmla="*/ 0 w 107"/>
                <a:gd name="T9" fmla="*/ 0 h 4"/>
                <a:gd name="T10" fmla="*/ 0 w 107"/>
                <a:gd name="T11" fmla="*/ 0 h 4"/>
                <a:gd name="T12" fmla="*/ 0 w 107"/>
                <a:gd name="T13" fmla="*/ 4 h 4"/>
                <a:gd name="T14" fmla="*/ 0 w 107"/>
                <a:gd name="T15" fmla="*/ 4 h 4"/>
                <a:gd name="T16" fmla="*/ 0 w 10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">
                  <a:moveTo>
                    <a:pt x="107" y="0"/>
                  </a:moveTo>
                  <a:lnTo>
                    <a:pt x="107" y="4"/>
                  </a:lnTo>
                  <a:lnTo>
                    <a:pt x="107" y="4"/>
                  </a:lnTo>
                  <a:lnTo>
                    <a:pt x="10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/>
            <p:cNvSpPr>
              <a:spLocks/>
            </p:cNvSpPr>
            <p:nvPr/>
          </p:nvSpPr>
          <p:spPr bwMode="auto">
            <a:xfrm flipH="1">
              <a:off x="6812624" y="5888885"/>
              <a:ext cx="0" cy="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 flipH="1">
              <a:off x="6842170" y="5888885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2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solidFill>
              <a:srgbClr val="2E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 flipH="1">
              <a:off x="6659680" y="5576147"/>
              <a:ext cx="333696" cy="173743"/>
            </a:xfrm>
            <a:custGeom>
              <a:avLst/>
              <a:gdLst>
                <a:gd name="T0" fmla="*/ 17 w 1154"/>
                <a:gd name="T1" fmla="*/ 40 h 704"/>
                <a:gd name="T2" fmla="*/ 45 w 1154"/>
                <a:gd name="T3" fmla="*/ 125 h 704"/>
                <a:gd name="T4" fmla="*/ 99 w 1154"/>
                <a:gd name="T5" fmla="*/ 261 h 704"/>
                <a:gd name="T6" fmla="*/ 136 w 1154"/>
                <a:gd name="T7" fmla="*/ 337 h 704"/>
                <a:gd name="T8" fmla="*/ 162 w 1154"/>
                <a:gd name="T9" fmla="*/ 374 h 704"/>
                <a:gd name="T10" fmla="*/ 238 w 1154"/>
                <a:gd name="T11" fmla="*/ 453 h 704"/>
                <a:gd name="T12" fmla="*/ 317 w 1154"/>
                <a:gd name="T13" fmla="*/ 519 h 704"/>
                <a:gd name="T14" fmla="*/ 399 w 1154"/>
                <a:gd name="T15" fmla="*/ 570 h 704"/>
                <a:gd name="T16" fmla="*/ 478 w 1154"/>
                <a:gd name="T17" fmla="*/ 605 h 704"/>
                <a:gd name="T18" fmla="*/ 551 w 1154"/>
                <a:gd name="T19" fmla="*/ 621 h 704"/>
                <a:gd name="T20" fmla="*/ 595 w 1154"/>
                <a:gd name="T21" fmla="*/ 621 h 704"/>
                <a:gd name="T22" fmla="*/ 665 w 1154"/>
                <a:gd name="T23" fmla="*/ 607 h 704"/>
                <a:gd name="T24" fmla="*/ 744 w 1154"/>
                <a:gd name="T25" fmla="*/ 576 h 704"/>
                <a:gd name="T26" fmla="*/ 825 w 1154"/>
                <a:gd name="T27" fmla="*/ 527 h 704"/>
                <a:gd name="T28" fmla="*/ 904 w 1154"/>
                <a:gd name="T29" fmla="*/ 464 h 704"/>
                <a:gd name="T30" fmla="*/ 980 w 1154"/>
                <a:gd name="T31" fmla="*/ 388 h 704"/>
                <a:gd name="T32" fmla="*/ 1002 w 1154"/>
                <a:gd name="T33" fmla="*/ 356 h 704"/>
                <a:gd name="T34" fmla="*/ 1050 w 1154"/>
                <a:gd name="T35" fmla="*/ 257 h 704"/>
                <a:gd name="T36" fmla="*/ 1112 w 1154"/>
                <a:gd name="T37" fmla="*/ 95 h 704"/>
                <a:gd name="T38" fmla="*/ 1129 w 1154"/>
                <a:gd name="T39" fmla="*/ 40 h 704"/>
                <a:gd name="T40" fmla="*/ 1132 w 1154"/>
                <a:gd name="T41" fmla="*/ 19 h 704"/>
                <a:gd name="T42" fmla="*/ 1139 w 1154"/>
                <a:gd name="T43" fmla="*/ 1 h 704"/>
                <a:gd name="T44" fmla="*/ 1146 w 1154"/>
                <a:gd name="T45" fmla="*/ 17 h 704"/>
                <a:gd name="T46" fmla="*/ 1153 w 1154"/>
                <a:gd name="T47" fmla="*/ 95 h 704"/>
                <a:gd name="T48" fmla="*/ 1144 w 1154"/>
                <a:gd name="T49" fmla="*/ 160 h 704"/>
                <a:gd name="T50" fmla="*/ 1115 w 1154"/>
                <a:gd name="T51" fmla="*/ 281 h 704"/>
                <a:gd name="T52" fmla="*/ 1089 w 1154"/>
                <a:gd name="T53" fmla="*/ 347 h 704"/>
                <a:gd name="T54" fmla="*/ 1065 w 1154"/>
                <a:gd name="T55" fmla="*/ 391 h 704"/>
                <a:gd name="T56" fmla="*/ 1038 w 1154"/>
                <a:gd name="T57" fmla="*/ 426 h 704"/>
                <a:gd name="T58" fmla="*/ 965 w 1154"/>
                <a:gd name="T59" fmla="*/ 500 h 704"/>
                <a:gd name="T60" fmla="*/ 873 w 1154"/>
                <a:gd name="T61" fmla="*/ 574 h 704"/>
                <a:gd name="T62" fmla="*/ 772 w 1154"/>
                <a:gd name="T63" fmla="*/ 639 h 704"/>
                <a:gd name="T64" fmla="*/ 670 w 1154"/>
                <a:gd name="T65" fmla="*/ 686 h 704"/>
                <a:gd name="T66" fmla="*/ 621 w 1154"/>
                <a:gd name="T67" fmla="*/ 699 h 704"/>
                <a:gd name="T68" fmla="*/ 578 w 1154"/>
                <a:gd name="T69" fmla="*/ 704 h 704"/>
                <a:gd name="T70" fmla="*/ 550 w 1154"/>
                <a:gd name="T71" fmla="*/ 702 h 704"/>
                <a:gd name="T72" fmla="*/ 503 w 1154"/>
                <a:gd name="T73" fmla="*/ 691 h 704"/>
                <a:gd name="T74" fmla="*/ 420 w 1154"/>
                <a:gd name="T75" fmla="*/ 658 h 704"/>
                <a:gd name="T76" fmla="*/ 316 w 1154"/>
                <a:gd name="T77" fmla="*/ 597 h 704"/>
                <a:gd name="T78" fmla="*/ 220 w 1154"/>
                <a:gd name="T79" fmla="*/ 525 h 704"/>
                <a:gd name="T80" fmla="*/ 140 w 1154"/>
                <a:gd name="T81" fmla="*/ 450 h 704"/>
                <a:gd name="T82" fmla="*/ 101 w 1154"/>
                <a:gd name="T83" fmla="*/ 405 h 704"/>
                <a:gd name="T84" fmla="*/ 74 w 1154"/>
                <a:gd name="T85" fmla="*/ 361 h 704"/>
                <a:gd name="T86" fmla="*/ 54 w 1154"/>
                <a:gd name="T87" fmla="*/ 311 h 704"/>
                <a:gd name="T88" fmla="*/ 22 w 1154"/>
                <a:gd name="T89" fmla="*/ 192 h 704"/>
                <a:gd name="T90" fmla="*/ 1 w 1154"/>
                <a:gd name="T91" fmla="*/ 83 h 704"/>
                <a:gd name="T92" fmla="*/ 1 w 1154"/>
                <a:gd name="T93" fmla="*/ 25 h 704"/>
                <a:gd name="T94" fmla="*/ 6 w 1154"/>
                <a:gd name="T95" fmla="*/ 1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4" h="704">
                  <a:moveTo>
                    <a:pt x="8" y="11"/>
                  </a:moveTo>
                  <a:lnTo>
                    <a:pt x="8" y="1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30" y="81"/>
                  </a:lnTo>
                  <a:lnTo>
                    <a:pt x="45" y="125"/>
                  </a:lnTo>
                  <a:lnTo>
                    <a:pt x="64" y="177"/>
                  </a:lnTo>
                  <a:lnTo>
                    <a:pt x="86" y="233"/>
                  </a:lnTo>
                  <a:lnTo>
                    <a:pt x="99" y="261"/>
                  </a:lnTo>
                  <a:lnTo>
                    <a:pt x="111" y="288"/>
                  </a:lnTo>
                  <a:lnTo>
                    <a:pt x="123" y="314"/>
                  </a:lnTo>
                  <a:lnTo>
                    <a:pt x="136" y="337"/>
                  </a:lnTo>
                  <a:lnTo>
                    <a:pt x="149" y="357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6" y="402"/>
                  </a:lnTo>
                  <a:lnTo>
                    <a:pt x="211" y="429"/>
                  </a:lnTo>
                  <a:lnTo>
                    <a:pt x="238" y="453"/>
                  </a:lnTo>
                  <a:lnTo>
                    <a:pt x="264" y="477"/>
                  </a:lnTo>
                  <a:lnTo>
                    <a:pt x="291" y="499"/>
                  </a:lnTo>
                  <a:lnTo>
                    <a:pt x="317" y="519"/>
                  </a:lnTo>
                  <a:lnTo>
                    <a:pt x="346" y="538"/>
                  </a:lnTo>
                  <a:lnTo>
                    <a:pt x="372" y="555"/>
                  </a:lnTo>
                  <a:lnTo>
                    <a:pt x="399" y="570"/>
                  </a:lnTo>
                  <a:lnTo>
                    <a:pt x="426" y="584"/>
                  </a:lnTo>
                  <a:lnTo>
                    <a:pt x="452" y="595"/>
                  </a:lnTo>
                  <a:lnTo>
                    <a:pt x="478" y="605"/>
                  </a:lnTo>
                  <a:lnTo>
                    <a:pt x="503" y="612"/>
                  </a:lnTo>
                  <a:lnTo>
                    <a:pt x="527" y="618"/>
                  </a:lnTo>
                  <a:lnTo>
                    <a:pt x="551" y="621"/>
                  </a:lnTo>
                  <a:lnTo>
                    <a:pt x="572" y="622"/>
                  </a:lnTo>
                  <a:lnTo>
                    <a:pt x="572" y="622"/>
                  </a:lnTo>
                  <a:lnTo>
                    <a:pt x="595" y="621"/>
                  </a:lnTo>
                  <a:lnTo>
                    <a:pt x="617" y="619"/>
                  </a:lnTo>
                  <a:lnTo>
                    <a:pt x="641" y="613"/>
                  </a:lnTo>
                  <a:lnTo>
                    <a:pt x="665" y="607"/>
                  </a:lnTo>
                  <a:lnTo>
                    <a:pt x="691" y="598"/>
                  </a:lnTo>
                  <a:lnTo>
                    <a:pt x="717" y="587"/>
                  </a:lnTo>
                  <a:lnTo>
                    <a:pt x="744" y="576"/>
                  </a:lnTo>
                  <a:lnTo>
                    <a:pt x="771" y="561"/>
                  </a:lnTo>
                  <a:lnTo>
                    <a:pt x="798" y="545"/>
                  </a:lnTo>
                  <a:lnTo>
                    <a:pt x="825" y="527"/>
                  </a:lnTo>
                  <a:lnTo>
                    <a:pt x="851" y="509"/>
                  </a:lnTo>
                  <a:lnTo>
                    <a:pt x="878" y="487"/>
                  </a:lnTo>
                  <a:lnTo>
                    <a:pt x="904" y="464"/>
                  </a:lnTo>
                  <a:lnTo>
                    <a:pt x="931" y="441"/>
                  </a:lnTo>
                  <a:lnTo>
                    <a:pt x="956" y="415"/>
                  </a:lnTo>
                  <a:lnTo>
                    <a:pt x="980" y="388"/>
                  </a:lnTo>
                  <a:lnTo>
                    <a:pt x="980" y="388"/>
                  </a:lnTo>
                  <a:lnTo>
                    <a:pt x="991" y="374"/>
                  </a:lnTo>
                  <a:lnTo>
                    <a:pt x="1002" y="356"/>
                  </a:lnTo>
                  <a:lnTo>
                    <a:pt x="1013" y="335"/>
                  </a:lnTo>
                  <a:lnTo>
                    <a:pt x="1025" y="311"/>
                  </a:lnTo>
                  <a:lnTo>
                    <a:pt x="1050" y="257"/>
                  </a:lnTo>
                  <a:lnTo>
                    <a:pt x="1074" y="200"/>
                  </a:lnTo>
                  <a:lnTo>
                    <a:pt x="1095" y="144"/>
                  </a:lnTo>
                  <a:lnTo>
                    <a:pt x="1112" y="95"/>
                  </a:lnTo>
                  <a:lnTo>
                    <a:pt x="1124" y="59"/>
                  </a:lnTo>
                  <a:lnTo>
                    <a:pt x="1127" y="47"/>
                  </a:lnTo>
                  <a:lnTo>
                    <a:pt x="1129" y="40"/>
                  </a:lnTo>
                  <a:lnTo>
                    <a:pt x="1129" y="40"/>
                  </a:lnTo>
                  <a:lnTo>
                    <a:pt x="1130" y="30"/>
                  </a:lnTo>
                  <a:lnTo>
                    <a:pt x="1132" y="19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9" y="1"/>
                  </a:lnTo>
                  <a:lnTo>
                    <a:pt x="1142" y="4"/>
                  </a:lnTo>
                  <a:lnTo>
                    <a:pt x="1144" y="10"/>
                  </a:lnTo>
                  <a:lnTo>
                    <a:pt x="1146" y="17"/>
                  </a:lnTo>
                  <a:lnTo>
                    <a:pt x="1149" y="36"/>
                  </a:lnTo>
                  <a:lnTo>
                    <a:pt x="1151" y="56"/>
                  </a:lnTo>
                  <a:lnTo>
                    <a:pt x="1153" y="95"/>
                  </a:lnTo>
                  <a:lnTo>
                    <a:pt x="1154" y="112"/>
                  </a:lnTo>
                  <a:lnTo>
                    <a:pt x="1154" y="112"/>
                  </a:lnTo>
                  <a:lnTo>
                    <a:pt x="1144" y="160"/>
                  </a:lnTo>
                  <a:lnTo>
                    <a:pt x="1135" y="204"/>
                  </a:lnTo>
                  <a:lnTo>
                    <a:pt x="1125" y="244"/>
                  </a:lnTo>
                  <a:lnTo>
                    <a:pt x="1115" y="281"/>
                  </a:lnTo>
                  <a:lnTo>
                    <a:pt x="1103" y="315"/>
                  </a:lnTo>
                  <a:lnTo>
                    <a:pt x="1097" y="331"/>
                  </a:lnTo>
                  <a:lnTo>
                    <a:pt x="1089" y="347"/>
                  </a:lnTo>
                  <a:lnTo>
                    <a:pt x="1083" y="362"/>
                  </a:lnTo>
                  <a:lnTo>
                    <a:pt x="1074" y="377"/>
                  </a:lnTo>
                  <a:lnTo>
                    <a:pt x="1065" y="391"/>
                  </a:lnTo>
                  <a:lnTo>
                    <a:pt x="1056" y="405"/>
                  </a:lnTo>
                  <a:lnTo>
                    <a:pt x="1056" y="405"/>
                  </a:lnTo>
                  <a:lnTo>
                    <a:pt x="1038" y="426"/>
                  </a:lnTo>
                  <a:lnTo>
                    <a:pt x="1016" y="450"/>
                  </a:lnTo>
                  <a:lnTo>
                    <a:pt x="992" y="475"/>
                  </a:lnTo>
                  <a:lnTo>
                    <a:pt x="965" y="500"/>
                  </a:lnTo>
                  <a:lnTo>
                    <a:pt x="936" y="525"/>
                  </a:lnTo>
                  <a:lnTo>
                    <a:pt x="905" y="550"/>
                  </a:lnTo>
                  <a:lnTo>
                    <a:pt x="873" y="574"/>
                  </a:lnTo>
                  <a:lnTo>
                    <a:pt x="840" y="597"/>
                  </a:lnTo>
                  <a:lnTo>
                    <a:pt x="805" y="620"/>
                  </a:lnTo>
                  <a:lnTo>
                    <a:pt x="772" y="639"/>
                  </a:lnTo>
                  <a:lnTo>
                    <a:pt x="737" y="658"/>
                  </a:lnTo>
                  <a:lnTo>
                    <a:pt x="703" y="673"/>
                  </a:lnTo>
                  <a:lnTo>
                    <a:pt x="670" y="686"/>
                  </a:lnTo>
                  <a:lnTo>
                    <a:pt x="653" y="691"/>
                  </a:lnTo>
                  <a:lnTo>
                    <a:pt x="637" y="695"/>
                  </a:lnTo>
                  <a:lnTo>
                    <a:pt x="621" y="699"/>
                  </a:lnTo>
                  <a:lnTo>
                    <a:pt x="607" y="702"/>
                  </a:lnTo>
                  <a:lnTo>
                    <a:pt x="592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64" y="703"/>
                  </a:lnTo>
                  <a:lnTo>
                    <a:pt x="550" y="702"/>
                  </a:lnTo>
                  <a:lnTo>
                    <a:pt x="534" y="699"/>
                  </a:lnTo>
                  <a:lnTo>
                    <a:pt x="518" y="695"/>
                  </a:lnTo>
                  <a:lnTo>
                    <a:pt x="503" y="691"/>
                  </a:lnTo>
                  <a:lnTo>
                    <a:pt x="487" y="686"/>
                  </a:lnTo>
                  <a:lnTo>
                    <a:pt x="453" y="673"/>
                  </a:lnTo>
                  <a:lnTo>
                    <a:pt x="420" y="658"/>
                  </a:lnTo>
                  <a:lnTo>
                    <a:pt x="385" y="639"/>
                  </a:lnTo>
                  <a:lnTo>
                    <a:pt x="351" y="620"/>
                  </a:lnTo>
                  <a:lnTo>
                    <a:pt x="316" y="597"/>
                  </a:lnTo>
                  <a:lnTo>
                    <a:pt x="283" y="574"/>
                  </a:lnTo>
                  <a:lnTo>
                    <a:pt x="251" y="550"/>
                  </a:lnTo>
                  <a:lnTo>
                    <a:pt x="220" y="525"/>
                  </a:lnTo>
                  <a:lnTo>
                    <a:pt x="191" y="500"/>
                  </a:lnTo>
                  <a:lnTo>
                    <a:pt x="165" y="475"/>
                  </a:lnTo>
                  <a:lnTo>
                    <a:pt x="140" y="450"/>
                  </a:lnTo>
                  <a:lnTo>
                    <a:pt x="119" y="426"/>
                  </a:lnTo>
                  <a:lnTo>
                    <a:pt x="101" y="405"/>
                  </a:lnTo>
                  <a:lnTo>
                    <a:pt x="101" y="405"/>
                  </a:lnTo>
                  <a:lnTo>
                    <a:pt x="92" y="391"/>
                  </a:lnTo>
                  <a:lnTo>
                    <a:pt x="83" y="376"/>
                  </a:lnTo>
                  <a:lnTo>
                    <a:pt x="74" y="361"/>
                  </a:lnTo>
                  <a:lnTo>
                    <a:pt x="67" y="344"/>
                  </a:lnTo>
                  <a:lnTo>
                    <a:pt x="61" y="328"/>
                  </a:lnTo>
                  <a:lnTo>
                    <a:pt x="54" y="311"/>
                  </a:lnTo>
                  <a:lnTo>
                    <a:pt x="43" y="274"/>
                  </a:lnTo>
                  <a:lnTo>
                    <a:pt x="33" y="235"/>
                  </a:lnTo>
                  <a:lnTo>
                    <a:pt x="22" y="192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1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/>
            <p:cNvSpPr>
              <a:spLocks/>
            </p:cNvSpPr>
            <p:nvPr/>
          </p:nvSpPr>
          <p:spPr bwMode="auto">
            <a:xfrm flipH="1">
              <a:off x="6744842" y="5636957"/>
              <a:ext cx="168586" cy="81659"/>
            </a:xfrm>
            <a:custGeom>
              <a:avLst/>
              <a:gdLst>
                <a:gd name="T0" fmla="*/ 35 w 580"/>
                <a:gd name="T1" fmla="*/ 99 h 332"/>
                <a:gd name="T2" fmla="*/ 66 w 580"/>
                <a:gd name="T3" fmla="*/ 76 h 332"/>
                <a:gd name="T4" fmla="*/ 131 w 580"/>
                <a:gd name="T5" fmla="*/ 43 h 332"/>
                <a:gd name="T6" fmla="*/ 240 w 580"/>
                <a:gd name="T7" fmla="*/ 1 h 332"/>
                <a:gd name="T8" fmla="*/ 250 w 580"/>
                <a:gd name="T9" fmla="*/ 0 h 332"/>
                <a:gd name="T10" fmla="*/ 268 w 580"/>
                <a:gd name="T11" fmla="*/ 5 h 332"/>
                <a:gd name="T12" fmla="*/ 286 w 580"/>
                <a:gd name="T13" fmla="*/ 22 h 332"/>
                <a:gd name="T14" fmla="*/ 294 w 580"/>
                <a:gd name="T15" fmla="*/ 22 h 332"/>
                <a:gd name="T16" fmla="*/ 311 w 580"/>
                <a:gd name="T17" fmla="*/ 5 h 332"/>
                <a:gd name="T18" fmla="*/ 329 w 580"/>
                <a:gd name="T19" fmla="*/ 0 h 332"/>
                <a:gd name="T20" fmla="*/ 340 w 580"/>
                <a:gd name="T21" fmla="*/ 1 h 332"/>
                <a:gd name="T22" fmla="*/ 449 w 580"/>
                <a:gd name="T23" fmla="*/ 43 h 332"/>
                <a:gd name="T24" fmla="*/ 513 w 580"/>
                <a:gd name="T25" fmla="*/ 76 h 332"/>
                <a:gd name="T26" fmla="*/ 545 w 580"/>
                <a:gd name="T27" fmla="*/ 99 h 332"/>
                <a:gd name="T28" fmla="*/ 563 w 580"/>
                <a:gd name="T29" fmla="*/ 136 h 332"/>
                <a:gd name="T30" fmla="*/ 579 w 580"/>
                <a:gd name="T31" fmla="*/ 183 h 332"/>
                <a:gd name="T32" fmla="*/ 580 w 580"/>
                <a:gd name="T33" fmla="*/ 204 h 332"/>
                <a:gd name="T34" fmla="*/ 576 w 580"/>
                <a:gd name="T35" fmla="*/ 332 h 332"/>
                <a:gd name="T36" fmla="*/ 549 w 580"/>
                <a:gd name="T37" fmla="*/ 327 h 332"/>
                <a:gd name="T38" fmla="*/ 535 w 580"/>
                <a:gd name="T39" fmla="*/ 321 h 332"/>
                <a:gd name="T40" fmla="*/ 516 w 580"/>
                <a:gd name="T41" fmla="*/ 298 h 332"/>
                <a:gd name="T42" fmla="*/ 503 w 580"/>
                <a:gd name="T43" fmla="*/ 262 h 332"/>
                <a:gd name="T44" fmla="*/ 499 w 580"/>
                <a:gd name="T45" fmla="*/ 232 h 332"/>
                <a:gd name="T46" fmla="*/ 497 w 580"/>
                <a:gd name="T47" fmla="*/ 208 h 332"/>
                <a:gd name="T48" fmla="*/ 479 w 580"/>
                <a:gd name="T49" fmla="*/ 177 h 332"/>
                <a:gd name="T50" fmla="*/ 442 w 580"/>
                <a:gd name="T51" fmla="*/ 151 h 332"/>
                <a:gd name="T52" fmla="*/ 388 w 580"/>
                <a:gd name="T53" fmla="*/ 140 h 332"/>
                <a:gd name="T54" fmla="*/ 322 w 580"/>
                <a:gd name="T55" fmla="*/ 123 h 332"/>
                <a:gd name="T56" fmla="*/ 300 w 580"/>
                <a:gd name="T57" fmla="*/ 112 h 332"/>
                <a:gd name="T58" fmla="*/ 290 w 580"/>
                <a:gd name="T59" fmla="*/ 98 h 332"/>
                <a:gd name="T60" fmla="*/ 285 w 580"/>
                <a:gd name="T61" fmla="*/ 108 h 332"/>
                <a:gd name="T62" fmla="*/ 265 w 580"/>
                <a:gd name="T63" fmla="*/ 120 h 332"/>
                <a:gd name="T64" fmla="*/ 211 w 580"/>
                <a:gd name="T65" fmla="*/ 136 h 332"/>
                <a:gd name="T66" fmla="*/ 152 w 580"/>
                <a:gd name="T67" fmla="*/ 148 h 332"/>
                <a:gd name="T68" fmla="*/ 125 w 580"/>
                <a:gd name="T69" fmla="*/ 158 h 332"/>
                <a:gd name="T70" fmla="*/ 92 w 580"/>
                <a:gd name="T71" fmla="*/ 188 h 332"/>
                <a:gd name="T72" fmla="*/ 82 w 580"/>
                <a:gd name="T73" fmla="*/ 216 h 332"/>
                <a:gd name="T74" fmla="*/ 80 w 580"/>
                <a:gd name="T75" fmla="*/ 232 h 332"/>
                <a:gd name="T76" fmla="*/ 73 w 580"/>
                <a:gd name="T77" fmla="*/ 275 h 332"/>
                <a:gd name="T78" fmla="*/ 57 w 580"/>
                <a:gd name="T79" fmla="*/ 308 h 332"/>
                <a:gd name="T80" fmla="*/ 45 w 580"/>
                <a:gd name="T81" fmla="*/ 321 h 332"/>
                <a:gd name="T82" fmla="*/ 24 w 580"/>
                <a:gd name="T83" fmla="*/ 329 h 332"/>
                <a:gd name="T84" fmla="*/ 0 w 580"/>
                <a:gd name="T85" fmla="*/ 331 h 332"/>
                <a:gd name="T86" fmla="*/ 0 w 580"/>
                <a:gd name="T87" fmla="*/ 204 h 332"/>
                <a:gd name="T88" fmla="*/ 3 w 580"/>
                <a:gd name="T89" fmla="*/ 172 h 332"/>
                <a:gd name="T90" fmla="*/ 29 w 580"/>
                <a:gd name="T91" fmla="*/ 10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0" h="332">
                  <a:moveTo>
                    <a:pt x="29" y="107"/>
                  </a:moveTo>
                  <a:lnTo>
                    <a:pt x="29" y="107"/>
                  </a:lnTo>
                  <a:lnTo>
                    <a:pt x="35" y="99"/>
                  </a:lnTo>
                  <a:lnTo>
                    <a:pt x="43" y="92"/>
                  </a:lnTo>
                  <a:lnTo>
                    <a:pt x="54" y="83"/>
                  </a:lnTo>
                  <a:lnTo>
                    <a:pt x="66" y="76"/>
                  </a:lnTo>
                  <a:lnTo>
                    <a:pt x="81" y="67"/>
                  </a:lnTo>
                  <a:lnTo>
                    <a:pt x="98" y="58"/>
                  </a:lnTo>
                  <a:lnTo>
                    <a:pt x="131" y="43"/>
                  </a:lnTo>
                  <a:lnTo>
                    <a:pt x="166" y="29"/>
                  </a:lnTo>
                  <a:lnTo>
                    <a:pt x="198" y="16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0" y="1"/>
                  </a:lnTo>
                  <a:lnTo>
                    <a:pt x="268" y="5"/>
                  </a:lnTo>
                  <a:lnTo>
                    <a:pt x="276" y="11"/>
                  </a:lnTo>
                  <a:lnTo>
                    <a:pt x="282" y="16"/>
                  </a:lnTo>
                  <a:lnTo>
                    <a:pt x="286" y="22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2"/>
                  </a:lnTo>
                  <a:lnTo>
                    <a:pt x="298" y="16"/>
                  </a:lnTo>
                  <a:lnTo>
                    <a:pt x="304" y="11"/>
                  </a:lnTo>
                  <a:lnTo>
                    <a:pt x="311" y="5"/>
                  </a:lnTo>
                  <a:lnTo>
                    <a:pt x="320" y="1"/>
                  </a:lnTo>
                  <a:lnTo>
                    <a:pt x="324" y="0"/>
                  </a:lnTo>
                  <a:lnTo>
                    <a:pt x="329" y="0"/>
                  </a:lnTo>
                  <a:lnTo>
                    <a:pt x="334" y="0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1" y="16"/>
                  </a:lnTo>
                  <a:lnTo>
                    <a:pt x="414" y="29"/>
                  </a:lnTo>
                  <a:lnTo>
                    <a:pt x="449" y="43"/>
                  </a:lnTo>
                  <a:lnTo>
                    <a:pt x="482" y="58"/>
                  </a:lnTo>
                  <a:lnTo>
                    <a:pt x="498" y="67"/>
                  </a:lnTo>
                  <a:lnTo>
                    <a:pt x="513" y="76"/>
                  </a:lnTo>
                  <a:lnTo>
                    <a:pt x="526" y="83"/>
                  </a:lnTo>
                  <a:lnTo>
                    <a:pt x="537" y="92"/>
                  </a:lnTo>
                  <a:lnTo>
                    <a:pt x="545" y="99"/>
                  </a:lnTo>
                  <a:lnTo>
                    <a:pt x="551" y="107"/>
                  </a:lnTo>
                  <a:lnTo>
                    <a:pt x="551" y="107"/>
                  </a:lnTo>
                  <a:lnTo>
                    <a:pt x="563" y="136"/>
                  </a:lnTo>
                  <a:lnTo>
                    <a:pt x="573" y="161"/>
                  </a:lnTo>
                  <a:lnTo>
                    <a:pt x="577" y="172"/>
                  </a:lnTo>
                  <a:lnTo>
                    <a:pt x="579" y="183"/>
                  </a:lnTo>
                  <a:lnTo>
                    <a:pt x="580" y="193"/>
                  </a:lnTo>
                  <a:lnTo>
                    <a:pt x="580" y="204"/>
                  </a:lnTo>
                  <a:lnTo>
                    <a:pt x="580" y="204"/>
                  </a:lnTo>
                  <a:lnTo>
                    <a:pt x="580" y="331"/>
                  </a:lnTo>
                  <a:lnTo>
                    <a:pt x="580" y="331"/>
                  </a:lnTo>
                  <a:lnTo>
                    <a:pt x="576" y="332"/>
                  </a:lnTo>
                  <a:lnTo>
                    <a:pt x="564" y="331"/>
                  </a:lnTo>
                  <a:lnTo>
                    <a:pt x="556" y="329"/>
                  </a:lnTo>
                  <a:lnTo>
                    <a:pt x="549" y="327"/>
                  </a:lnTo>
                  <a:lnTo>
                    <a:pt x="542" y="325"/>
                  </a:lnTo>
                  <a:lnTo>
                    <a:pt x="535" y="321"/>
                  </a:lnTo>
                  <a:lnTo>
                    <a:pt x="535" y="321"/>
                  </a:lnTo>
                  <a:lnTo>
                    <a:pt x="528" y="315"/>
                  </a:lnTo>
                  <a:lnTo>
                    <a:pt x="523" y="308"/>
                  </a:lnTo>
                  <a:lnTo>
                    <a:pt x="516" y="298"/>
                  </a:lnTo>
                  <a:lnTo>
                    <a:pt x="512" y="287"/>
                  </a:lnTo>
                  <a:lnTo>
                    <a:pt x="506" y="275"/>
                  </a:lnTo>
                  <a:lnTo>
                    <a:pt x="503" y="262"/>
                  </a:lnTo>
                  <a:lnTo>
                    <a:pt x="500" y="247"/>
                  </a:lnTo>
                  <a:lnTo>
                    <a:pt x="499" y="232"/>
                  </a:lnTo>
                  <a:lnTo>
                    <a:pt x="499" y="232"/>
                  </a:lnTo>
                  <a:lnTo>
                    <a:pt x="499" y="224"/>
                  </a:lnTo>
                  <a:lnTo>
                    <a:pt x="498" y="216"/>
                  </a:lnTo>
                  <a:lnTo>
                    <a:pt x="497" y="208"/>
                  </a:lnTo>
                  <a:lnTo>
                    <a:pt x="494" y="202"/>
                  </a:lnTo>
                  <a:lnTo>
                    <a:pt x="487" y="189"/>
                  </a:lnTo>
                  <a:lnTo>
                    <a:pt x="479" y="177"/>
                  </a:lnTo>
                  <a:lnTo>
                    <a:pt x="468" y="166"/>
                  </a:lnTo>
                  <a:lnTo>
                    <a:pt x="456" y="158"/>
                  </a:lnTo>
                  <a:lnTo>
                    <a:pt x="442" y="151"/>
                  </a:lnTo>
                  <a:lnTo>
                    <a:pt x="427" y="148"/>
                  </a:lnTo>
                  <a:lnTo>
                    <a:pt x="427" y="148"/>
                  </a:lnTo>
                  <a:lnTo>
                    <a:pt x="388" y="140"/>
                  </a:lnTo>
                  <a:lnTo>
                    <a:pt x="366" y="135"/>
                  </a:lnTo>
                  <a:lnTo>
                    <a:pt x="343" y="130"/>
                  </a:lnTo>
                  <a:lnTo>
                    <a:pt x="322" y="123"/>
                  </a:lnTo>
                  <a:lnTo>
                    <a:pt x="313" y="120"/>
                  </a:lnTo>
                  <a:lnTo>
                    <a:pt x="305" y="116"/>
                  </a:lnTo>
                  <a:lnTo>
                    <a:pt x="300" y="112"/>
                  </a:lnTo>
                  <a:lnTo>
                    <a:pt x="294" y="108"/>
                  </a:lnTo>
                  <a:lnTo>
                    <a:pt x="291" y="10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8" y="104"/>
                  </a:lnTo>
                  <a:lnTo>
                    <a:pt x="285" y="108"/>
                  </a:lnTo>
                  <a:lnTo>
                    <a:pt x="281" y="112"/>
                  </a:lnTo>
                  <a:lnTo>
                    <a:pt x="274" y="116"/>
                  </a:lnTo>
                  <a:lnTo>
                    <a:pt x="265" y="120"/>
                  </a:lnTo>
                  <a:lnTo>
                    <a:pt x="256" y="123"/>
                  </a:lnTo>
                  <a:lnTo>
                    <a:pt x="235" y="131"/>
                  </a:lnTo>
                  <a:lnTo>
                    <a:pt x="211" y="136"/>
                  </a:lnTo>
                  <a:lnTo>
                    <a:pt x="189" y="14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45" y="149"/>
                  </a:lnTo>
                  <a:lnTo>
                    <a:pt x="138" y="151"/>
                  </a:lnTo>
                  <a:lnTo>
                    <a:pt x="125" y="158"/>
                  </a:lnTo>
                  <a:lnTo>
                    <a:pt x="112" y="166"/>
                  </a:lnTo>
                  <a:lnTo>
                    <a:pt x="101" y="176"/>
                  </a:lnTo>
                  <a:lnTo>
                    <a:pt x="92" y="188"/>
                  </a:lnTo>
                  <a:lnTo>
                    <a:pt x="85" y="202"/>
                  </a:lnTo>
                  <a:lnTo>
                    <a:pt x="83" y="208"/>
                  </a:lnTo>
                  <a:lnTo>
                    <a:pt x="82" y="216"/>
                  </a:lnTo>
                  <a:lnTo>
                    <a:pt x="81" y="224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47"/>
                  </a:lnTo>
                  <a:lnTo>
                    <a:pt x="76" y="262"/>
                  </a:lnTo>
                  <a:lnTo>
                    <a:pt x="73" y="275"/>
                  </a:lnTo>
                  <a:lnTo>
                    <a:pt x="69" y="287"/>
                  </a:lnTo>
                  <a:lnTo>
                    <a:pt x="63" y="298"/>
                  </a:lnTo>
                  <a:lnTo>
                    <a:pt x="57" y="308"/>
                  </a:lnTo>
                  <a:lnTo>
                    <a:pt x="51" y="315"/>
                  </a:lnTo>
                  <a:lnTo>
                    <a:pt x="45" y="321"/>
                  </a:lnTo>
                  <a:lnTo>
                    <a:pt x="45" y="321"/>
                  </a:lnTo>
                  <a:lnTo>
                    <a:pt x="38" y="325"/>
                  </a:lnTo>
                  <a:lnTo>
                    <a:pt x="30" y="327"/>
                  </a:lnTo>
                  <a:lnTo>
                    <a:pt x="24" y="329"/>
                  </a:lnTo>
                  <a:lnTo>
                    <a:pt x="16" y="331"/>
                  </a:lnTo>
                  <a:lnTo>
                    <a:pt x="5" y="332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1" y="183"/>
                  </a:lnTo>
                  <a:lnTo>
                    <a:pt x="3" y="172"/>
                  </a:lnTo>
                  <a:lnTo>
                    <a:pt x="7" y="161"/>
                  </a:lnTo>
                  <a:lnTo>
                    <a:pt x="16" y="136"/>
                  </a:lnTo>
                  <a:lnTo>
                    <a:pt x="29" y="107"/>
                  </a:lnTo>
                  <a:lnTo>
                    <a:pt x="29" y="107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 flipH="1">
              <a:off x="6677060" y="5530974"/>
              <a:ext cx="307626" cy="90346"/>
            </a:xfrm>
            <a:custGeom>
              <a:avLst/>
              <a:gdLst>
                <a:gd name="T0" fmla="*/ 205 w 1062"/>
                <a:gd name="T1" fmla="*/ 359 h 368"/>
                <a:gd name="T2" fmla="*/ 111 w 1062"/>
                <a:gd name="T3" fmla="*/ 316 h 368"/>
                <a:gd name="T4" fmla="*/ 68 w 1062"/>
                <a:gd name="T5" fmla="*/ 244 h 368"/>
                <a:gd name="T6" fmla="*/ 44 w 1062"/>
                <a:gd name="T7" fmla="*/ 127 h 368"/>
                <a:gd name="T8" fmla="*/ 20 w 1062"/>
                <a:gd name="T9" fmla="*/ 94 h 368"/>
                <a:gd name="T10" fmla="*/ 2 w 1062"/>
                <a:gd name="T11" fmla="*/ 71 h 368"/>
                <a:gd name="T12" fmla="*/ 5 w 1062"/>
                <a:gd name="T13" fmla="*/ 26 h 368"/>
                <a:gd name="T14" fmla="*/ 62 w 1062"/>
                <a:gd name="T15" fmla="*/ 8 h 368"/>
                <a:gd name="T16" fmla="*/ 261 w 1062"/>
                <a:gd name="T17" fmla="*/ 2 h 368"/>
                <a:gd name="T18" fmla="*/ 163 w 1062"/>
                <a:gd name="T19" fmla="*/ 26 h 368"/>
                <a:gd name="T20" fmla="*/ 99 w 1062"/>
                <a:gd name="T21" fmla="*/ 44 h 368"/>
                <a:gd name="T22" fmla="*/ 74 w 1062"/>
                <a:gd name="T23" fmla="*/ 110 h 368"/>
                <a:gd name="T24" fmla="*/ 85 w 1062"/>
                <a:gd name="T25" fmla="*/ 212 h 368"/>
                <a:gd name="T26" fmla="*/ 114 w 1062"/>
                <a:gd name="T27" fmla="*/ 282 h 368"/>
                <a:gd name="T28" fmla="*/ 164 w 1062"/>
                <a:gd name="T29" fmla="*/ 321 h 368"/>
                <a:gd name="T30" fmla="*/ 269 w 1062"/>
                <a:gd name="T31" fmla="*/ 367 h 368"/>
                <a:gd name="T32" fmla="*/ 671 w 1062"/>
                <a:gd name="T33" fmla="*/ 21 h 368"/>
                <a:gd name="T34" fmla="*/ 802 w 1062"/>
                <a:gd name="T35" fmla="*/ 25 h 368"/>
                <a:gd name="T36" fmla="*/ 673 w 1062"/>
                <a:gd name="T37" fmla="*/ 49 h 368"/>
                <a:gd name="T38" fmla="*/ 626 w 1062"/>
                <a:gd name="T39" fmla="*/ 83 h 368"/>
                <a:gd name="T40" fmla="*/ 614 w 1062"/>
                <a:gd name="T41" fmla="*/ 126 h 368"/>
                <a:gd name="T42" fmla="*/ 645 w 1062"/>
                <a:gd name="T43" fmla="*/ 236 h 368"/>
                <a:gd name="T44" fmla="*/ 717 w 1062"/>
                <a:gd name="T45" fmla="*/ 322 h 368"/>
                <a:gd name="T46" fmla="*/ 786 w 1062"/>
                <a:gd name="T47" fmla="*/ 345 h 368"/>
                <a:gd name="T48" fmla="*/ 747 w 1062"/>
                <a:gd name="T49" fmla="*/ 360 h 368"/>
                <a:gd name="T50" fmla="*/ 668 w 1062"/>
                <a:gd name="T51" fmla="*/ 313 h 368"/>
                <a:gd name="T52" fmla="*/ 626 w 1062"/>
                <a:gd name="T53" fmla="*/ 255 h 368"/>
                <a:gd name="T54" fmla="*/ 591 w 1062"/>
                <a:gd name="T55" fmla="*/ 162 h 368"/>
                <a:gd name="T56" fmla="*/ 546 w 1062"/>
                <a:gd name="T57" fmla="*/ 129 h 368"/>
                <a:gd name="T58" fmla="*/ 495 w 1062"/>
                <a:gd name="T59" fmla="*/ 140 h 368"/>
                <a:gd name="T60" fmla="*/ 462 w 1062"/>
                <a:gd name="T61" fmla="*/ 211 h 368"/>
                <a:gd name="T62" fmla="*/ 432 w 1062"/>
                <a:gd name="T63" fmla="*/ 283 h 368"/>
                <a:gd name="T64" fmla="*/ 378 w 1062"/>
                <a:gd name="T65" fmla="*/ 340 h 368"/>
                <a:gd name="T66" fmla="*/ 269 w 1062"/>
                <a:gd name="T67" fmla="*/ 367 h 368"/>
                <a:gd name="T68" fmla="*/ 342 w 1062"/>
                <a:gd name="T69" fmla="*/ 333 h 368"/>
                <a:gd name="T70" fmla="*/ 401 w 1062"/>
                <a:gd name="T71" fmla="*/ 286 h 368"/>
                <a:gd name="T72" fmla="*/ 450 w 1062"/>
                <a:gd name="T73" fmla="*/ 179 h 368"/>
                <a:gd name="T74" fmla="*/ 447 w 1062"/>
                <a:gd name="T75" fmla="*/ 94 h 368"/>
                <a:gd name="T76" fmla="*/ 418 w 1062"/>
                <a:gd name="T77" fmla="*/ 63 h 368"/>
                <a:gd name="T78" fmla="*/ 316 w 1062"/>
                <a:gd name="T79" fmla="*/ 30 h 368"/>
                <a:gd name="T80" fmla="*/ 278 w 1062"/>
                <a:gd name="T81" fmla="*/ 3 h 368"/>
                <a:gd name="T82" fmla="*/ 504 w 1062"/>
                <a:gd name="T83" fmla="*/ 44 h 368"/>
                <a:gd name="T84" fmla="*/ 836 w 1062"/>
                <a:gd name="T85" fmla="*/ 2 h 368"/>
                <a:gd name="T86" fmla="*/ 1019 w 1062"/>
                <a:gd name="T87" fmla="*/ 13 h 368"/>
                <a:gd name="T88" fmla="*/ 1059 w 1062"/>
                <a:gd name="T89" fmla="*/ 32 h 368"/>
                <a:gd name="T90" fmla="*/ 1060 w 1062"/>
                <a:gd name="T91" fmla="*/ 79 h 368"/>
                <a:gd name="T92" fmla="*/ 1041 w 1062"/>
                <a:gd name="T93" fmla="*/ 98 h 368"/>
                <a:gd name="T94" fmla="*/ 1022 w 1062"/>
                <a:gd name="T95" fmla="*/ 144 h 368"/>
                <a:gd name="T96" fmla="*/ 1003 w 1062"/>
                <a:gd name="T97" fmla="*/ 260 h 368"/>
                <a:gd name="T98" fmla="*/ 958 w 1062"/>
                <a:gd name="T99" fmla="*/ 327 h 368"/>
                <a:gd name="T100" fmla="*/ 855 w 1062"/>
                <a:gd name="T101" fmla="*/ 364 h 368"/>
                <a:gd name="T102" fmla="*/ 832 w 1062"/>
                <a:gd name="T103" fmla="*/ 345 h 368"/>
                <a:gd name="T104" fmla="*/ 924 w 1062"/>
                <a:gd name="T105" fmla="*/ 319 h 368"/>
                <a:gd name="T106" fmla="*/ 968 w 1062"/>
                <a:gd name="T107" fmla="*/ 275 h 368"/>
                <a:gd name="T108" fmla="*/ 991 w 1062"/>
                <a:gd name="T109" fmla="*/ 197 h 368"/>
                <a:gd name="T110" fmla="*/ 989 w 1062"/>
                <a:gd name="T111" fmla="*/ 95 h 368"/>
                <a:gd name="T112" fmla="*/ 960 w 1062"/>
                <a:gd name="T113" fmla="*/ 43 h 368"/>
                <a:gd name="T114" fmla="*/ 877 w 1062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2" h="368">
                  <a:moveTo>
                    <a:pt x="269" y="367"/>
                  </a:moveTo>
                  <a:lnTo>
                    <a:pt x="269" y="367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9"/>
                  </a:lnTo>
                  <a:lnTo>
                    <a:pt x="185" y="355"/>
                  </a:lnTo>
                  <a:lnTo>
                    <a:pt x="166" y="348"/>
                  </a:lnTo>
                  <a:lnTo>
                    <a:pt x="150" y="342"/>
                  </a:lnTo>
                  <a:lnTo>
                    <a:pt x="135" y="333"/>
                  </a:lnTo>
                  <a:lnTo>
                    <a:pt x="122" y="324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3" y="257"/>
                  </a:lnTo>
                  <a:lnTo>
                    <a:pt x="68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7"/>
                  </a:lnTo>
                  <a:lnTo>
                    <a:pt x="39" y="114"/>
                  </a:lnTo>
                  <a:lnTo>
                    <a:pt x="35" y="104"/>
                  </a:lnTo>
                  <a:lnTo>
                    <a:pt x="31" y="101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8"/>
                  </a:lnTo>
                  <a:lnTo>
                    <a:pt x="7" y="83"/>
                  </a:lnTo>
                  <a:lnTo>
                    <a:pt x="5" y="77"/>
                  </a:lnTo>
                  <a:lnTo>
                    <a:pt x="2" y="71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3" y="2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1" y="2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4"/>
                  </a:lnTo>
                  <a:lnTo>
                    <a:pt x="163" y="26"/>
                  </a:lnTo>
                  <a:lnTo>
                    <a:pt x="144" y="30"/>
                  </a:lnTo>
                  <a:lnTo>
                    <a:pt x="126" y="33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4" y="48"/>
                  </a:lnTo>
                  <a:lnTo>
                    <a:pt x="89" y="57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10"/>
                  </a:lnTo>
                  <a:lnTo>
                    <a:pt x="74" y="126"/>
                  </a:lnTo>
                  <a:lnTo>
                    <a:pt x="74" y="143"/>
                  </a:lnTo>
                  <a:lnTo>
                    <a:pt x="75" y="160"/>
                  </a:lnTo>
                  <a:lnTo>
                    <a:pt x="77" y="178"/>
                  </a:lnTo>
                  <a:lnTo>
                    <a:pt x="81" y="195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5" y="246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2"/>
                  </a:lnTo>
                  <a:lnTo>
                    <a:pt x="120" y="290"/>
                  </a:lnTo>
                  <a:lnTo>
                    <a:pt x="128" y="297"/>
                  </a:lnTo>
                  <a:lnTo>
                    <a:pt x="136" y="304"/>
                  </a:lnTo>
                  <a:lnTo>
                    <a:pt x="145" y="310"/>
                  </a:lnTo>
                  <a:lnTo>
                    <a:pt x="154" y="316"/>
                  </a:lnTo>
                  <a:lnTo>
                    <a:pt x="164" y="321"/>
                  </a:lnTo>
                  <a:lnTo>
                    <a:pt x="175" y="327"/>
                  </a:lnTo>
                  <a:lnTo>
                    <a:pt x="197" y="334"/>
                  </a:lnTo>
                  <a:lnTo>
                    <a:pt x="221" y="340"/>
                  </a:lnTo>
                  <a:lnTo>
                    <a:pt x="245" y="344"/>
                  </a:lnTo>
                  <a:lnTo>
                    <a:pt x="268" y="345"/>
                  </a:lnTo>
                  <a:lnTo>
                    <a:pt x="269" y="367"/>
                  </a:lnTo>
                  <a:close/>
                  <a:moveTo>
                    <a:pt x="533" y="46"/>
                  </a:moveTo>
                  <a:lnTo>
                    <a:pt x="533" y="46"/>
                  </a:lnTo>
                  <a:lnTo>
                    <a:pt x="549" y="45"/>
                  </a:lnTo>
                  <a:lnTo>
                    <a:pt x="572" y="40"/>
                  </a:lnTo>
                  <a:lnTo>
                    <a:pt x="635" y="29"/>
                  </a:lnTo>
                  <a:lnTo>
                    <a:pt x="671" y="21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4"/>
                  </a:lnTo>
                  <a:lnTo>
                    <a:pt x="782" y="4"/>
                  </a:lnTo>
                  <a:lnTo>
                    <a:pt x="801" y="3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1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8"/>
                  </a:lnTo>
                  <a:lnTo>
                    <a:pt x="645" y="63"/>
                  </a:lnTo>
                  <a:lnTo>
                    <a:pt x="638" y="70"/>
                  </a:lnTo>
                  <a:lnTo>
                    <a:pt x="632" y="76"/>
                  </a:lnTo>
                  <a:lnTo>
                    <a:pt x="626" y="83"/>
                  </a:lnTo>
                  <a:lnTo>
                    <a:pt x="626" y="83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2"/>
                  </a:lnTo>
                  <a:lnTo>
                    <a:pt x="615" y="110"/>
                  </a:lnTo>
                  <a:lnTo>
                    <a:pt x="614" y="126"/>
                  </a:lnTo>
                  <a:lnTo>
                    <a:pt x="614" y="143"/>
                  </a:lnTo>
                  <a:lnTo>
                    <a:pt x="617" y="160"/>
                  </a:lnTo>
                  <a:lnTo>
                    <a:pt x="622" y="180"/>
                  </a:lnTo>
                  <a:lnTo>
                    <a:pt x="628" y="198"/>
                  </a:lnTo>
                  <a:lnTo>
                    <a:pt x="635" y="218"/>
                  </a:lnTo>
                  <a:lnTo>
                    <a:pt x="645" y="236"/>
                  </a:lnTo>
                  <a:lnTo>
                    <a:pt x="655" y="253"/>
                  </a:lnTo>
                  <a:lnTo>
                    <a:pt x="666" y="270"/>
                  </a:lnTo>
                  <a:lnTo>
                    <a:pt x="678" y="286"/>
                  </a:lnTo>
                  <a:lnTo>
                    <a:pt x="690" y="301"/>
                  </a:lnTo>
                  <a:lnTo>
                    <a:pt x="703" y="313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2"/>
                  </a:lnTo>
                  <a:lnTo>
                    <a:pt x="786" y="345"/>
                  </a:lnTo>
                  <a:lnTo>
                    <a:pt x="808" y="346"/>
                  </a:lnTo>
                  <a:lnTo>
                    <a:pt x="809" y="368"/>
                  </a:lnTo>
                  <a:lnTo>
                    <a:pt x="809" y="368"/>
                  </a:lnTo>
                  <a:lnTo>
                    <a:pt x="786" y="367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5" y="347"/>
                  </a:lnTo>
                  <a:lnTo>
                    <a:pt x="701" y="340"/>
                  </a:lnTo>
                  <a:lnTo>
                    <a:pt x="689" y="331"/>
                  </a:lnTo>
                  <a:lnTo>
                    <a:pt x="678" y="322"/>
                  </a:lnTo>
                  <a:lnTo>
                    <a:pt x="668" y="313"/>
                  </a:lnTo>
                  <a:lnTo>
                    <a:pt x="659" y="303"/>
                  </a:lnTo>
                  <a:lnTo>
                    <a:pt x="651" y="293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4"/>
                  </a:lnTo>
                  <a:lnTo>
                    <a:pt x="609" y="213"/>
                  </a:lnTo>
                  <a:lnTo>
                    <a:pt x="604" y="192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5"/>
                  </a:lnTo>
                  <a:lnTo>
                    <a:pt x="581" y="147"/>
                  </a:lnTo>
                  <a:lnTo>
                    <a:pt x="574" y="141"/>
                  </a:lnTo>
                  <a:lnTo>
                    <a:pt x="567" y="135"/>
                  </a:lnTo>
                  <a:lnTo>
                    <a:pt x="556" y="131"/>
                  </a:lnTo>
                  <a:lnTo>
                    <a:pt x="546" y="129"/>
                  </a:lnTo>
                  <a:lnTo>
                    <a:pt x="534" y="128"/>
                  </a:lnTo>
                  <a:lnTo>
                    <a:pt x="534" y="128"/>
                  </a:lnTo>
                  <a:lnTo>
                    <a:pt x="522" y="129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2" y="154"/>
                  </a:lnTo>
                  <a:lnTo>
                    <a:pt x="478" y="161"/>
                  </a:lnTo>
                  <a:lnTo>
                    <a:pt x="475" y="171"/>
                  </a:lnTo>
                  <a:lnTo>
                    <a:pt x="468" y="191"/>
                  </a:lnTo>
                  <a:lnTo>
                    <a:pt x="462" y="211"/>
                  </a:lnTo>
                  <a:lnTo>
                    <a:pt x="457" y="233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2" y="283"/>
                  </a:lnTo>
                  <a:lnTo>
                    <a:pt x="426" y="293"/>
                  </a:lnTo>
                  <a:lnTo>
                    <a:pt x="420" y="303"/>
                  </a:lnTo>
                  <a:lnTo>
                    <a:pt x="411" y="313"/>
                  </a:lnTo>
                  <a:lnTo>
                    <a:pt x="401" y="322"/>
                  </a:lnTo>
                  <a:lnTo>
                    <a:pt x="390" y="331"/>
                  </a:lnTo>
                  <a:lnTo>
                    <a:pt x="378" y="340"/>
                  </a:lnTo>
                  <a:lnTo>
                    <a:pt x="363" y="347"/>
                  </a:lnTo>
                  <a:lnTo>
                    <a:pt x="349" y="355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7"/>
                  </a:lnTo>
                  <a:lnTo>
                    <a:pt x="269" y="367"/>
                  </a:lnTo>
                  <a:lnTo>
                    <a:pt x="268" y="345"/>
                  </a:lnTo>
                  <a:lnTo>
                    <a:pt x="268" y="345"/>
                  </a:lnTo>
                  <a:lnTo>
                    <a:pt x="292" y="344"/>
                  </a:lnTo>
                  <a:lnTo>
                    <a:pt x="313" y="342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30"/>
                  </a:lnTo>
                  <a:lnTo>
                    <a:pt x="351" y="330"/>
                  </a:lnTo>
                  <a:lnTo>
                    <a:pt x="363" y="322"/>
                  </a:lnTo>
                  <a:lnTo>
                    <a:pt x="376" y="311"/>
                  </a:lnTo>
                  <a:lnTo>
                    <a:pt x="388" y="300"/>
                  </a:lnTo>
                  <a:lnTo>
                    <a:pt x="401" y="286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5"/>
                  </a:lnTo>
                  <a:lnTo>
                    <a:pt x="438" y="216"/>
                  </a:lnTo>
                  <a:lnTo>
                    <a:pt x="444" y="198"/>
                  </a:lnTo>
                  <a:lnTo>
                    <a:pt x="450" y="179"/>
                  </a:lnTo>
                  <a:lnTo>
                    <a:pt x="453" y="160"/>
                  </a:lnTo>
                  <a:lnTo>
                    <a:pt x="454" y="142"/>
                  </a:lnTo>
                  <a:lnTo>
                    <a:pt x="454" y="126"/>
                  </a:lnTo>
                  <a:lnTo>
                    <a:pt x="452" y="110"/>
                  </a:lnTo>
                  <a:lnTo>
                    <a:pt x="450" y="102"/>
                  </a:lnTo>
                  <a:lnTo>
                    <a:pt x="447" y="94"/>
                  </a:lnTo>
                  <a:lnTo>
                    <a:pt x="443" y="88"/>
                  </a:lnTo>
                  <a:lnTo>
                    <a:pt x="440" y="83"/>
                  </a:lnTo>
                  <a:lnTo>
                    <a:pt x="440" y="83"/>
                  </a:lnTo>
                  <a:lnTo>
                    <a:pt x="433" y="75"/>
                  </a:lnTo>
                  <a:lnTo>
                    <a:pt x="426" y="68"/>
                  </a:lnTo>
                  <a:lnTo>
                    <a:pt x="418" y="63"/>
                  </a:lnTo>
                  <a:lnTo>
                    <a:pt x="409" y="58"/>
                  </a:lnTo>
                  <a:lnTo>
                    <a:pt x="401" y="52"/>
                  </a:lnTo>
                  <a:lnTo>
                    <a:pt x="390" y="48"/>
                  </a:lnTo>
                  <a:lnTo>
                    <a:pt x="368" y="40"/>
                  </a:lnTo>
                  <a:lnTo>
                    <a:pt x="343" y="34"/>
                  </a:lnTo>
                  <a:lnTo>
                    <a:pt x="316" y="30"/>
                  </a:lnTo>
                  <a:lnTo>
                    <a:pt x="289" y="26"/>
                  </a:lnTo>
                  <a:lnTo>
                    <a:pt x="263" y="24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278" y="3"/>
                  </a:lnTo>
                  <a:lnTo>
                    <a:pt x="278" y="3"/>
                  </a:lnTo>
                  <a:lnTo>
                    <a:pt x="310" y="7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4"/>
                  </a:lnTo>
                  <a:lnTo>
                    <a:pt x="473" y="39"/>
                  </a:lnTo>
                  <a:lnTo>
                    <a:pt x="504" y="44"/>
                  </a:lnTo>
                  <a:lnTo>
                    <a:pt x="518" y="46"/>
                  </a:lnTo>
                  <a:lnTo>
                    <a:pt x="533" y="46"/>
                  </a:lnTo>
                  <a:lnTo>
                    <a:pt x="533" y="46"/>
                  </a:lnTo>
                  <a:close/>
                  <a:moveTo>
                    <a:pt x="801" y="3"/>
                  </a:moveTo>
                  <a:lnTo>
                    <a:pt x="801" y="3"/>
                  </a:lnTo>
                  <a:lnTo>
                    <a:pt x="836" y="2"/>
                  </a:lnTo>
                  <a:lnTo>
                    <a:pt x="872" y="2"/>
                  </a:lnTo>
                  <a:lnTo>
                    <a:pt x="908" y="3"/>
                  </a:lnTo>
                  <a:lnTo>
                    <a:pt x="942" y="5"/>
                  </a:lnTo>
                  <a:lnTo>
                    <a:pt x="973" y="7"/>
                  </a:lnTo>
                  <a:lnTo>
                    <a:pt x="998" y="10"/>
                  </a:lnTo>
                  <a:lnTo>
                    <a:pt x="1019" y="13"/>
                  </a:lnTo>
                  <a:lnTo>
                    <a:pt x="1031" y="16"/>
                  </a:lnTo>
                  <a:lnTo>
                    <a:pt x="1031" y="16"/>
                  </a:lnTo>
                  <a:lnTo>
                    <a:pt x="1048" y="22"/>
                  </a:lnTo>
                  <a:lnTo>
                    <a:pt x="1053" y="25"/>
                  </a:lnTo>
                  <a:lnTo>
                    <a:pt x="1057" y="29"/>
                  </a:lnTo>
                  <a:lnTo>
                    <a:pt x="1059" y="32"/>
                  </a:lnTo>
                  <a:lnTo>
                    <a:pt x="1061" y="36"/>
                  </a:lnTo>
                  <a:lnTo>
                    <a:pt x="1062" y="50"/>
                  </a:lnTo>
                  <a:lnTo>
                    <a:pt x="1062" y="50"/>
                  </a:lnTo>
                  <a:lnTo>
                    <a:pt x="1062" y="65"/>
                  </a:lnTo>
                  <a:lnTo>
                    <a:pt x="1062" y="73"/>
                  </a:lnTo>
                  <a:lnTo>
                    <a:pt x="1060" y="79"/>
                  </a:lnTo>
                  <a:lnTo>
                    <a:pt x="1058" y="85"/>
                  </a:lnTo>
                  <a:lnTo>
                    <a:pt x="1055" y="90"/>
                  </a:lnTo>
                  <a:lnTo>
                    <a:pt x="1051" y="93"/>
                  </a:lnTo>
                  <a:lnTo>
                    <a:pt x="1046" y="97"/>
                  </a:lnTo>
                  <a:lnTo>
                    <a:pt x="1046" y="97"/>
                  </a:lnTo>
                  <a:lnTo>
                    <a:pt x="1041" y="98"/>
                  </a:lnTo>
                  <a:lnTo>
                    <a:pt x="1038" y="101"/>
                  </a:lnTo>
                  <a:lnTo>
                    <a:pt x="1035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9"/>
                  </a:lnTo>
                  <a:lnTo>
                    <a:pt x="1022" y="144"/>
                  </a:lnTo>
                  <a:lnTo>
                    <a:pt x="1019" y="165"/>
                  </a:lnTo>
                  <a:lnTo>
                    <a:pt x="1012" y="219"/>
                  </a:lnTo>
                  <a:lnTo>
                    <a:pt x="1012" y="219"/>
                  </a:lnTo>
                  <a:lnTo>
                    <a:pt x="1010" y="233"/>
                  </a:lnTo>
                  <a:lnTo>
                    <a:pt x="1006" y="247"/>
                  </a:lnTo>
                  <a:lnTo>
                    <a:pt x="1003" y="260"/>
                  </a:lnTo>
                  <a:lnTo>
                    <a:pt x="998" y="273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7"/>
                  </a:lnTo>
                  <a:lnTo>
                    <a:pt x="958" y="327"/>
                  </a:lnTo>
                  <a:lnTo>
                    <a:pt x="946" y="335"/>
                  </a:lnTo>
                  <a:lnTo>
                    <a:pt x="931" y="343"/>
                  </a:lnTo>
                  <a:lnTo>
                    <a:pt x="915" y="350"/>
                  </a:lnTo>
                  <a:lnTo>
                    <a:pt x="897" y="356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7"/>
                  </a:lnTo>
                  <a:lnTo>
                    <a:pt x="829" y="367"/>
                  </a:lnTo>
                  <a:lnTo>
                    <a:pt x="809" y="368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2" y="345"/>
                  </a:lnTo>
                  <a:lnTo>
                    <a:pt x="857" y="342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9"/>
                  </a:lnTo>
                  <a:lnTo>
                    <a:pt x="914" y="324"/>
                  </a:lnTo>
                  <a:lnTo>
                    <a:pt x="924" y="319"/>
                  </a:lnTo>
                  <a:lnTo>
                    <a:pt x="933" y="313"/>
                  </a:lnTo>
                  <a:lnTo>
                    <a:pt x="942" y="306"/>
                  </a:lnTo>
                  <a:lnTo>
                    <a:pt x="950" y="300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5"/>
                  </a:lnTo>
                  <a:lnTo>
                    <a:pt x="968" y="275"/>
                  </a:lnTo>
                  <a:lnTo>
                    <a:pt x="975" y="262"/>
                  </a:lnTo>
                  <a:lnTo>
                    <a:pt x="979" y="247"/>
                  </a:lnTo>
                  <a:lnTo>
                    <a:pt x="984" y="232"/>
                  </a:lnTo>
                  <a:lnTo>
                    <a:pt x="988" y="214"/>
                  </a:lnTo>
                  <a:lnTo>
                    <a:pt x="991" y="197"/>
                  </a:lnTo>
                  <a:lnTo>
                    <a:pt x="993" y="180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8"/>
                  </a:lnTo>
                  <a:lnTo>
                    <a:pt x="993" y="112"/>
                  </a:lnTo>
                  <a:lnTo>
                    <a:pt x="989" y="95"/>
                  </a:lnTo>
                  <a:lnTo>
                    <a:pt x="986" y="81"/>
                  </a:lnTo>
                  <a:lnTo>
                    <a:pt x="982" y="70"/>
                  </a:lnTo>
                  <a:lnTo>
                    <a:pt x="975" y="59"/>
                  </a:lnTo>
                  <a:lnTo>
                    <a:pt x="968" y="50"/>
                  </a:lnTo>
                  <a:lnTo>
                    <a:pt x="964" y="46"/>
                  </a:lnTo>
                  <a:lnTo>
                    <a:pt x="960" y="43"/>
                  </a:lnTo>
                  <a:lnTo>
                    <a:pt x="960" y="43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9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1" y="3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 flipH="1">
              <a:off x="6202587" y="6099114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1 h 896"/>
                <a:gd name="T6" fmla="*/ 1475 w 2492"/>
                <a:gd name="T7" fmla="*/ 18 h 896"/>
                <a:gd name="T8" fmla="*/ 1496 w 2492"/>
                <a:gd name="T9" fmla="*/ 22 h 896"/>
                <a:gd name="T10" fmla="*/ 1511 w 2492"/>
                <a:gd name="T11" fmla="*/ 40 h 896"/>
                <a:gd name="T12" fmla="*/ 1543 w 2492"/>
                <a:gd name="T13" fmla="*/ 76 h 896"/>
                <a:gd name="T14" fmla="*/ 1578 w 2492"/>
                <a:gd name="T15" fmla="*/ 106 h 896"/>
                <a:gd name="T16" fmla="*/ 1617 w 2492"/>
                <a:gd name="T17" fmla="*/ 134 h 896"/>
                <a:gd name="T18" fmla="*/ 1659 w 2492"/>
                <a:gd name="T19" fmla="*/ 159 h 896"/>
                <a:gd name="T20" fmla="*/ 1702 w 2492"/>
                <a:gd name="T21" fmla="*/ 181 h 896"/>
                <a:gd name="T22" fmla="*/ 1748 w 2492"/>
                <a:gd name="T23" fmla="*/ 201 h 896"/>
                <a:gd name="T24" fmla="*/ 1821 w 2492"/>
                <a:gd name="T25" fmla="*/ 227 h 896"/>
                <a:gd name="T26" fmla="*/ 1921 w 2492"/>
                <a:gd name="T27" fmla="*/ 256 h 896"/>
                <a:gd name="T28" fmla="*/ 2024 w 2492"/>
                <a:gd name="T29" fmla="*/ 279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3 h 896"/>
                <a:gd name="T38" fmla="*/ 2361 w 2492"/>
                <a:gd name="T39" fmla="*/ 390 h 896"/>
                <a:gd name="T40" fmla="*/ 2388 w 2492"/>
                <a:gd name="T41" fmla="*/ 420 h 896"/>
                <a:gd name="T42" fmla="*/ 2411 w 2492"/>
                <a:gd name="T43" fmla="*/ 454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19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4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4 w 2492"/>
                <a:gd name="T95" fmla="*/ 169 h 896"/>
                <a:gd name="T96" fmla="*/ 849 w 2492"/>
                <a:gd name="T97" fmla="*/ 146 h 896"/>
                <a:gd name="T98" fmla="*/ 891 w 2492"/>
                <a:gd name="T99" fmla="*/ 119 h 896"/>
                <a:gd name="T100" fmla="*/ 931 w 2492"/>
                <a:gd name="T101" fmla="*/ 89 h 896"/>
                <a:gd name="T102" fmla="*/ 965 w 2492"/>
                <a:gd name="T103" fmla="*/ 56 h 896"/>
                <a:gd name="T104" fmla="*/ 997 w 2492"/>
                <a:gd name="T105" fmla="*/ 19 h 896"/>
                <a:gd name="T106" fmla="*/ 1010 w 2492"/>
                <a:gd name="T10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1"/>
                  </a:lnTo>
                  <a:lnTo>
                    <a:pt x="1419" y="16"/>
                  </a:lnTo>
                  <a:lnTo>
                    <a:pt x="1475" y="18"/>
                  </a:lnTo>
                  <a:lnTo>
                    <a:pt x="1490" y="20"/>
                  </a:lnTo>
                  <a:lnTo>
                    <a:pt x="1496" y="22"/>
                  </a:lnTo>
                  <a:lnTo>
                    <a:pt x="1496" y="22"/>
                  </a:lnTo>
                  <a:lnTo>
                    <a:pt x="1511" y="40"/>
                  </a:lnTo>
                  <a:lnTo>
                    <a:pt x="1526" y="58"/>
                  </a:lnTo>
                  <a:lnTo>
                    <a:pt x="1543" y="76"/>
                  </a:lnTo>
                  <a:lnTo>
                    <a:pt x="1560" y="91"/>
                  </a:lnTo>
                  <a:lnTo>
                    <a:pt x="1578" y="106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59"/>
                  </a:lnTo>
                  <a:lnTo>
                    <a:pt x="1680" y="171"/>
                  </a:lnTo>
                  <a:lnTo>
                    <a:pt x="1702" y="181"/>
                  </a:lnTo>
                  <a:lnTo>
                    <a:pt x="1725" y="192"/>
                  </a:lnTo>
                  <a:lnTo>
                    <a:pt x="1748" y="201"/>
                  </a:lnTo>
                  <a:lnTo>
                    <a:pt x="1772" y="211"/>
                  </a:lnTo>
                  <a:lnTo>
                    <a:pt x="1821" y="227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9"/>
                  </a:lnTo>
                  <a:lnTo>
                    <a:pt x="2126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4"/>
                  </a:lnTo>
                  <a:lnTo>
                    <a:pt x="2291" y="342"/>
                  </a:lnTo>
                  <a:lnTo>
                    <a:pt x="2310" y="352"/>
                  </a:lnTo>
                  <a:lnTo>
                    <a:pt x="2328" y="363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8" y="420"/>
                  </a:lnTo>
                  <a:lnTo>
                    <a:pt x="2400" y="436"/>
                  </a:lnTo>
                  <a:lnTo>
                    <a:pt x="2411" y="454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39" y="510"/>
                  </a:lnTo>
                  <a:lnTo>
                    <a:pt x="2447" y="530"/>
                  </a:lnTo>
                  <a:lnTo>
                    <a:pt x="2454" y="551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4" y="637"/>
                  </a:lnTo>
                  <a:lnTo>
                    <a:pt x="2481" y="681"/>
                  </a:lnTo>
                  <a:lnTo>
                    <a:pt x="2485" y="726"/>
                  </a:lnTo>
                  <a:lnTo>
                    <a:pt x="2489" y="770"/>
                  </a:lnTo>
                  <a:lnTo>
                    <a:pt x="2491" y="813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3"/>
                  </a:lnTo>
                  <a:lnTo>
                    <a:pt x="2" y="770"/>
                  </a:lnTo>
                  <a:lnTo>
                    <a:pt x="5" y="726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19" y="615"/>
                  </a:lnTo>
                  <a:lnTo>
                    <a:pt x="24" y="593"/>
                  </a:lnTo>
                  <a:lnTo>
                    <a:pt x="29" y="572"/>
                  </a:lnTo>
                  <a:lnTo>
                    <a:pt x="35" y="551"/>
                  </a:lnTo>
                  <a:lnTo>
                    <a:pt x="42" y="530"/>
                  </a:lnTo>
                  <a:lnTo>
                    <a:pt x="49" y="511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4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6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19" y="334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5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1" y="180"/>
                  </a:lnTo>
                  <a:lnTo>
                    <a:pt x="804" y="169"/>
                  </a:lnTo>
                  <a:lnTo>
                    <a:pt x="827" y="158"/>
                  </a:lnTo>
                  <a:lnTo>
                    <a:pt x="849" y="146"/>
                  </a:lnTo>
                  <a:lnTo>
                    <a:pt x="871" y="133"/>
                  </a:lnTo>
                  <a:lnTo>
                    <a:pt x="891" y="119"/>
                  </a:lnTo>
                  <a:lnTo>
                    <a:pt x="912" y="104"/>
                  </a:lnTo>
                  <a:lnTo>
                    <a:pt x="931" y="89"/>
                  </a:lnTo>
                  <a:lnTo>
                    <a:pt x="949" y="72"/>
                  </a:lnTo>
                  <a:lnTo>
                    <a:pt x="965" y="56"/>
                  </a:lnTo>
                  <a:lnTo>
                    <a:pt x="981" y="38"/>
                  </a:lnTo>
                  <a:lnTo>
                    <a:pt x="997" y="19"/>
                  </a:lnTo>
                  <a:lnTo>
                    <a:pt x="1010" y="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 flipH="1">
              <a:off x="6491094" y="6099114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3 h 896"/>
                <a:gd name="T12" fmla="*/ 500 w 501"/>
                <a:gd name="T13" fmla="*/ 22 h 896"/>
                <a:gd name="T14" fmla="*/ 500 w 501"/>
                <a:gd name="T15" fmla="*/ 22 h 896"/>
                <a:gd name="T16" fmla="*/ 494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1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3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94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1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 flipH="1">
              <a:off x="6703130" y="5907996"/>
              <a:ext cx="66044" cy="79922"/>
            </a:xfrm>
            <a:custGeom>
              <a:avLst/>
              <a:gdLst>
                <a:gd name="T0" fmla="*/ 46 w 226"/>
                <a:gd name="T1" fmla="*/ 4 h 324"/>
                <a:gd name="T2" fmla="*/ 65 w 226"/>
                <a:gd name="T3" fmla="*/ 0 h 324"/>
                <a:gd name="T4" fmla="*/ 87 w 226"/>
                <a:gd name="T5" fmla="*/ 1 h 324"/>
                <a:gd name="T6" fmla="*/ 108 w 226"/>
                <a:gd name="T7" fmla="*/ 10 h 324"/>
                <a:gd name="T8" fmla="*/ 129 w 226"/>
                <a:gd name="T9" fmla="*/ 23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3 w 226"/>
                <a:gd name="T17" fmla="*/ 123 h 324"/>
                <a:gd name="T18" fmla="*/ 210 w 226"/>
                <a:gd name="T19" fmla="*/ 139 h 324"/>
                <a:gd name="T20" fmla="*/ 219 w 226"/>
                <a:gd name="T21" fmla="*/ 172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8 h 324"/>
                <a:gd name="T28" fmla="*/ 215 w 226"/>
                <a:gd name="T29" fmla="*/ 282 h 324"/>
                <a:gd name="T30" fmla="*/ 205 w 226"/>
                <a:gd name="T31" fmla="*/ 300 h 324"/>
                <a:gd name="T32" fmla="*/ 189 w 226"/>
                <a:gd name="T33" fmla="*/ 314 h 324"/>
                <a:gd name="T34" fmla="*/ 180 w 226"/>
                <a:gd name="T35" fmla="*/ 320 h 324"/>
                <a:gd name="T36" fmla="*/ 161 w 226"/>
                <a:gd name="T37" fmla="*/ 324 h 324"/>
                <a:gd name="T38" fmla="*/ 140 w 226"/>
                <a:gd name="T39" fmla="*/ 322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2 h 324"/>
                <a:gd name="T46" fmla="*/ 56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5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2 w 226"/>
                <a:gd name="T65" fmla="*/ 23 h 324"/>
                <a:gd name="T66" fmla="*/ 37 w 226"/>
                <a:gd name="T67" fmla="*/ 9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10"/>
                  </a:lnTo>
                  <a:lnTo>
                    <a:pt x="119" y="15"/>
                  </a:lnTo>
                  <a:lnTo>
                    <a:pt x="129" y="23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2"/>
                  </a:lnTo>
                  <a:lnTo>
                    <a:pt x="170" y="65"/>
                  </a:lnTo>
                  <a:lnTo>
                    <a:pt x="180" y="78"/>
                  </a:lnTo>
                  <a:lnTo>
                    <a:pt x="188" y="92"/>
                  </a:lnTo>
                  <a:lnTo>
                    <a:pt x="196" y="107"/>
                  </a:lnTo>
                  <a:lnTo>
                    <a:pt x="203" y="123"/>
                  </a:lnTo>
                  <a:lnTo>
                    <a:pt x="203" y="123"/>
                  </a:lnTo>
                  <a:lnTo>
                    <a:pt x="210" y="139"/>
                  </a:lnTo>
                  <a:lnTo>
                    <a:pt x="215" y="156"/>
                  </a:lnTo>
                  <a:lnTo>
                    <a:pt x="219" y="172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5"/>
                  </a:lnTo>
                  <a:lnTo>
                    <a:pt x="223" y="258"/>
                  </a:lnTo>
                  <a:lnTo>
                    <a:pt x="219" y="271"/>
                  </a:lnTo>
                  <a:lnTo>
                    <a:pt x="215" y="282"/>
                  </a:lnTo>
                  <a:lnTo>
                    <a:pt x="210" y="292"/>
                  </a:lnTo>
                  <a:lnTo>
                    <a:pt x="205" y="300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20"/>
                  </a:lnTo>
                  <a:lnTo>
                    <a:pt x="180" y="320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2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3"/>
                  </a:lnTo>
                  <a:lnTo>
                    <a:pt x="76" y="282"/>
                  </a:lnTo>
                  <a:lnTo>
                    <a:pt x="65" y="271"/>
                  </a:lnTo>
                  <a:lnTo>
                    <a:pt x="56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5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6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1"/>
                  </a:lnTo>
                  <a:lnTo>
                    <a:pt x="22" y="23"/>
                  </a:lnTo>
                  <a:lnTo>
                    <a:pt x="30" y="15"/>
                  </a:lnTo>
                  <a:lnTo>
                    <a:pt x="37" y="9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 flipH="1">
              <a:off x="6360744" y="5907996"/>
              <a:ext cx="64306" cy="79922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8 w 224"/>
                <a:gd name="T5" fmla="*/ 1 h 324"/>
                <a:gd name="T6" fmla="*/ 117 w 224"/>
                <a:gd name="T7" fmla="*/ 10 h 324"/>
                <a:gd name="T8" fmla="*/ 95 w 224"/>
                <a:gd name="T9" fmla="*/ 23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2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8 h 324"/>
                <a:gd name="T28" fmla="*/ 10 w 224"/>
                <a:gd name="T29" fmla="*/ 282 h 324"/>
                <a:gd name="T30" fmla="*/ 21 w 224"/>
                <a:gd name="T31" fmla="*/ 300 h 324"/>
                <a:gd name="T32" fmla="*/ 36 w 224"/>
                <a:gd name="T33" fmla="*/ 314 h 324"/>
                <a:gd name="T34" fmla="*/ 45 w 224"/>
                <a:gd name="T35" fmla="*/ 320 h 324"/>
                <a:gd name="T36" fmla="*/ 64 w 224"/>
                <a:gd name="T37" fmla="*/ 324 h 324"/>
                <a:gd name="T38" fmla="*/ 85 w 224"/>
                <a:gd name="T39" fmla="*/ 322 h 324"/>
                <a:gd name="T40" fmla="*/ 106 w 224"/>
                <a:gd name="T41" fmla="*/ 314 h 324"/>
                <a:gd name="T42" fmla="*/ 128 w 224"/>
                <a:gd name="T43" fmla="*/ 301 h 324"/>
                <a:gd name="T44" fmla="*/ 149 w 224"/>
                <a:gd name="T45" fmla="*/ 282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5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3 h 324"/>
                <a:gd name="T66" fmla="*/ 187 w 224"/>
                <a:gd name="T67" fmla="*/ 9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8" y="1"/>
                  </a:lnTo>
                  <a:lnTo>
                    <a:pt x="128" y="4"/>
                  </a:lnTo>
                  <a:lnTo>
                    <a:pt x="117" y="10"/>
                  </a:lnTo>
                  <a:lnTo>
                    <a:pt x="106" y="15"/>
                  </a:lnTo>
                  <a:lnTo>
                    <a:pt x="95" y="23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8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6"/>
                  </a:lnTo>
                  <a:lnTo>
                    <a:pt x="6" y="172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2" y="258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4" y="292"/>
                  </a:lnTo>
                  <a:lnTo>
                    <a:pt x="21" y="300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20"/>
                  </a:lnTo>
                  <a:lnTo>
                    <a:pt x="45" y="320"/>
                  </a:lnTo>
                  <a:lnTo>
                    <a:pt x="54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2"/>
                  </a:lnTo>
                  <a:lnTo>
                    <a:pt x="96" y="319"/>
                  </a:lnTo>
                  <a:lnTo>
                    <a:pt x="106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3"/>
                  </a:lnTo>
                  <a:lnTo>
                    <a:pt x="149" y="282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5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6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8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1"/>
                  </a:lnTo>
                  <a:lnTo>
                    <a:pt x="203" y="23"/>
                  </a:lnTo>
                  <a:lnTo>
                    <a:pt x="196" y="15"/>
                  </a:lnTo>
                  <a:lnTo>
                    <a:pt x="187" y="9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 flipH="1">
              <a:off x="6388552" y="5715142"/>
              <a:ext cx="352814" cy="363123"/>
            </a:xfrm>
            <a:custGeom>
              <a:avLst/>
              <a:gdLst>
                <a:gd name="T0" fmla="*/ 625 w 1220"/>
                <a:gd name="T1" fmla="*/ 1464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4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6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0 h 1465"/>
                <a:gd name="T32" fmla="*/ 1126 w 1220"/>
                <a:gd name="T33" fmla="*/ 300 h 1465"/>
                <a:gd name="T34" fmla="*/ 1063 w 1220"/>
                <a:gd name="T35" fmla="*/ 208 h 1465"/>
                <a:gd name="T36" fmla="*/ 984 w 1220"/>
                <a:gd name="T37" fmla="*/ 129 h 1465"/>
                <a:gd name="T38" fmla="*/ 908 w 1220"/>
                <a:gd name="T39" fmla="*/ 75 h 1465"/>
                <a:gd name="T40" fmla="*/ 857 w 1220"/>
                <a:gd name="T41" fmla="*/ 49 h 1465"/>
                <a:gd name="T42" fmla="*/ 800 w 1220"/>
                <a:gd name="T43" fmla="*/ 29 h 1465"/>
                <a:gd name="T44" fmla="*/ 741 w 1220"/>
                <a:gd name="T45" fmla="*/ 12 h 1465"/>
                <a:gd name="T46" fmla="*/ 677 w 1220"/>
                <a:gd name="T47" fmla="*/ 4 h 1465"/>
                <a:gd name="T48" fmla="*/ 610 w 1220"/>
                <a:gd name="T49" fmla="*/ 0 h 1465"/>
                <a:gd name="T50" fmla="*/ 565 w 1220"/>
                <a:gd name="T51" fmla="*/ 2 h 1465"/>
                <a:gd name="T52" fmla="*/ 500 w 1220"/>
                <a:gd name="T53" fmla="*/ 9 h 1465"/>
                <a:gd name="T54" fmla="*/ 439 w 1220"/>
                <a:gd name="T55" fmla="*/ 22 h 1465"/>
                <a:gd name="T56" fmla="*/ 382 w 1220"/>
                <a:gd name="T57" fmla="*/ 42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0 h 1465"/>
                <a:gd name="T64" fmla="*/ 114 w 1220"/>
                <a:gd name="T65" fmla="*/ 268 h 1465"/>
                <a:gd name="T66" fmla="*/ 62 w 1220"/>
                <a:gd name="T67" fmla="*/ 367 h 1465"/>
                <a:gd name="T68" fmla="*/ 25 w 1220"/>
                <a:gd name="T69" fmla="*/ 471 h 1465"/>
                <a:gd name="T70" fmla="*/ 5 w 1220"/>
                <a:gd name="T71" fmla="*/ 580 h 1465"/>
                <a:gd name="T72" fmla="*/ 0 w 1220"/>
                <a:gd name="T73" fmla="*/ 691 h 1465"/>
                <a:gd name="T74" fmla="*/ 11 w 1220"/>
                <a:gd name="T75" fmla="*/ 797 h 1465"/>
                <a:gd name="T76" fmla="*/ 26 w 1220"/>
                <a:gd name="T77" fmla="*/ 867 h 1465"/>
                <a:gd name="T78" fmla="*/ 60 w 1220"/>
                <a:gd name="T79" fmla="*/ 963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1 w 1220"/>
                <a:gd name="T89" fmla="*/ 1335 h 1465"/>
                <a:gd name="T90" fmla="*/ 406 w 1220"/>
                <a:gd name="T91" fmla="*/ 1383 h 1465"/>
                <a:gd name="T92" fmla="*/ 467 w 1220"/>
                <a:gd name="T93" fmla="*/ 1421 h 1465"/>
                <a:gd name="T94" fmla="*/ 527 w 1220"/>
                <a:gd name="T95" fmla="*/ 1446 h 1465"/>
                <a:gd name="T96" fmla="*/ 579 w 1220"/>
                <a:gd name="T97" fmla="*/ 1462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5" y="1464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6"/>
                  </a:lnTo>
                  <a:lnTo>
                    <a:pt x="713" y="1439"/>
                  </a:lnTo>
                  <a:lnTo>
                    <a:pt x="732" y="1430"/>
                  </a:lnTo>
                  <a:lnTo>
                    <a:pt x="752" y="1421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3"/>
                  </a:lnTo>
                  <a:lnTo>
                    <a:pt x="836" y="1368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0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5"/>
                  </a:lnTo>
                  <a:lnTo>
                    <a:pt x="986" y="1234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59" y="963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7"/>
                  </a:lnTo>
                  <a:lnTo>
                    <a:pt x="1194" y="867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6"/>
                  </a:lnTo>
                  <a:lnTo>
                    <a:pt x="1220" y="691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4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6"/>
                  </a:lnTo>
                  <a:lnTo>
                    <a:pt x="1172" y="400"/>
                  </a:lnTo>
                  <a:lnTo>
                    <a:pt x="1158" y="367"/>
                  </a:lnTo>
                  <a:lnTo>
                    <a:pt x="1143" y="332"/>
                  </a:lnTo>
                  <a:lnTo>
                    <a:pt x="1126" y="300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0"/>
                  </a:lnTo>
                  <a:lnTo>
                    <a:pt x="1012" y="154"/>
                  </a:lnTo>
                  <a:lnTo>
                    <a:pt x="984" y="129"/>
                  </a:lnTo>
                  <a:lnTo>
                    <a:pt x="955" y="106"/>
                  </a:lnTo>
                  <a:lnTo>
                    <a:pt x="924" y="85"/>
                  </a:lnTo>
                  <a:lnTo>
                    <a:pt x="908" y="75"/>
                  </a:lnTo>
                  <a:lnTo>
                    <a:pt x="891" y="66"/>
                  </a:lnTo>
                  <a:lnTo>
                    <a:pt x="873" y="58"/>
                  </a:lnTo>
                  <a:lnTo>
                    <a:pt x="857" y="49"/>
                  </a:lnTo>
                  <a:lnTo>
                    <a:pt x="837" y="42"/>
                  </a:lnTo>
                  <a:lnTo>
                    <a:pt x="820" y="35"/>
                  </a:lnTo>
                  <a:lnTo>
                    <a:pt x="800" y="29"/>
                  </a:lnTo>
                  <a:lnTo>
                    <a:pt x="781" y="22"/>
                  </a:lnTo>
                  <a:lnTo>
                    <a:pt x="761" y="18"/>
                  </a:lnTo>
                  <a:lnTo>
                    <a:pt x="741" y="12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7" y="4"/>
                  </a:lnTo>
                  <a:lnTo>
                    <a:pt x="656" y="2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2"/>
                  </a:lnTo>
                  <a:lnTo>
                    <a:pt x="542" y="4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2"/>
                  </a:lnTo>
                  <a:lnTo>
                    <a:pt x="459" y="18"/>
                  </a:lnTo>
                  <a:lnTo>
                    <a:pt x="439" y="22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2" y="42"/>
                  </a:lnTo>
                  <a:lnTo>
                    <a:pt x="364" y="49"/>
                  </a:lnTo>
                  <a:lnTo>
                    <a:pt x="346" y="58"/>
                  </a:lnTo>
                  <a:lnTo>
                    <a:pt x="329" y="66"/>
                  </a:lnTo>
                  <a:lnTo>
                    <a:pt x="312" y="75"/>
                  </a:lnTo>
                  <a:lnTo>
                    <a:pt x="297" y="85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0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300"/>
                  </a:lnTo>
                  <a:lnTo>
                    <a:pt x="78" y="332"/>
                  </a:lnTo>
                  <a:lnTo>
                    <a:pt x="62" y="367"/>
                  </a:lnTo>
                  <a:lnTo>
                    <a:pt x="48" y="400"/>
                  </a:lnTo>
                  <a:lnTo>
                    <a:pt x="37" y="436"/>
                  </a:lnTo>
                  <a:lnTo>
                    <a:pt x="25" y="471"/>
                  </a:lnTo>
                  <a:lnTo>
                    <a:pt x="17" y="508"/>
                  </a:lnTo>
                  <a:lnTo>
                    <a:pt x="11" y="544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0" y="691"/>
                  </a:lnTo>
                  <a:lnTo>
                    <a:pt x="2" y="726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7" y="832"/>
                  </a:lnTo>
                  <a:lnTo>
                    <a:pt x="26" y="867"/>
                  </a:lnTo>
                  <a:lnTo>
                    <a:pt x="26" y="867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3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4"/>
                  </a:lnTo>
                  <a:lnTo>
                    <a:pt x="255" y="1255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8"/>
                  </a:lnTo>
                  <a:lnTo>
                    <a:pt x="406" y="1383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7" y="1421"/>
                  </a:lnTo>
                  <a:lnTo>
                    <a:pt x="487" y="1430"/>
                  </a:lnTo>
                  <a:lnTo>
                    <a:pt x="508" y="1439"/>
                  </a:lnTo>
                  <a:lnTo>
                    <a:pt x="527" y="1446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79" y="1462"/>
                  </a:lnTo>
                  <a:lnTo>
                    <a:pt x="595" y="1464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 flipH="1">
              <a:off x="6372910" y="5706454"/>
              <a:ext cx="378884" cy="248453"/>
            </a:xfrm>
            <a:custGeom>
              <a:avLst/>
              <a:gdLst>
                <a:gd name="T0" fmla="*/ 483 w 1307"/>
                <a:gd name="T1" fmla="*/ 594 h 1001"/>
                <a:gd name="T2" fmla="*/ 411 w 1307"/>
                <a:gd name="T3" fmla="*/ 699 h 1001"/>
                <a:gd name="T4" fmla="*/ 377 w 1307"/>
                <a:gd name="T5" fmla="*/ 729 h 1001"/>
                <a:gd name="T6" fmla="*/ 337 w 1307"/>
                <a:gd name="T7" fmla="*/ 745 h 1001"/>
                <a:gd name="T8" fmla="*/ 294 w 1307"/>
                <a:gd name="T9" fmla="*/ 748 h 1001"/>
                <a:gd name="T10" fmla="*/ 242 w 1307"/>
                <a:gd name="T11" fmla="*/ 736 h 1001"/>
                <a:gd name="T12" fmla="*/ 186 w 1307"/>
                <a:gd name="T13" fmla="*/ 717 h 1001"/>
                <a:gd name="T14" fmla="*/ 142 w 1307"/>
                <a:gd name="T15" fmla="*/ 714 h 1001"/>
                <a:gd name="T16" fmla="*/ 113 w 1307"/>
                <a:gd name="T17" fmla="*/ 729 h 1001"/>
                <a:gd name="T18" fmla="*/ 96 w 1307"/>
                <a:gd name="T19" fmla="*/ 757 h 1001"/>
                <a:gd name="T20" fmla="*/ 89 w 1307"/>
                <a:gd name="T21" fmla="*/ 821 h 1001"/>
                <a:gd name="T22" fmla="*/ 102 w 1307"/>
                <a:gd name="T23" fmla="*/ 921 h 1001"/>
                <a:gd name="T24" fmla="*/ 87 w 1307"/>
                <a:gd name="T25" fmla="*/ 940 h 1001"/>
                <a:gd name="T26" fmla="*/ 48 w 1307"/>
                <a:gd name="T27" fmla="*/ 875 h 1001"/>
                <a:gd name="T28" fmla="*/ 12 w 1307"/>
                <a:gd name="T29" fmla="*/ 779 h 1001"/>
                <a:gd name="T30" fmla="*/ 0 w 1307"/>
                <a:gd name="T31" fmla="*/ 652 h 1001"/>
                <a:gd name="T32" fmla="*/ 15 w 1307"/>
                <a:gd name="T33" fmla="*/ 527 h 1001"/>
                <a:gd name="T34" fmla="*/ 36 w 1307"/>
                <a:gd name="T35" fmla="*/ 446 h 1001"/>
                <a:gd name="T36" fmla="*/ 67 w 1307"/>
                <a:gd name="T37" fmla="*/ 371 h 1001"/>
                <a:gd name="T38" fmla="*/ 114 w 1307"/>
                <a:gd name="T39" fmla="*/ 294 h 1001"/>
                <a:gd name="T40" fmla="*/ 174 w 1307"/>
                <a:gd name="T41" fmla="*/ 217 h 1001"/>
                <a:gd name="T42" fmla="*/ 243 w 1307"/>
                <a:gd name="T43" fmla="*/ 146 h 1001"/>
                <a:gd name="T44" fmla="*/ 321 w 1307"/>
                <a:gd name="T45" fmla="*/ 84 h 1001"/>
                <a:gd name="T46" fmla="*/ 404 w 1307"/>
                <a:gd name="T47" fmla="*/ 38 h 1001"/>
                <a:gd name="T48" fmla="*/ 490 w 1307"/>
                <a:gd name="T49" fmla="*/ 10 h 1001"/>
                <a:gd name="T50" fmla="*/ 555 w 1307"/>
                <a:gd name="T51" fmla="*/ 4 h 1001"/>
                <a:gd name="T52" fmla="*/ 659 w 1307"/>
                <a:gd name="T53" fmla="*/ 1 h 1001"/>
                <a:gd name="T54" fmla="*/ 784 w 1307"/>
                <a:gd name="T55" fmla="*/ 17 h 1001"/>
                <a:gd name="T56" fmla="*/ 922 w 1307"/>
                <a:gd name="T57" fmla="*/ 63 h 1001"/>
                <a:gd name="T58" fmla="*/ 1070 w 1307"/>
                <a:gd name="T59" fmla="*/ 146 h 1001"/>
                <a:gd name="T60" fmla="*/ 1116 w 1307"/>
                <a:gd name="T61" fmla="*/ 181 h 1001"/>
                <a:gd name="T62" fmla="*/ 1169 w 1307"/>
                <a:gd name="T63" fmla="*/ 235 h 1001"/>
                <a:gd name="T64" fmla="*/ 1238 w 1307"/>
                <a:gd name="T65" fmla="*/ 341 h 1001"/>
                <a:gd name="T66" fmla="*/ 1286 w 1307"/>
                <a:gd name="T67" fmla="*/ 473 h 1001"/>
                <a:gd name="T68" fmla="*/ 1306 w 1307"/>
                <a:gd name="T69" fmla="*/ 608 h 1001"/>
                <a:gd name="T70" fmla="*/ 1303 w 1307"/>
                <a:gd name="T71" fmla="*/ 736 h 1001"/>
                <a:gd name="T72" fmla="*/ 1283 w 1307"/>
                <a:gd name="T73" fmla="*/ 850 h 1001"/>
                <a:gd name="T74" fmla="*/ 1253 w 1307"/>
                <a:gd name="T75" fmla="*/ 938 h 1001"/>
                <a:gd name="T76" fmla="*/ 1218 w 1307"/>
                <a:gd name="T77" fmla="*/ 994 h 1001"/>
                <a:gd name="T78" fmla="*/ 1222 w 1307"/>
                <a:gd name="T79" fmla="*/ 914 h 1001"/>
                <a:gd name="T80" fmla="*/ 1230 w 1307"/>
                <a:gd name="T81" fmla="*/ 774 h 1001"/>
                <a:gd name="T82" fmla="*/ 1215 w 1307"/>
                <a:gd name="T83" fmla="*/ 675 h 1001"/>
                <a:gd name="T84" fmla="*/ 1180 w 1307"/>
                <a:gd name="T85" fmla="*/ 605 h 1001"/>
                <a:gd name="T86" fmla="*/ 1133 w 1307"/>
                <a:gd name="T87" fmla="*/ 551 h 1001"/>
                <a:gd name="T88" fmla="*/ 1030 w 1307"/>
                <a:gd name="T89" fmla="*/ 463 h 1001"/>
                <a:gd name="T90" fmla="*/ 967 w 1307"/>
                <a:gd name="T91" fmla="*/ 398 h 1001"/>
                <a:gd name="T92" fmla="*/ 922 w 1307"/>
                <a:gd name="T93" fmla="*/ 333 h 1001"/>
                <a:gd name="T94" fmla="*/ 896 w 1307"/>
                <a:gd name="T95" fmla="*/ 294 h 1001"/>
                <a:gd name="T96" fmla="*/ 860 w 1307"/>
                <a:gd name="T97" fmla="*/ 268 h 1001"/>
                <a:gd name="T98" fmla="*/ 815 w 1307"/>
                <a:gd name="T99" fmla="*/ 256 h 1001"/>
                <a:gd name="T100" fmla="*/ 764 w 1307"/>
                <a:gd name="T101" fmla="*/ 260 h 1001"/>
                <a:gd name="T102" fmla="*/ 709 w 1307"/>
                <a:gd name="T103" fmla="*/ 282 h 1001"/>
                <a:gd name="T104" fmla="*/ 653 w 1307"/>
                <a:gd name="T105" fmla="*/ 324 h 1001"/>
                <a:gd name="T106" fmla="*/ 597 w 1307"/>
                <a:gd name="T107" fmla="*/ 387 h 1001"/>
                <a:gd name="T108" fmla="*/ 545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545" y="474"/>
                  </a:moveTo>
                  <a:lnTo>
                    <a:pt x="545" y="474"/>
                  </a:lnTo>
                  <a:lnTo>
                    <a:pt x="502" y="558"/>
                  </a:lnTo>
                  <a:lnTo>
                    <a:pt x="483" y="594"/>
                  </a:lnTo>
                  <a:lnTo>
                    <a:pt x="464" y="625"/>
                  </a:lnTo>
                  <a:lnTo>
                    <a:pt x="447" y="654"/>
                  </a:lnTo>
                  <a:lnTo>
                    <a:pt x="429" y="678"/>
                  </a:lnTo>
                  <a:lnTo>
                    <a:pt x="411" y="699"/>
                  </a:lnTo>
                  <a:lnTo>
                    <a:pt x="404" y="708"/>
                  </a:lnTo>
                  <a:lnTo>
                    <a:pt x="395" y="716"/>
                  </a:lnTo>
                  <a:lnTo>
                    <a:pt x="386" y="724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40"/>
                  </a:lnTo>
                  <a:lnTo>
                    <a:pt x="347" y="743"/>
                  </a:lnTo>
                  <a:lnTo>
                    <a:pt x="337" y="745"/>
                  </a:lnTo>
                  <a:lnTo>
                    <a:pt x="327" y="747"/>
                  </a:lnTo>
                  <a:lnTo>
                    <a:pt x="316" y="748"/>
                  </a:lnTo>
                  <a:lnTo>
                    <a:pt x="305" y="748"/>
                  </a:lnTo>
                  <a:lnTo>
                    <a:pt x="294" y="748"/>
                  </a:lnTo>
                  <a:lnTo>
                    <a:pt x="281" y="746"/>
                  </a:lnTo>
                  <a:lnTo>
                    <a:pt x="269" y="744"/>
                  </a:lnTo>
                  <a:lnTo>
                    <a:pt x="257" y="741"/>
                  </a:lnTo>
                  <a:lnTo>
                    <a:pt x="242" y="73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9" y="721"/>
                  </a:lnTo>
                  <a:lnTo>
                    <a:pt x="186" y="717"/>
                  </a:lnTo>
                  <a:lnTo>
                    <a:pt x="174" y="714"/>
                  </a:lnTo>
                  <a:lnTo>
                    <a:pt x="162" y="713"/>
                  </a:lnTo>
                  <a:lnTo>
                    <a:pt x="151" y="713"/>
                  </a:lnTo>
                  <a:lnTo>
                    <a:pt x="142" y="714"/>
                  </a:lnTo>
                  <a:lnTo>
                    <a:pt x="133" y="716"/>
                  </a:lnTo>
                  <a:lnTo>
                    <a:pt x="125" y="719"/>
                  </a:lnTo>
                  <a:lnTo>
                    <a:pt x="119" y="724"/>
                  </a:lnTo>
                  <a:lnTo>
                    <a:pt x="113" y="729"/>
                  </a:lnTo>
                  <a:lnTo>
                    <a:pt x="107" y="734"/>
                  </a:lnTo>
                  <a:lnTo>
                    <a:pt x="103" y="742"/>
                  </a:lnTo>
                  <a:lnTo>
                    <a:pt x="100" y="749"/>
                  </a:lnTo>
                  <a:lnTo>
                    <a:pt x="96" y="757"/>
                  </a:lnTo>
                  <a:lnTo>
                    <a:pt x="94" y="767"/>
                  </a:lnTo>
                  <a:lnTo>
                    <a:pt x="92" y="776"/>
                  </a:lnTo>
                  <a:lnTo>
                    <a:pt x="89" y="797"/>
                  </a:lnTo>
                  <a:lnTo>
                    <a:pt x="89" y="821"/>
                  </a:lnTo>
                  <a:lnTo>
                    <a:pt x="91" y="844"/>
                  </a:lnTo>
                  <a:lnTo>
                    <a:pt x="93" y="869"/>
                  </a:lnTo>
                  <a:lnTo>
                    <a:pt x="97" y="895"/>
                  </a:lnTo>
                  <a:lnTo>
                    <a:pt x="102" y="921"/>
                  </a:lnTo>
                  <a:lnTo>
                    <a:pt x="112" y="972"/>
                  </a:lnTo>
                  <a:lnTo>
                    <a:pt x="112" y="972"/>
                  </a:lnTo>
                  <a:lnTo>
                    <a:pt x="100" y="956"/>
                  </a:lnTo>
                  <a:lnTo>
                    <a:pt x="87" y="940"/>
                  </a:lnTo>
                  <a:lnTo>
                    <a:pt x="76" y="922"/>
                  </a:lnTo>
                  <a:lnTo>
                    <a:pt x="66" y="907"/>
                  </a:lnTo>
                  <a:lnTo>
                    <a:pt x="57" y="891"/>
                  </a:lnTo>
                  <a:lnTo>
                    <a:pt x="48" y="875"/>
                  </a:lnTo>
                  <a:lnTo>
                    <a:pt x="40" y="859"/>
                  </a:lnTo>
                  <a:lnTo>
                    <a:pt x="33" y="842"/>
                  </a:lnTo>
                  <a:lnTo>
                    <a:pt x="21" y="810"/>
                  </a:lnTo>
                  <a:lnTo>
                    <a:pt x="12" y="779"/>
                  </a:lnTo>
                  <a:lnTo>
                    <a:pt x="5" y="747"/>
                  </a:lnTo>
                  <a:lnTo>
                    <a:pt x="2" y="715"/>
                  </a:lnTo>
                  <a:lnTo>
                    <a:pt x="0" y="684"/>
                  </a:lnTo>
                  <a:lnTo>
                    <a:pt x="0" y="652"/>
                  </a:lnTo>
                  <a:lnTo>
                    <a:pt x="2" y="621"/>
                  </a:lnTo>
                  <a:lnTo>
                    <a:pt x="5" y="590"/>
                  </a:lnTo>
                  <a:lnTo>
                    <a:pt x="10" y="558"/>
                  </a:lnTo>
                  <a:lnTo>
                    <a:pt x="15" y="527"/>
                  </a:lnTo>
                  <a:lnTo>
                    <a:pt x="23" y="495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6" y="446"/>
                  </a:lnTo>
                  <a:lnTo>
                    <a:pt x="42" y="428"/>
                  </a:lnTo>
                  <a:lnTo>
                    <a:pt x="49" y="409"/>
                  </a:lnTo>
                  <a:lnTo>
                    <a:pt x="58" y="391"/>
                  </a:lnTo>
                  <a:lnTo>
                    <a:pt x="67" y="371"/>
                  </a:lnTo>
                  <a:lnTo>
                    <a:pt x="77" y="352"/>
                  </a:lnTo>
                  <a:lnTo>
                    <a:pt x="88" y="333"/>
                  </a:lnTo>
                  <a:lnTo>
                    <a:pt x="101" y="313"/>
                  </a:lnTo>
                  <a:lnTo>
                    <a:pt x="114" y="294"/>
                  </a:lnTo>
                  <a:lnTo>
                    <a:pt x="128" y="274"/>
                  </a:lnTo>
                  <a:lnTo>
                    <a:pt x="142" y="255"/>
                  </a:lnTo>
                  <a:lnTo>
                    <a:pt x="158" y="235"/>
                  </a:lnTo>
                  <a:lnTo>
                    <a:pt x="174" y="217"/>
                  </a:lnTo>
                  <a:lnTo>
                    <a:pt x="189" y="199"/>
                  </a:lnTo>
                  <a:lnTo>
                    <a:pt x="207" y="180"/>
                  </a:lnTo>
                  <a:lnTo>
                    <a:pt x="225" y="163"/>
                  </a:lnTo>
                  <a:lnTo>
                    <a:pt x="243" y="146"/>
                  </a:lnTo>
                  <a:lnTo>
                    <a:pt x="262" y="130"/>
                  </a:lnTo>
                  <a:lnTo>
                    <a:pt x="281" y="113"/>
                  </a:lnTo>
                  <a:lnTo>
                    <a:pt x="300" y="98"/>
                  </a:lnTo>
                  <a:lnTo>
                    <a:pt x="321" y="84"/>
                  </a:lnTo>
                  <a:lnTo>
                    <a:pt x="341" y="71"/>
                  </a:lnTo>
                  <a:lnTo>
                    <a:pt x="362" y="58"/>
                  </a:lnTo>
                  <a:lnTo>
                    <a:pt x="382" y="48"/>
                  </a:lnTo>
                  <a:lnTo>
                    <a:pt x="404" y="38"/>
                  </a:lnTo>
                  <a:lnTo>
                    <a:pt x="425" y="28"/>
                  </a:lnTo>
                  <a:lnTo>
                    <a:pt x="446" y="21"/>
                  </a:lnTo>
                  <a:lnTo>
                    <a:pt x="469" y="14"/>
                  </a:lnTo>
                  <a:lnTo>
                    <a:pt x="490" y="10"/>
                  </a:lnTo>
                  <a:lnTo>
                    <a:pt x="511" y="6"/>
                  </a:lnTo>
                  <a:lnTo>
                    <a:pt x="533" y="4"/>
                  </a:lnTo>
                  <a:lnTo>
                    <a:pt x="555" y="4"/>
                  </a:lnTo>
                  <a:lnTo>
                    <a:pt x="555" y="4"/>
                  </a:lnTo>
                  <a:lnTo>
                    <a:pt x="579" y="2"/>
                  </a:lnTo>
                  <a:lnTo>
                    <a:pt x="604" y="1"/>
                  </a:lnTo>
                  <a:lnTo>
                    <a:pt x="631" y="0"/>
                  </a:lnTo>
                  <a:lnTo>
                    <a:pt x="659" y="1"/>
                  </a:lnTo>
                  <a:lnTo>
                    <a:pt x="689" y="3"/>
                  </a:lnTo>
                  <a:lnTo>
                    <a:pt x="720" y="6"/>
                  </a:lnTo>
                  <a:lnTo>
                    <a:pt x="751" y="11"/>
                  </a:lnTo>
                  <a:lnTo>
                    <a:pt x="784" y="17"/>
                  </a:lnTo>
                  <a:lnTo>
                    <a:pt x="818" y="26"/>
                  </a:lnTo>
                  <a:lnTo>
                    <a:pt x="851" y="36"/>
                  </a:lnTo>
                  <a:lnTo>
                    <a:pt x="886" y="49"/>
                  </a:lnTo>
                  <a:lnTo>
                    <a:pt x="922" y="63"/>
                  </a:lnTo>
                  <a:lnTo>
                    <a:pt x="958" y="80"/>
                  </a:lnTo>
                  <a:lnTo>
                    <a:pt x="995" y="99"/>
                  </a:lnTo>
                  <a:lnTo>
                    <a:pt x="1032" y="121"/>
                  </a:lnTo>
                  <a:lnTo>
                    <a:pt x="1070" y="146"/>
                  </a:lnTo>
                  <a:lnTo>
                    <a:pt x="1070" y="146"/>
                  </a:lnTo>
                  <a:lnTo>
                    <a:pt x="1086" y="158"/>
                  </a:lnTo>
                  <a:lnTo>
                    <a:pt x="1101" y="170"/>
                  </a:lnTo>
                  <a:lnTo>
                    <a:pt x="1116" y="181"/>
                  </a:lnTo>
                  <a:lnTo>
                    <a:pt x="1131" y="194"/>
                  </a:lnTo>
                  <a:lnTo>
                    <a:pt x="1144" y="208"/>
                  </a:lnTo>
                  <a:lnTo>
                    <a:pt x="1156" y="221"/>
                  </a:lnTo>
                  <a:lnTo>
                    <a:pt x="1169" y="235"/>
                  </a:lnTo>
                  <a:lnTo>
                    <a:pt x="1181" y="249"/>
                  </a:lnTo>
                  <a:lnTo>
                    <a:pt x="1202" y="279"/>
                  </a:lnTo>
                  <a:lnTo>
                    <a:pt x="1221" y="310"/>
                  </a:lnTo>
                  <a:lnTo>
                    <a:pt x="1238" y="341"/>
                  </a:lnTo>
                  <a:lnTo>
                    <a:pt x="1253" y="374"/>
                  </a:lnTo>
                  <a:lnTo>
                    <a:pt x="1266" y="406"/>
                  </a:lnTo>
                  <a:lnTo>
                    <a:pt x="1276" y="440"/>
                  </a:lnTo>
                  <a:lnTo>
                    <a:pt x="1286" y="473"/>
                  </a:lnTo>
                  <a:lnTo>
                    <a:pt x="1293" y="506"/>
                  </a:lnTo>
                  <a:lnTo>
                    <a:pt x="1299" y="540"/>
                  </a:lnTo>
                  <a:lnTo>
                    <a:pt x="1303" y="575"/>
                  </a:lnTo>
                  <a:lnTo>
                    <a:pt x="1306" y="608"/>
                  </a:lnTo>
                  <a:lnTo>
                    <a:pt x="1307" y="640"/>
                  </a:lnTo>
                  <a:lnTo>
                    <a:pt x="1307" y="674"/>
                  </a:lnTo>
                  <a:lnTo>
                    <a:pt x="1306" y="705"/>
                  </a:lnTo>
                  <a:lnTo>
                    <a:pt x="1303" y="736"/>
                  </a:lnTo>
                  <a:lnTo>
                    <a:pt x="1299" y="767"/>
                  </a:lnTo>
                  <a:lnTo>
                    <a:pt x="1294" y="796"/>
                  </a:lnTo>
                  <a:lnTo>
                    <a:pt x="1290" y="824"/>
                  </a:lnTo>
                  <a:lnTo>
                    <a:pt x="1283" y="850"/>
                  </a:lnTo>
                  <a:lnTo>
                    <a:pt x="1276" y="875"/>
                  </a:lnTo>
                  <a:lnTo>
                    <a:pt x="1270" y="898"/>
                  </a:lnTo>
                  <a:lnTo>
                    <a:pt x="1262" y="919"/>
                  </a:lnTo>
                  <a:lnTo>
                    <a:pt x="1253" y="938"/>
                  </a:lnTo>
                  <a:lnTo>
                    <a:pt x="1245" y="956"/>
                  </a:lnTo>
                  <a:lnTo>
                    <a:pt x="1236" y="971"/>
                  </a:lnTo>
                  <a:lnTo>
                    <a:pt x="1227" y="984"/>
                  </a:lnTo>
                  <a:lnTo>
                    <a:pt x="1218" y="994"/>
                  </a:lnTo>
                  <a:lnTo>
                    <a:pt x="1209" y="1001"/>
                  </a:lnTo>
                  <a:lnTo>
                    <a:pt x="1209" y="1001"/>
                  </a:lnTo>
                  <a:lnTo>
                    <a:pt x="1217" y="956"/>
                  </a:lnTo>
                  <a:lnTo>
                    <a:pt x="1222" y="914"/>
                  </a:lnTo>
                  <a:lnTo>
                    <a:pt x="1227" y="874"/>
                  </a:lnTo>
                  <a:lnTo>
                    <a:pt x="1229" y="838"/>
                  </a:lnTo>
                  <a:lnTo>
                    <a:pt x="1230" y="805"/>
                  </a:lnTo>
                  <a:lnTo>
                    <a:pt x="1230" y="774"/>
                  </a:lnTo>
                  <a:lnTo>
                    <a:pt x="1228" y="746"/>
                  </a:lnTo>
                  <a:lnTo>
                    <a:pt x="1225" y="720"/>
                  </a:lnTo>
                  <a:lnTo>
                    <a:pt x="1220" y="697"/>
                  </a:lnTo>
                  <a:lnTo>
                    <a:pt x="1215" y="675"/>
                  </a:lnTo>
                  <a:lnTo>
                    <a:pt x="1207" y="655"/>
                  </a:lnTo>
                  <a:lnTo>
                    <a:pt x="1199" y="637"/>
                  </a:lnTo>
                  <a:lnTo>
                    <a:pt x="1190" y="620"/>
                  </a:lnTo>
                  <a:lnTo>
                    <a:pt x="1180" y="605"/>
                  </a:lnTo>
                  <a:lnTo>
                    <a:pt x="1170" y="590"/>
                  </a:lnTo>
                  <a:lnTo>
                    <a:pt x="1157" y="577"/>
                  </a:lnTo>
                  <a:lnTo>
                    <a:pt x="1145" y="564"/>
                  </a:lnTo>
                  <a:lnTo>
                    <a:pt x="1133" y="551"/>
                  </a:lnTo>
                  <a:lnTo>
                    <a:pt x="1105" y="527"/>
                  </a:lnTo>
                  <a:lnTo>
                    <a:pt x="1076" y="503"/>
                  </a:lnTo>
                  <a:lnTo>
                    <a:pt x="1045" y="477"/>
                  </a:lnTo>
                  <a:lnTo>
                    <a:pt x="1030" y="463"/>
                  </a:lnTo>
                  <a:lnTo>
                    <a:pt x="1014" y="449"/>
                  </a:lnTo>
                  <a:lnTo>
                    <a:pt x="998" y="433"/>
                  </a:lnTo>
                  <a:lnTo>
                    <a:pt x="982" y="417"/>
                  </a:lnTo>
                  <a:lnTo>
                    <a:pt x="967" y="398"/>
                  </a:lnTo>
                  <a:lnTo>
                    <a:pt x="951" y="378"/>
                  </a:lnTo>
                  <a:lnTo>
                    <a:pt x="936" y="356"/>
                  </a:lnTo>
                  <a:lnTo>
                    <a:pt x="922" y="333"/>
                  </a:lnTo>
                  <a:lnTo>
                    <a:pt x="922" y="333"/>
                  </a:lnTo>
                  <a:lnTo>
                    <a:pt x="916" y="322"/>
                  </a:lnTo>
                  <a:lnTo>
                    <a:pt x="911" y="312"/>
                  </a:lnTo>
                  <a:lnTo>
                    <a:pt x="904" y="302"/>
                  </a:lnTo>
                  <a:lnTo>
                    <a:pt x="896" y="294"/>
                  </a:lnTo>
                  <a:lnTo>
                    <a:pt x="888" y="286"/>
                  </a:lnTo>
                  <a:lnTo>
                    <a:pt x="879" y="280"/>
                  </a:lnTo>
                  <a:lnTo>
                    <a:pt x="870" y="273"/>
                  </a:lnTo>
                  <a:lnTo>
                    <a:pt x="860" y="268"/>
                  </a:lnTo>
                  <a:lnTo>
                    <a:pt x="849" y="263"/>
                  </a:lnTo>
                  <a:lnTo>
                    <a:pt x="838" y="260"/>
                  </a:lnTo>
                  <a:lnTo>
                    <a:pt x="826" y="257"/>
                  </a:lnTo>
                  <a:lnTo>
                    <a:pt x="815" y="256"/>
                  </a:lnTo>
                  <a:lnTo>
                    <a:pt x="803" y="255"/>
                  </a:lnTo>
                  <a:lnTo>
                    <a:pt x="789" y="256"/>
                  </a:lnTo>
                  <a:lnTo>
                    <a:pt x="777" y="257"/>
                  </a:lnTo>
                  <a:lnTo>
                    <a:pt x="764" y="260"/>
                  </a:lnTo>
                  <a:lnTo>
                    <a:pt x="750" y="263"/>
                  </a:lnTo>
                  <a:lnTo>
                    <a:pt x="737" y="269"/>
                  </a:lnTo>
                  <a:lnTo>
                    <a:pt x="722" y="274"/>
                  </a:lnTo>
                  <a:lnTo>
                    <a:pt x="709" y="282"/>
                  </a:lnTo>
                  <a:lnTo>
                    <a:pt x="694" y="290"/>
                  </a:lnTo>
                  <a:lnTo>
                    <a:pt x="681" y="300"/>
                  </a:lnTo>
                  <a:lnTo>
                    <a:pt x="666" y="311"/>
                  </a:lnTo>
                  <a:lnTo>
                    <a:pt x="653" y="324"/>
                  </a:lnTo>
                  <a:lnTo>
                    <a:pt x="638" y="337"/>
                  </a:lnTo>
                  <a:lnTo>
                    <a:pt x="625" y="352"/>
                  </a:lnTo>
                  <a:lnTo>
                    <a:pt x="610" y="369"/>
                  </a:lnTo>
                  <a:lnTo>
                    <a:pt x="597" y="387"/>
                  </a:lnTo>
                  <a:lnTo>
                    <a:pt x="583" y="406"/>
                  </a:lnTo>
                  <a:lnTo>
                    <a:pt x="571" y="428"/>
                  </a:lnTo>
                  <a:lnTo>
                    <a:pt x="557" y="450"/>
                  </a:lnTo>
                  <a:lnTo>
                    <a:pt x="545" y="474"/>
                  </a:lnTo>
                  <a:lnTo>
                    <a:pt x="545" y="474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 flipH="1">
              <a:off x="6385076" y="6104326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6 h 878"/>
                <a:gd name="T10" fmla="*/ 491 w 491"/>
                <a:gd name="T11" fmla="*/ 424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6"/>
                  </a:lnTo>
                  <a:lnTo>
                    <a:pt x="491" y="424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 flipH="1">
              <a:off x="6600588" y="6102589"/>
              <a:ext cx="142516" cy="218916"/>
            </a:xfrm>
            <a:custGeom>
              <a:avLst/>
              <a:gdLst>
                <a:gd name="T0" fmla="*/ 270 w 491"/>
                <a:gd name="T1" fmla="*/ 544 h 885"/>
                <a:gd name="T2" fmla="*/ 49 w 491"/>
                <a:gd name="T3" fmla="*/ 685 h 885"/>
                <a:gd name="T4" fmla="*/ 267 w 491"/>
                <a:gd name="T5" fmla="*/ 885 h 885"/>
                <a:gd name="T6" fmla="*/ 280 w 491"/>
                <a:gd name="T7" fmla="*/ 884 h 885"/>
                <a:gd name="T8" fmla="*/ 491 w 491"/>
                <a:gd name="T9" fmla="*/ 884 h 885"/>
                <a:gd name="T10" fmla="*/ 489 w 491"/>
                <a:gd name="T11" fmla="*/ 885 h 885"/>
                <a:gd name="T12" fmla="*/ 368 w 491"/>
                <a:gd name="T13" fmla="*/ 122 h 885"/>
                <a:gd name="T14" fmla="*/ 368 w 491"/>
                <a:gd name="T15" fmla="*/ 0 h 885"/>
                <a:gd name="T16" fmla="*/ 221 w 491"/>
                <a:gd name="T17" fmla="*/ 62 h 885"/>
                <a:gd name="T18" fmla="*/ 156 w 491"/>
                <a:gd name="T19" fmla="*/ 168 h 885"/>
                <a:gd name="T20" fmla="*/ 0 w 491"/>
                <a:gd name="T21" fmla="*/ 422 h 885"/>
                <a:gd name="T22" fmla="*/ 270 w 491"/>
                <a:gd name="T23" fmla="*/ 54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5">
                  <a:moveTo>
                    <a:pt x="270" y="544"/>
                  </a:moveTo>
                  <a:lnTo>
                    <a:pt x="49" y="685"/>
                  </a:lnTo>
                  <a:lnTo>
                    <a:pt x="267" y="885"/>
                  </a:lnTo>
                  <a:lnTo>
                    <a:pt x="280" y="884"/>
                  </a:lnTo>
                  <a:lnTo>
                    <a:pt x="491" y="884"/>
                  </a:lnTo>
                  <a:lnTo>
                    <a:pt x="489" y="885"/>
                  </a:lnTo>
                  <a:lnTo>
                    <a:pt x="368" y="122"/>
                  </a:lnTo>
                  <a:lnTo>
                    <a:pt x="368" y="0"/>
                  </a:lnTo>
                  <a:lnTo>
                    <a:pt x="221" y="62"/>
                  </a:lnTo>
                  <a:lnTo>
                    <a:pt x="156" y="168"/>
                  </a:lnTo>
                  <a:lnTo>
                    <a:pt x="0" y="422"/>
                  </a:lnTo>
                  <a:lnTo>
                    <a:pt x="270" y="54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2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3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5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6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7"/>
            <p:cNvSpPr>
              <a:spLocks/>
            </p:cNvSpPr>
            <p:nvPr/>
          </p:nvSpPr>
          <p:spPr bwMode="auto">
            <a:xfrm flipH="1">
              <a:off x="8121338" y="5769002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2 h 896"/>
                <a:gd name="T12" fmla="*/ 500 w 501"/>
                <a:gd name="T13" fmla="*/ 21 h 896"/>
                <a:gd name="T14" fmla="*/ 500 w 501"/>
                <a:gd name="T15" fmla="*/ 21 h 896"/>
                <a:gd name="T16" fmla="*/ 495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0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500" y="21"/>
                  </a:lnTo>
                  <a:lnTo>
                    <a:pt x="495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0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8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9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/>
            <p:cNvSpPr>
              <a:spLocks/>
            </p:cNvSpPr>
            <p:nvPr/>
          </p:nvSpPr>
          <p:spPr bwMode="auto">
            <a:xfrm flipH="1">
              <a:off x="8333374" y="5577885"/>
              <a:ext cx="64306" cy="81659"/>
            </a:xfrm>
            <a:custGeom>
              <a:avLst/>
              <a:gdLst>
                <a:gd name="T0" fmla="*/ 46 w 226"/>
                <a:gd name="T1" fmla="*/ 4 h 324"/>
                <a:gd name="T2" fmla="*/ 66 w 226"/>
                <a:gd name="T3" fmla="*/ 0 h 324"/>
                <a:gd name="T4" fmla="*/ 87 w 226"/>
                <a:gd name="T5" fmla="*/ 1 h 324"/>
                <a:gd name="T6" fmla="*/ 108 w 226"/>
                <a:gd name="T7" fmla="*/ 9 h 324"/>
                <a:gd name="T8" fmla="*/ 129 w 226"/>
                <a:gd name="T9" fmla="*/ 22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4 w 226"/>
                <a:gd name="T17" fmla="*/ 123 h 324"/>
                <a:gd name="T18" fmla="*/ 210 w 226"/>
                <a:gd name="T19" fmla="*/ 139 h 324"/>
                <a:gd name="T20" fmla="*/ 219 w 226"/>
                <a:gd name="T21" fmla="*/ 171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9 h 324"/>
                <a:gd name="T28" fmla="*/ 216 w 226"/>
                <a:gd name="T29" fmla="*/ 282 h 324"/>
                <a:gd name="T30" fmla="*/ 205 w 226"/>
                <a:gd name="T31" fmla="*/ 301 h 324"/>
                <a:gd name="T32" fmla="*/ 189 w 226"/>
                <a:gd name="T33" fmla="*/ 314 h 324"/>
                <a:gd name="T34" fmla="*/ 180 w 226"/>
                <a:gd name="T35" fmla="*/ 319 h 324"/>
                <a:gd name="T36" fmla="*/ 161 w 226"/>
                <a:gd name="T37" fmla="*/ 324 h 324"/>
                <a:gd name="T38" fmla="*/ 140 w 226"/>
                <a:gd name="T39" fmla="*/ 323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3 h 324"/>
                <a:gd name="T46" fmla="*/ 57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4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3 w 226"/>
                <a:gd name="T65" fmla="*/ 22 h 324"/>
                <a:gd name="T66" fmla="*/ 37 w 226"/>
                <a:gd name="T67" fmla="*/ 8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9" y="15"/>
                  </a:lnTo>
                  <a:lnTo>
                    <a:pt x="129" y="22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3"/>
                  </a:lnTo>
                  <a:lnTo>
                    <a:pt x="170" y="65"/>
                  </a:lnTo>
                  <a:lnTo>
                    <a:pt x="180" y="77"/>
                  </a:lnTo>
                  <a:lnTo>
                    <a:pt x="188" y="92"/>
                  </a:lnTo>
                  <a:lnTo>
                    <a:pt x="197" y="107"/>
                  </a:lnTo>
                  <a:lnTo>
                    <a:pt x="204" y="123"/>
                  </a:lnTo>
                  <a:lnTo>
                    <a:pt x="204" y="123"/>
                  </a:lnTo>
                  <a:lnTo>
                    <a:pt x="210" y="139"/>
                  </a:lnTo>
                  <a:lnTo>
                    <a:pt x="215" y="155"/>
                  </a:lnTo>
                  <a:lnTo>
                    <a:pt x="219" y="171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6"/>
                  </a:lnTo>
                  <a:lnTo>
                    <a:pt x="223" y="259"/>
                  </a:lnTo>
                  <a:lnTo>
                    <a:pt x="219" y="271"/>
                  </a:lnTo>
                  <a:lnTo>
                    <a:pt x="216" y="282"/>
                  </a:lnTo>
                  <a:lnTo>
                    <a:pt x="210" y="291"/>
                  </a:lnTo>
                  <a:lnTo>
                    <a:pt x="205" y="301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3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2"/>
                  </a:lnTo>
                  <a:lnTo>
                    <a:pt x="76" y="283"/>
                  </a:lnTo>
                  <a:lnTo>
                    <a:pt x="66" y="271"/>
                  </a:lnTo>
                  <a:lnTo>
                    <a:pt x="57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4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7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2"/>
                  </a:lnTo>
                  <a:lnTo>
                    <a:pt x="23" y="22"/>
                  </a:lnTo>
                  <a:lnTo>
                    <a:pt x="30" y="15"/>
                  </a:lnTo>
                  <a:lnTo>
                    <a:pt x="37" y="8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1"/>
            <p:cNvSpPr>
              <a:spLocks/>
            </p:cNvSpPr>
            <p:nvPr/>
          </p:nvSpPr>
          <p:spPr bwMode="auto">
            <a:xfrm flipH="1">
              <a:off x="7990988" y="5577885"/>
              <a:ext cx="64306" cy="81659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9 w 224"/>
                <a:gd name="T5" fmla="*/ 1 h 324"/>
                <a:gd name="T6" fmla="*/ 117 w 224"/>
                <a:gd name="T7" fmla="*/ 9 h 324"/>
                <a:gd name="T8" fmla="*/ 95 w 224"/>
                <a:gd name="T9" fmla="*/ 22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1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9 h 324"/>
                <a:gd name="T28" fmla="*/ 10 w 224"/>
                <a:gd name="T29" fmla="*/ 282 h 324"/>
                <a:gd name="T30" fmla="*/ 21 w 224"/>
                <a:gd name="T31" fmla="*/ 301 h 324"/>
                <a:gd name="T32" fmla="*/ 36 w 224"/>
                <a:gd name="T33" fmla="*/ 314 h 324"/>
                <a:gd name="T34" fmla="*/ 45 w 224"/>
                <a:gd name="T35" fmla="*/ 319 h 324"/>
                <a:gd name="T36" fmla="*/ 64 w 224"/>
                <a:gd name="T37" fmla="*/ 324 h 324"/>
                <a:gd name="T38" fmla="*/ 85 w 224"/>
                <a:gd name="T39" fmla="*/ 323 h 324"/>
                <a:gd name="T40" fmla="*/ 107 w 224"/>
                <a:gd name="T41" fmla="*/ 314 h 324"/>
                <a:gd name="T42" fmla="*/ 128 w 224"/>
                <a:gd name="T43" fmla="*/ 301 h 324"/>
                <a:gd name="T44" fmla="*/ 149 w 224"/>
                <a:gd name="T45" fmla="*/ 283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4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2 h 324"/>
                <a:gd name="T66" fmla="*/ 187 w 224"/>
                <a:gd name="T67" fmla="*/ 8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1"/>
                  </a:lnTo>
                  <a:lnTo>
                    <a:pt x="128" y="4"/>
                  </a:lnTo>
                  <a:lnTo>
                    <a:pt x="117" y="9"/>
                  </a:lnTo>
                  <a:lnTo>
                    <a:pt x="107" y="15"/>
                  </a:lnTo>
                  <a:lnTo>
                    <a:pt x="95" y="22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7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5"/>
                  </a:lnTo>
                  <a:lnTo>
                    <a:pt x="6" y="171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2" y="259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5" y="291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4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7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7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2"/>
                  </a:lnTo>
                  <a:lnTo>
                    <a:pt x="203" y="22"/>
                  </a:lnTo>
                  <a:lnTo>
                    <a:pt x="196" y="15"/>
                  </a:lnTo>
                  <a:lnTo>
                    <a:pt x="187" y="8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A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3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4"/>
            <p:cNvSpPr>
              <a:spLocks/>
            </p:cNvSpPr>
            <p:nvPr/>
          </p:nvSpPr>
          <p:spPr bwMode="auto">
            <a:xfrm flipH="1">
              <a:off x="8017058" y="5385030"/>
              <a:ext cx="354552" cy="364860"/>
            </a:xfrm>
            <a:custGeom>
              <a:avLst/>
              <a:gdLst>
                <a:gd name="T0" fmla="*/ 626 w 1220"/>
                <a:gd name="T1" fmla="*/ 1463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3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7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1 h 1465"/>
                <a:gd name="T32" fmla="*/ 1126 w 1220"/>
                <a:gd name="T33" fmla="*/ 299 h 1465"/>
                <a:gd name="T34" fmla="*/ 1063 w 1220"/>
                <a:gd name="T35" fmla="*/ 208 h 1465"/>
                <a:gd name="T36" fmla="*/ 985 w 1220"/>
                <a:gd name="T37" fmla="*/ 129 h 1465"/>
                <a:gd name="T38" fmla="*/ 908 w 1220"/>
                <a:gd name="T39" fmla="*/ 76 h 1465"/>
                <a:gd name="T40" fmla="*/ 857 w 1220"/>
                <a:gd name="T41" fmla="*/ 49 h 1465"/>
                <a:gd name="T42" fmla="*/ 801 w 1220"/>
                <a:gd name="T43" fmla="*/ 28 h 1465"/>
                <a:gd name="T44" fmla="*/ 741 w 1220"/>
                <a:gd name="T45" fmla="*/ 13 h 1465"/>
                <a:gd name="T46" fmla="*/ 678 w 1220"/>
                <a:gd name="T47" fmla="*/ 3 h 1465"/>
                <a:gd name="T48" fmla="*/ 610 w 1220"/>
                <a:gd name="T49" fmla="*/ 0 h 1465"/>
                <a:gd name="T50" fmla="*/ 565 w 1220"/>
                <a:gd name="T51" fmla="*/ 1 h 1465"/>
                <a:gd name="T52" fmla="*/ 500 w 1220"/>
                <a:gd name="T53" fmla="*/ 9 h 1465"/>
                <a:gd name="T54" fmla="*/ 439 w 1220"/>
                <a:gd name="T55" fmla="*/ 23 h 1465"/>
                <a:gd name="T56" fmla="*/ 382 w 1220"/>
                <a:gd name="T57" fmla="*/ 41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1 h 1465"/>
                <a:gd name="T64" fmla="*/ 114 w 1220"/>
                <a:gd name="T65" fmla="*/ 268 h 1465"/>
                <a:gd name="T66" fmla="*/ 62 w 1220"/>
                <a:gd name="T67" fmla="*/ 366 h 1465"/>
                <a:gd name="T68" fmla="*/ 25 w 1220"/>
                <a:gd name="T69" fmla="*/ 471 h 1465"/>
                <a:gd name="T70" fmla="*/ 5 w 1220"/>
                <a:gd name="T71" fmla="*/ 580 h 1465"/>
                <a:gd name="T72" fmla="*/ 1 w 1220"/>
                <a:gd name="T73" fmla="*/ 690 h 1465"/>
                <a:gd name="T74" fmla="*/ 11 w 1220"/>
                <a:gd name="T75" fmla="*/ 797 h 1465"/>
                <a:gd name="T76" fmla="*/ 26 w 1220"/>
                <a:gd name="T77" fmla="*/ 866 h 1465"/>
                <a:gd name="T78" fmla="*/ 60 w 1220"/>
                <a:gd name="T79" fmla="*/ 962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2 w 1220"/>
                <a:gd name="T89" fmla="*/ 1335 h 1465"/>
                <a:gd name="T90" fmla="*/ 406 w 1220"/>
                <a:gd name="T91" fmla="*/ 1382 h 1465"/>
                <a:gd name="T92" fmla="*/ 468 w 1220"/>
                <a:gd name="T93" fmla="*/ 1420 h 1465"/>
                <a:gd name="T94" fmla="*/ 527 w 1220"/>
                <a:gd name="T95" fmla="*/ 1447 h 1465"/>
                <a:gd name="T96" fmla="*/ 580 w 1220"/>
                <a:gd name="T97" fmla="*/ 1461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6" y="1463"/>
                  </a:lnTo>
                  <a:lnTo>
                    <a:pt x="641" y="1461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2" y="1430"/>
                  </a:lnTo>
                  <a:lnTo>
                    <a:pt x="752" y="1420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2"/>
                  </a:lnTo>
                  <a:lnTo>
                    <a:pt x="836" y="1367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1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6"/>
                  </a:lnTo>
                  <a:lnTo>
                    <a:pt x="986" y="1233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7"/>
                  </a:lnTo>
                  <a:lnTo>
                    <a:pt x="1220" y="690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3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5"/>
                  </a:lnTo>
                  <a:lnTo>
                    <a:pt x="1172" y="401"/>
                  </a:lnTo>
                  <a:lnTo>
                    <a:pt x="1158" y="366"/>
                  </a:lnTo>
                  <a:lnTo>
                    <a:pt x="1143" y="332"/>
                  </a:lnTo>
                  <a:lnTo>
                    <a:pt x="1126" y="299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1"/>
                  </a:lnTo>
                  <a:lnTo>
                    <a:pt x="1013" y="154"/>
                  </a:lnTo>
                  <a:lnTo>
                    <a:pt x="985" y="129"/>
                  </a:lnTo>
                  <a:lnTo>
                    <a:pt x="955" y="106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6"/>
                  </a:lnTo>
                  <a:lnTo>
                    <a:pt x="873" y="57"/>
                  </a:lnTo>
                  <a:lnTo>
                    <a:pt x="857" y="49"/>
                  </a:lnTo>
                  <a:lnTo>
                    <a:pt x="839" y="41"/>
                  </a:lnTo>
                  <a:lnTo>
                    <a:pt x="820" y="35"/>
                  </a:lnTo>
                  <a:lnTo>
                    <a:pt x="801" y="28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8" y="3"/>
                  </a:lnTo>
                  <a:lnTo>
                    <a:pt x="656" y="1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1"/>
                  </a:lnTo>
                  <a:lnTo>
                    <a:pt x="543" y="3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3"/>
                  </a:lnTo>
                  <a:lnTo>
                    <a:pt x="460" y="18"/>
                  </a:lnTo>
                  <a:lnTo>
                    <a:pt x="439" y="23"/>
                  </a:lnTo>
                  <a:lnTo>
                    <a:pt x="420" y="28"/>
                  </a:lnTo>
                  <a:lnTo>
                    <a:pt x="401" y="35"/>
                  </a:lnTo>
                  <a:lnTo>
                    <a:pt x="382" y="41"/>
                  </a:lnTo>
                  <a:lnTo>
                    <a:pt x="364" y="49"/>
                  </a:lnTo>
                  <a:lnTo>
                    <a:pt x="346" y="57"/>
                  </a:lnTo>
                  <a:lnTo>
                    <a:pt x="329" y="66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1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299"/>
                  </a:lnTo>
                  <a:lnTo>
                    <a:pt x="78" y="332"/>
                  </a:lnTo>
                  <a:lnTo>
                    <a:pt x="62" y="366"/>
                  </a:lnTo>
                  <a:lnTo>
                    <a:pt x="48" y="401"/>
                  </a:lnTo>
                  <a:lnTo>
                    <a:pt x="37" y="435"/>
                  </a:lnTo>
                  <a:lnTo>
                    <a:pt x="25" y="471"/>
                  </a:lnTo>
                  <a:lnTo>
                    <a:pt x="18" y="508"/>
                  </a:lnTo>
                  <a:lnTo>
                    <a:pt x="11" y="543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1" y="690"/>
                  </a:lnTo>
                  <a:lnTo>
                    <a:pt x="2" y="727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8" y="832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2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3"/>
                  </a:lnTo>
                  <a:lnTo>
                    <a:pt x="256" y="1256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2" y="1335"/>
                  </a:lnTo>
                  <a:lnTo>
                    <a:pt x="363" y="1352"/>
                  </a:lnTo>
                  <a:lnTo>
                    <a:pt x="384" y="1367"/>
                  </a:lnTo>
                  <a:lnTo>
                    <a:pt x="406" y="1382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8" y="1420"/>
                  </a:lnTo>
                  <a:lnTo>
                    <a:pt x="488" y="1430"/>
                  </a:lnTo>
                  <a:lnTo>
                    <a:pt x="508" y="1440"/>
                  </a:lnTo>
                  <a:lnTo>
                    <a:pt x="527" y="1447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80" y="1461"/>
                  </a:lnTo>
                  <a:lnTo>
                    <a:pt x="595" y="1463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"/>
            <p:cNvSpPr>
              <a:spLocks/>
            </p:cNvSpPr>
            <p:nvPr/>
          </p:nvSpPr>
          <p:spPr bwMode="auto">
            <a:xfrm flipH="1">
              <a:off x="7994464" y="5378080"/>
              <a:ext cx="387574" cy="248453"/>
            </a:xfrm>
            <a:custGeom>
              <a:avLst/>
              <a:gdLst>
                <a:gd name="T0" fmla="*/ 42 w 1334"/>
                <a:gd name="T1" fmla="*/ 426 h 1000"/>
                <a:gd name="T2" fmla="*/ 77 w 1334"/>
                <a:gd name="T3" fmla="*/ 351 h 1000"/>
                <a:gd name="T4" fmla="*/ 128 w 1334"/>
                <a:gd name="T5" fmla="*/ 273 h 1000"/>
                <a:gd name="T6" fmla="*/ 190 w 1334"/>
                <a:gd name="T7" fmla="*/ 197 h 1000"/>
                <a:gd name="T8" fmla="*/ 262 w 1334"/>
                <a:gd name="T9" fmla="*/ 128 h 1000"/>
                <a:gd name="T10" fmla="*/ 341 w 1334"/>
                <a:gd name="T11" fmla="*/ 70 h 1000"/>
                <a:gd name="T12" fmla="*/ 425 w 1334"/>
                <a:gd name="T13" fmla="*/ 28 h 1000"/>
                <a:gd name="T14" fmla="*/ 511 w 1334"/>
                <a:gd name="T15" fmla="*/ 5 h 1000"/>
                <a:gd name="T16" fmla="*/ 581 w 1334"/>
                <a:gd name="T17" fmla="*/ 1 h 1000"/>
                <a:gd name="T18" fmla="*/ 667 w 1334"/>
                <a:gd name="T19" fmla="*/ 1 h 1000"/>
                <a:gd name="T20" fmla="*/ 778 w 1334"/>
                <a:gd name="T21" fmla="*/ 3 h 1000"/>
                <a:gd name="T22" fmla="*/ 843 w 1334"/>
                <a:gd name="T23" fmla="*/ 8 h 1000"/>
                <a:gd name="T24" fmla="*/ 930 w 1334"/>
                <a:gd name="T25" fmla="*/ 37 h 1000"/>
                <a:gd name="T26" fmla="*/ 1013 w 1334"/>
                <a:gd name="T27" fmla="*/ 83 h 1000"/>
                <a:gd name="T28" fmla="*/ 1090 w 1334"/>
                <a:gd name="T29" fmla="*/ 145 h 1000"/>
                <a:gd name="T30" fmla="*/ 1160 w 1334"/>
                <a:gd name="T31" fmla="*/ 216 h 1000"/>
                <a:gd name="T32" fmla="*/ 1219 w 1334"/>
                <a:gd name="T33" fmla="*/ 292 h 1000"/>
                <a:gd name="T34" fmla="*/ 1266 w 1334"/>
                <a:gd name="T35" fmla="*/ 370 h 1000"/>
                <a:gd name="T36" fmla="*/ 1298 w 1334"/>
                <a:gd name="T37" fmla="*/ 445 h 1000"/>
                <a:gd name="T38" fmla="*/ 1321 w 1334"/>
                <a:gd name="T39" fmla="*/ 545 h 1000"/>
                <a:gd name="T40" fmla="*/ 1334 w 1334"/>
                <a:gd name="T41" fmla="*/ 656 h 1000"/>
                <a:gd name="T42" fmla="*/ 1324 w 1334"/>
                <a:gd name="T43" fmla="*/ 768 h 1000"/>
                <a:gd name="T44" fmla="*/ 1282 w 1334"/>
                <a:gd name="T45" fmla="*/ 880 h 1000"/>
                <a:gd name="T46" fmla="*/ 1252 w 1334"/>
                <a:gd name="T47" fmla="*/ 940 h 1000"/>
                <a:gd name="T48" fmla="*/ 1224 w 1334"/>
                <a:gd name="T49" fmla="*/ 987 h 1000"/>
                <a:gd name="T50" fmla="*/ 1217 w 1334"/>
                <a:gd name="T51" fmla="*/ 958 h 1000"/>
                <a:gd name="T52" fmla="*/ 1230 w 1334"/>
                <a:gd name="T53" fmla="*/ 816 h 1000"/>
                <a:gd name="T54" fmla="*/ 1227 w 1334"/>
                <a:gd name="T55" fmla="*/ 735 h 1000"/>
                <a:gd name="T56" fmla="*/ 1188 w 1334"/>
                <a:gd name="T57" fmla="*/ 713 h 1000"/>
                <a:gd name="T58" fmla="*/ 1119 w 1334"/>
                <a:gd name="T59" fmla="*/ 726 h 1000"/>
                <a:gd name="T60" fmla="*/ 1064 w 1334"/>
                <a:gd name="T61" fmla="*/ 743 h 1000"/>
                <a:gd name="T62" fmla="*/ 1017 w 1334"/>
                <a:gd name="T63" fmla="*/ 747 h 1000"/>
                <a:gd name="T64" fmla="*/ 976 w 1334"/>
                <a:gd name="T65" fmla="*/ 738 h 1000"/>
                <a:gd name="T66" fmla="*/ 939 w 1334"/>
                <a:gd name="T67" fmla="*/ 715 h 1000"/>
                <a:gd name="T68" fmla="*/ 886 w 1334"/>
                <a:gd name="T69" fmla="*/ 653 h 1000"/>
                <a:gd name="T70" fmla="*/ 788 w 1334"/>
                <a:gd name="T71" fmla="*/ 473 h 1000"/>
                <a:gd name="T72" fmla="*/ 748 w 1334"/>
                <a:gd name="T73" fmla="*/ 389 h 1000"/>
                <a:gd name="T74" fmla="*/ 712 w 1334"/>
                <a:gd name="T75" fmla="*/ 332 h 1000"/>
                <a:gd name="T76" fmla="*/ 677 w 1334"/>
                <a:gd name="T77" fmla="*/ 311 h 1000"/>
                <a:gd name="T78" fmla="*/ 647 w 1334"/>
                <a:gd name="T79" fmla="*/ 314 h 1000"/>
                <a:gd name="T80" fmla="*/ 613 w 1334"/>
                <a:gd name="T81" fmla="*/ 341 h 1000"/>
                <a:gd name="T82" fmla="*/ 572 w 1334"/>
                <a:gd name="T83" fmla="*/ 416 h 1000"/>
                <a:gd name="T84" fmla="*/ 502 w 1334"/>
                <a:gd name="T85" fmla="*/ 557 h 1000"/>
                <a:gd name="T86" fmla="*/ 429 w 1334"/>
                <a:gd name="T87" fmla="*/ 677 h 1000"/>
                <a:gd name="T88" fmla="*/ 386 w 1334"/>
                <a:gd name="T89" fmla="*/ 722 h 1000"/>
                <a:gd name="T90" fmla="*/ 348 w 1334"/>
                <a:gd name="T91" fmla="*/ 742 h 1000"/>
                <a:gd name="T92" fmla="*/ 305 w 1334"/>
                <a:gd name="T93" fmla="*/ 747 h 1000"/>
                <a:gd name="T94" fmla="*/ 257 w 1334"/>
                <a:gd name="T95" fmla="*/ 740 h 1000"/>
                <a:gd name="T96" fmla="*/ 194 w 1334"/>
                <a:gd name="T97" fmla="*/ 718 h 1000"/>
                <a:gd name="T98" fmla="*/ 133 w 1334"/>
                <a:gd name="T99" fmla="*/ 715 h 1000"/>
                <a:gd name="T100" fmla="*/ 106 w 1334"/>
                <a:gd name="T101" fmla="*/ 735 h 1000"/>
                <a:gd name="T102" fmla="*/ 104 w 1334"/>
                <a:gd name="T103" fmla="*/ 849 h 1000"/>
                <a:gd name="T104" fmla="*/ 124 w 1334"/>
                <a:gd name="T105" fmla="*/ 1000 h 1000"/>
                <a:gd name="T106" fmla="*/ 103 w 1334"/>
                <a:gd name="T107" fmla="*/ 978 h 1000"/>
                <a:gd name="T108" fmla="*/ 75 w 1334"/>
                <a:gd name="T109" fmla="*/ 925 h 1000"/>
                <a:gd name="T110" fmla="*/ 38 w 1334"/>
                <a:gd name="T111" fmla="*/ 852 h 1000"/>
                <a:gd name="T112" fmla="*/ 5 w 1334"/>
                <a:gd name="T113" fmla="*/ 740 h 1000"/>
                <a:gd name="T114" fmla="*/ 1 w 1334"/>
                <a:gd name="T115" fmla="*/ 628 h 1000"/>
                <a:gd name="T116" fmla="*/ 18 w 1334"/>
                <a:gd name="T117" fmla="*/ 51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4" h="1000">
                  <a:moveTo>
                    <a:pt x="31" y="462"/>
                  </a:moveTo>
                  <a:lnTo>
                    <a:pt x="31" y="462"/>
                  </a:lnTo>
                  <a:lnTo>
                    <a:pt x="36" y="445"/>
                  </a:lnTo>
                  <a:lnTo>
                    <a:pt x="42" y="426"/>
                  </a:lnTo>
                  <a:lnTo>
                    <a:pt x="50" y="408"/>
                  </a:lnTo>
                  <a:lnTo>
                    <a:pt x="58" y="390"/>
                  </a:lnTo>
                  <a:lnTo>
                    <a:pt x="67" y="370"/>
                  </a:lnTo>
                  <a:lnTo>
                    <a:pt x="77" y="351"/>
                  </a:lnTo>
                  <a:lnTo>
                    <a:pt x="88" y="331"/>
                  </a:lnTo>
                  <a:lnTo>
                    <a:pt x="101" y="312"/>
                  </a:lnTo>
                  <a:lnTo>
                    <a:pt x="114" y="292"/>
                  </a:lnTo>
                  <a:lnTo>
                    <a:pt x="128" y="273"/>
                  </a:lnTo>
                  <a:lnTo>
                    <a:pt x="142" y="254"/>
                  </a:lnTo>
                  <a:lnTo>
                    <a:pt x="158" y="234"/>
                  </a:lnTo>
                  <a:lnTo>
                    <a:pt x="174" y="216"/>
                  </a:lnTo>
                  <a:lnTo>
                    <a:pt x="190" y="197"/>
                  </a:lnTo>
                  <a:lnTo>
                    <a:pt x="207" y="179"/>
                  </a:lnTo>
                  <a:lnTo>
                    <a:pt x="225" y="162"/>
                  </a:lnTo>
                  <a:lnTo>
                    <a:pt x="243" y="145"/>
                  </a:lnTo>
                  <a:lnTo>
                    <a:pt x="262" y="128"/>
                  </a:lnTo>
                  <a:lnTo>
                    <a:pt x="281" y="112"/>
                  </a:lnTo>
                  <a:lnTo>
                    <a:pt x="300" y="97"/>
                  </a:lnTo>
                  <a:lnTo>
                    <a:pt x="321" y="83"/>
                  </a:lnTo>
                  <a:lnTo>
                    <a:pt x="341" y="70"/>
                  </a:lnTo>
                  <a:lnTo>
                    <a:pt x="362" y="58"/>
                  </a:lnTo>
                  <a:lnTo>
                    <a:pt x="382" y="46"/>
                  </a:lnTo>
                  <a:lnTo>
                    <a:pt x="404" y="37"/>
                  </a:lnTo>
                  <a:lnTo>
                    <a:pt x="425" y="28"/>
                  </a:lnTo>
                  <a:lnTo>
                    <a:pt x="446" y="19"/>
                  </a:lnTo>
                  <a:lnTo>
                    <a:pt x="469" y="14"/>
                  </a:lnTo>
                  <a:lnTo>
                    <a:pt x="490" y="8"/>
                  </a:lnTo>
                  <a:lnTo>
                    <a:pt x="511" y="5"/>
                  </a:lnTo>
                  <a:lnTo>
                    <a:pt x="533" y="3"/>
                  </a:lnTo>
                  <a:lnTo>
                    <a:pt x="555" y="3"/>
                  </a:lnTo>
                  <a:lnTo>
                    <a:pt x="555" y="3"/>
                  </a:lnTo>
                  <a:lnTo>
                    <a:pt x="581" y="1"/>
                  </a:lnTo>
                  <a:lnTo>
                    <a:pt x="608" y="0"/>
                  </a:lnTo>
                  <a:lnTo>
                    <a:pt x="637" y="0"/>
                  </a:lnTo>
                  <a:lnTo>
                    <a:pt x="667" y="1"/>
                  </a:lnTo>
                  <a:lnTo>
                    <a:pt x="667" y="1"/>
                  </a:lnTo>
                  <a:lnTo>
                    <a:pt x="696" y="0"/>
                  </a:lnTo>
                  <a:lnTo>
                    <a:pt x="726" y="0"/>
                  </a:lnTo>
                  <a:lnTo>
                    <a:pt x="753" y="1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801" y="3"/>
                  </a:lnTo>
                  <a:lnTo>
                    <a:pt x="822" y="5"/>
                  </a:lnTo>
                  <a:lnTo>
                    <a:pt x="843" y="8"/>
                  </a:lnTo>
                  <a:lnTo>
                    <a:pt x="866" y="14"/>
                  </a:lnTo>
                  <a:lnTo>
                    <a:pt x="887" y="19"/>
                  </a:lnTo>
                  <a:lnTo>
                    <a:pt x="908" y="28"/>
                  </a:lnTo>
                  <a:lnTo>
                    <a:pt x="930" y="37"/>
                  </a:lnTo>
                  <a:lnTo>
                    <a:pt x="951" y="46"/>
                  </a:lnTo>
                  <a:lnTo>
                    <a:pt x="971" y="58"/>
                  </a:lnTo>
                  <a:lnTo>
                    <a:pt x="993" y="70"/>
                  </a:lnTo>
                  <a:lnTo>
                    <a:pt x="1013" y="83"/>
                  </a:lnTo>
                  <a:lnTo>
                    <a:pt x="1033" y="97"/>
                  </a:lnTo>
                  <a:lnTo>
                    <a:pt x="1052" y="112"/>
                  </a:lnTo>
                  <a:lnTo>
                    <a:pt x="1071" y="128"/>
                  </a:lnTo>
                  <a:lnTo>
                    <a:pt x="1090" y="145"/>
                  </a:lnTo>
                  <a:lnTo>
                    <a:pt x="1108" y="162"/>
                  </a:lnTo>
                  <a:lnTo>
                    <a:pt x="1126" y="179"/>
                  </a:lnTo>
                  <a:lnTo>
                    <a:pt x="1144" y="197"/>
                  </a:lnTo>
                  <a:lnTo>
                    <a:pt x="1160" y="216"/>
                  </a:lnTo>
                  <a:lnTo>
                    <a:pt x="1175" y="234"/>
                  </a:lnTo>
                  <a:lnTo>
                    <a:pt x="1191" y="254"/>
                  </a:lnTo>
                  <a:lnTo>
                    <a:pt x="1206" y="273"/>
                  </a:lnTo>
                  <a:lnTo>
                    <a:pt x="1219" y="292"/>
                  </a:lnTo>
                  <a:lnTo>
                    <a:pt x="1233" y="312"/>
                  </a:lnTo>
                  <a:lnTo>
                    <a:pt x="1245" y="331"/>
                  </a:lnTo>
                  <a:lnTo>
                    <a:pt x="1256" y="351"/>
                  </a:lnTo>
                  <a:lnTo>
                    <a:pt x="1266" y="370"/>
                  </a:lnTo>
                  <a:lnTo>
                    <a:pt x="1275" y="390"/>
                  </a:lnTo>
                  <a:lnTo>
                    <a:pt x="1284" y="408"/>
                  </a:lnTo>
                  <a:lnTo>
                    <a:pt x="1291" y="426"/>
                  </a:lnTo>
                  <a:lnTo>
                    <a:pt x="1298" y="445"/>
                  </a:lnTo>
                  <a:lnTo>
                    <a:pt x="1302" y="462"/>
                  </a:lnTo>
                  <a:lnTo>
                    <a:pt x="1302" y="462"/>
                  </a:lnTo>
                  <a:lnTo>
                    <a:pt x="1316" y="518"/>
                  </a:lnTo>
                  <a:lnTo>
                    <a:pt x="1321" y="545"/>
                  </a:lnTo>
                  <a:lnTo>
                    <a:pt x="1326" y="573"/>
                  </a:lnTo>
                  <a:lnTo>
                    <a:pt x="1330" y="601"/>
                  </a:lnTo>
                  <a:lnTo>
                    <a:pt x="1332" y="628"/>
                  </a:lnTo>
                  <a:lnTo>
                    <a:pt x="1334" y="656"/>
                  </a:lnTo>
                  <a:lnTo>
                    <a:pt x="1334" y="684"/>
                  </a:lnTo>
                  <a:lnTo>
                    <a:pt x="1332" y="711"/>
                  </a:lnTo>
                  <a:lnTo>
                    <a:pt x="1328" y="740"/>
                  </a:lnTo>
                  <a:lnTo>
                    <a:pt x="1324" y="768"/>
                  </a:lnTo>
                  <a:lnTo>
                    <a:pt x="1316" y="796"/>
                  </a:lnTo>
                  <a:lnTo>
                    <a:pt x="1307" y="824"/>
                  </a:lnTo>
                  <a:lnTo>
                    <a:pt x="1295" y="852"/>
                  </a:lnTo>
                  <a:lnTo>
                    <a:pt x="1282" y="880"/>
                  </a:lnTo>
                  <a:lnTo>
                    <a:pt x="1265" y="909"/>
                  </a:lnTo>
                  <a:lnTo>
                    <a:pt x="1265" y="909"/>
                  </a:lnTo>
                  <a:lnTo>
                    <a:pt x="1258" y="925"/>
                  </a:lnTo>
                  <a:lnTo>
                    <a:pt x="1252" y="940"/>
                  </a:lnTo>
                  <a:lnTo>
                    <a:pt x="1245" y="954"/>
                  </a:lnTo>
                  <a:lnTo>
                    <a:pt x="1238" y="966"/>
                  </a:lnTo>
                  <a:lnTo>
                    <a:pt x="1230" y="978"/>
                  </a:lnTo>
                  <a:lnTo>
                    <a:pt x="1224" y="987"/>
                  </a:lnTo>
                  <a:lnTo>
                    <a:pt x="1217" y="994"/>
                  </a:lnTo>
                  <a:lnTo>
                    <a:pt x="1209" y="1000"/>
                  </a:lnTo>
                  <a:lnTo>
                    <a:pt x="1209" y="1000"/>
                  </a:lnTo>
                  <a:lnTo>
                    <a:pt x="1217" y="958"/>
                  </a:lnTo>
                  <a:lnTo>
                    <a:pt x="1223" y="919"/>
                  </a:lnTo>
                  <a:lnTo>
                    <a:pt x="1226" y="882"/>
                  </a:lnTo>
                  <a:lnTo>
                    <a:pt x="1229" y="849"/>
                  </a:lnTo>
                  <a:lnTo>
                    <a:pt x="1230" y="816"/>
                  </a:lnTo>
                  <a:lnTo>
                    <a:pt x="1230" y="787"/>
                  </a:lnTo>
                  <a:lnTo>
                    <a:pt x="1229" y="760"/>
                  </a:lnTo>
                  <a:lnTo>
                    <a:pt x="1227" y="735"/>
                  </a:lnTo>
                  <a:lnTo>
                    <a:pt x="1227" y="735"/>
                  </a:lnTo>
                  <a:lnTo>
                    <a:pt x="1219" y="727"/>
                  </a:lnTo>
                  <a:lnTo>
                    <a:pt x="1211" y="720"/>
                  </a:lnTo>
                  <a:lnTo>
                    <a:pt x="1200" y="715"/>
                  </a:lnTo>
                  <a:lnTo>
                    <a:pt x="1188" y="713"/>
                  </a:lnTo>
                  <a:lnTo>
                    <a:pt x="1174" y="711"/>
                  </a:lnTo>
                  <a:lnTo>
                    <a:pt x="1157" y="714"/>
                  </a:lnTo>
                  <a:lnTo>
                    <a:pt x="1140" y="718"/>
                  </a:lnTo>
                  <a:lnTo>
                    <a:pt x="1119" y="726"/>
                  </a:lnTo>
                  <a:lnTo>
                    <a:pt x="1119" y="726"/>
                  </a:lnTo>
                  <a:lnTo>
                    <a:pt x="1091" y="735"/>
                  </a:lnTo>
                  <a:lnTo>
                    <a:pt x="1078" y="740"/>
                  </a:lnTo>
                  <a:lnTo>
                    <a:pt x="1064" y="743"/>
                  </a:lnTo>
                  <a:lnTo>
                    <a:pt x="1052" y="745"/>
                  </a:lnTo>
                  <a:lnTo>
                    <a:pt x="1040" y="747"/>
                  </a:lnTo>
                  <a:lnTo>
                    <a:pt x="1028" y="747"/>
                  </a:lnTo>
                  <a:lnTo>
                    <a:pt x="1017" y="747"/>
                  </a:lnTo>
                  <a:lnTo>
                    <a:pt x="1006" y="746"/>
                  </a:lnTo>
                  <a:lnTo>
                    <a:pt x="996" y="745"/>
                  </a:lnTo>
                  <a:lnTo>
                    <a:pt x="986" y="742"/>
                  </a:lnTo>
                  <a:lnTo>
                    <a:pt x="976" y="738"/>
                  </a:lnTo>
                  <a:lnTo>
                    <a:pt x="967" y="734"/>
                  </a:lnTo>
                  <a:lnTo>
                    <a:pt x="958" y="729"/>
                  </a:lnTo>
                  <a:lnTo>
                    <a:pt x="948" y="722"/>
                  </a:lnTo>
                  <a:lnTo>
                    <a:pt x="939" y="715"/>
                  </a:lnTo>
                  <a:lnTo>
                    <a:pt x="930" y="707"/>
                  </a:lnTo>
                  <a:lnTo>
                    <a:pt x="922" y="697"/>
                  </a:lnTo>
                  <a:lnTo>
                    <a:pt x="904" y="677"/>
                  </a:lnTo>
                  <a:lnTo>
                    <a:pt x="886" y="653"/>
                  </a:lnTo>
                  <a:lnTo>
                    <a:pt x="869" y="625"/>
                  </a:lnTo>
                  <a:lnTo>
                    <a:pt x="850" y="593"/>
                  </a:lnTo>
                  <a:lnTo>
                    <a:pt x="831" y="557"/>
                  </a:lnTo>
                  <a:lnTo>
                    <a:pt x="788" y="473"/>
                  </a:lnTo>
                  <a:lnTo>
                    <a:pt x="788" y="473"/>
                  </a:lnTo>
                  <a:lnTo>
                    <a:pt x="775" y="445"/>
                  </a:lnTo>
                  <a:lnTo>
                    <a:pt x="761" y="416"/>
                  </a:lnTo>
                  <a:lnTo>
                    <a:pt x="748" y="389"/>
                  </a:lnTo>
                  <a:lnTo>
                    <a:pt x="735" y="364"/>
                  </a:lnTo>
                  <a:lnTo>
                    <a:pt x="728" y="352"/>
                  </a:lnTo>
                  <a:lnTo>
                    <a:pt x="720" y="341"/>
                  </a:lnTo>
                  <a:lnTo>
                    <a:pt x="712" y="332"/>
                  </a:lnTo>
                  <a:lnTo>
                    <a:pt x="704" y="325"/>
                  </a:lnTo>
                  <a:lnTo>
                    <a:pt x="695" y="318"/>
                  </a:lnTo>
                  <a:lnTo>
                    <a:pt x="686" y="314"/>
                  </a:lnTo>
                  <a:lnTo>
                    <a:pt x="677" y="311"/>
                  </a:lnTo>
                  <a:lnTo>
                    <a:pt x="667" y="310"/>
                  </a:lnTo>
                  <a:lnTo>
                    <a:pt x="667" y="310"/>
                  </a:lnTo>
                  <a:lnTo>
                    <a:pt x="656" y="311"/>
                  </a:lnTo>
                  <a:lnTo>
                    <a:pt x="647" y="314"/>
                  </a:lnTo>
                  <a:lnTo>
                    <a:pt x="638" y="318"/>
                  </a:lnTo>
                  <a:lnTo>
                    <a:pt x="629" y="325"/>
                  </a:lnTo>
                  <a:lnTo>
                    <a:pt x="621" y="332"/>
                  </a:lnTo>
                  <a:lnTo>
                    <a:pt x="613" y="341"/>
                  </a:lnTo>
                  <a:lnTo>
                    <a:pt x="606" y="352"/>
                  </a:lnTo>
                  <a:lnTo>
                    <a:pt x="599" y="364"/>
                  </a:lnTo>
                  <a:lnTo>
                    <a:pt x="585" y="389"/>
                  </a:lnTo>
                  <a:lnTo>
                    <a:pt x="572" y="416"/>
                  </a:lnTo>
                  <a:lnTo>
                    <a:pt x="558" y="445"/>
                  </a:lnTo>
                  <a:lnTo>
                    <a:pt x="545" y="473"/>
                  </a:lnTo>
                  <a:lnTo>
                    <a:pt x="545" y="473"/>
                  </a:lnTo>
                  <a:lnTo>
                    <a:pt x="502" y="557"/>
                  </a:lnTo>
                  <a:lnTo>
                    <a:pt x="483" y="593"/>
                  </a:lnTo>
                  <a:lnTo>
                    <a:pt x="464" y="625"/>
                  </a:lnTo>
                  <a:lnTo>
                    <a:pt x="447" y="653"/>
                  </a:lnTo>
                  <a:lnTo>
                    <a:pt x="429" y="677"/>
                  </a:lnTo>
                  <a:lnTo>
                    <a:pt x="411" y="697"/>
                  </a:lnTo>
                  <a:lnTo>
                    <a:pt x="404" y="707"/>
                  </a:lnTo>
                  <a:lnTo>
                    <a:pt x="395" y="715"/>
                  </a:lnTo>
                  <a:lnTo>
                    <a:pt x="386" y="722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38"/>
                  </a:lnTo>
                  <a:lnTo>
                    <a:pt x="348" y="742"/>
                  </a:lnTo>
                  <a:lnTo>
                    <a:pt x="337" y="745"/>
                  </a:lnTo>
                  <a:lnTo>
                    <a:pt x="327" y="746"/>
                  </a:lnTo>
                  <a:lnTo>
                    <a:pt x="316" y="747"/>
                  </a:lnTo>
                  <a:lnTo>
                    <a:pt x="305" y="747"/>
                  </a:lnTo>
                  <a:lnTo>
                    <a:pt x="294" y="747"/>
                  </a:lnTo>
                  <a:lnTo>
                    <a:pt x="281" y="745"/>
                  </a:lnTo>
                  <a:lnTo>
                    <a:pt x="269" y="743"/>
                  </a:lnTo>
                  <a:lnTo>
                    <a:pt x="257" y="740"/>
                  </a:lnTo>
                  <a:lnTo>
                    <a:pt x="242" y="735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4" y="718"/>
                  </a:lnTo>
                  <a:lnTo>
                    <a:pt x="176" y="714"/>
                  </a:lnTo>
                  <a:lnTo>
                    <a:pt x="159" y="711"/>
                  </a:lnTo>
                  <a:lnTo>
                    <a:pt x="146" y="713"/>
                  </a:lnTo>
                  <a:lnTo>
                    <a:pt x="133" y="715"/>
                  </a:lnTo>
                  <a:lnTo>
                    <a:pt x="123" y="720"/>
                  </a:lnTo>
                  <a:lnTo>
                    <a:pt x="114" y="727"/>
                  </a:lnTo>
                  <a:lnTo>
                    <a:pt x="106" y="735"/>
                  </a:lnTo>
                  <a:lnTo>
                    <a:pt x="106" y="735"/>
                  </a:lnTo>
                  <a:lnTo>
                    <a:pt x="104" y="760"/>
                  </a:lnTo>
                  <a:lnTo>
                    <a:pt x="103" y="787"/>
                  </a:lnTo>
                  <a:lnTo>
                    <a:pt x="103" y="816"/>
                  </a:lnTo>
                  <a:lnTo>
                    <a:pt x="104" y="849"/>
                  </a:lnTo>
                  <a:lnTo>
                    <a:pt x="107" y="882"/>
                  </a:lnTo>
                  <a:lnTo>
                    <a:pt x="112" y="919"/>
                  </a:lnTo>
                  <a:lnTo>
                    <a:pt x="118" y="958"/>
                  </a:lnTo>
                  <a:lnTo>
                    <a:pt x="124" y="1000"/>
                  </a:lnTo>
                  <a:lnTo>
                    <a:pt x="124" y="1000"/>
                  </a:lnTo>
                  <a:lnTo>
                    <a:pt x="116" y="994"/>
                  </a:lnTo>
                  <a:lnTo>
                    <a:pt x="110" y="987"/>
                  </a:lnTo>
                  <a:lnTo>
                    <a:pt x="103" y="978"/>
                  </a:lnTo>
                  <a:lnTo>
                    <a:pt x="95" y="966"/>
                  </a:lnTo>
                  <a:lnTo>
                    <a:pt x="88" y="954"/>
                  </a:lnTo>
                  <a:lnTo>
                    <a:pt x="82" y="940"/>
                  </a:lnTo>
                  <a:lnTo>
                    <a:pt x="75" y="925"/>
                  </a:lnTo>
                  <a:lnTo>
                    <a:pt x="68" y="909"/>
                  </a:lnTo>
                  <a:lnTo>
                    <a:pt x="68" y="909"/>
                  </a:lnTo>
                  <a:lnTo>
                    <a:pt x="53" y="880"/>
                  </a:lnTo>
                  <a:lnTo>
                    <a:pt x="38" y="852"/>
                  </a:lnTo>
                  <a:lnTo>
                    <a:pt x="27" y="824"/>
                  </a:lnTo>
                  <a:lnTo>
                    <a:pt x="18" y="796"/>
                  </a:lnTo>
                  <a:lnTo>
                    <a:pt x="10" y="768"/>
                  </a:lnTo>
                  <a:lnTo>
                    <a:pt x="5" y="740"/>
                  </a:lnTo>
                  <a:lnTo>
                    <a:pt x="2" y="711"/>
                  </a:lnTo>
                  <a:lnTo>
                    <a:pt x="0" y="684"/>
                  </a:lnTo>
                  <a:lnTo>
                    <a:pt x="0" y="656"/>
                  </a:lnTo>
                  <a:lnTo>
                    <a:pt x="1" y="628"/>
                  </a:lnTo>
                  <a:lnTo>
                    <a:pt x="3" y="601"/>
                  </a:lnTo>
                  <a:lnTo>
                    <a:pt x="8" y="573"/>
                  </a:lnTo>
                  <a:lnTo>
                    <a:pt x="12" y="545"/>
                  </a:lnTo>
                  <a:lnTo>
                    <a:pt x="18" y="518"/>
                  </a:lnTo>
                  <a:lnTo>
                    <a:pt x="31" y="462"/>
                  </a:lnTo>
                  <a:lnTo>
                    <a:pt x="31" y="462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6"/>
            <p:cNvSpPr>
              <a:spLocks/>
            </p:cNvSpPr>
            <p:nvPr/>
          </p:nvSpPr>
          <p:spPr bwMode="auto">
            <a:xfrm flipH="1">
              <a:off x="8015320" y="5774214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5 h 878"/>
                <a:gd name="T10" fmla="*/ 491 w 491"/>
                <a:gd name="T11" fmla="*/ 423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 flipH="1">
              <a:off x="8230832" y="5772477"/>
              <a:ext cx="142516" cy="218916"/>
            </a:xfrm>
            <a:custGeom>
              <a:avLst/>
              <a:gdLst>
                <a:gd name="T0" fmla="*/ 270 w 491"/>
                <a:gd name="T1" fmla="*/ 545 h 886"/>
                <a:gd name="T2" fmla="*/ 49 w 491"/>
                <a:gd name="T3" fmla="*/ 686 h 886"/>
                <a:gd name="T4" fmla="*/ 267 w 491"/>
                <a:gd name="T5" fmla="*/ 886 h 886"/>
                <a:gd name="T6" fmla="*/ 280 w 491"/>
                <a:gd name="T7" fmla="*/ 885 h 886"/>
                <a:gd name="T8" fmla="*/ 491 w 491"/>
                <a:gd name="T9" fmla="*/ 885 h 886"/>
                <a:gd name="T10" fmla="*/ 489 w 491"/>
                <a:gd name="T11" fmla="*/ 886 h 886"/>
                <a:gd name="T12" fmla="*/ 368 w 491"/>
                <a:gd name="T13" fmla="*/ 123 h 886"/>
                <a:gd name="T14" fmla="*/ 368 w 491"/>
                <a:gd name="T15" fmla="*/ 0 h 886"/>
                <a:gd name="T16" fmla="*/ 221 w 491"/>
                <a:gd name="T17" fmla="*/ 63 h 886"/>
                <a:gd name="T18" fmla="*/ 156 w 491"/>
                <a:gd name="T19" fmla="*/ 169 h 886"/>
                <a:gd name="T20" fmla="*/ 0 w 491"/>
                <a:gd name="T21" fmla="*/ 423 h 886"/>
                <a:gd name="T22" fmla="*/ 270 w 491"/>
                <a:gd name="T23" fmla="*/ 54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6">
                  <a:moveTo>
                    <a:pt x="270" y="545"/>
                  </a:moveTo>
                  <a:lnTo>
                    <a:pt x="49" y="686"/>
                  </a:lnTo>
                  <a:lnTo>
                    <a:pt x="267" y="886"/>
                  </a:lnTo>
                  <a:lnTo>
                    <a:pt x="280" y="885"/>
                  </a:lnTo>
                  <a:lnTo>
                    <a:pt x="491" y="885"/>
                  </a:lnTo>
                  <a:lnTo>
                    <a:pt x="489" y="886"/>
                  </a:lnTo>
                  <a:lnTo>
                    <a:pt x="368" y="123"/>
                  </a:lnTo>
                  <a:lnTo>
                    <a:pt x="368" y="0"/>
                  </a:lnTo>
                  <a:lnTo>
                    <a:pt x="221" y="63"/>
                  </a:lnTo>
                  <a:lnTo>
                    <a:pt x="156" y="169"/>
                  </a:lnTo>
                  <a:lnTo>
                    <a:pt x="0" y="423"/>
                  </a:lnTo>
                  <a:lnTo>
                    <a:pt x="270" y="5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8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9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1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2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3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4"/>
            <p:cNvSpPr>
              <a:spLocks/>
            </p:cNvSpPr>
            <p:nvPr/>
          </p:nvSpPr>
          <p:spPr bwMode="auto">
            <a:xfrm flipH="1">
              <a:off x="8336850" y="5819387"/>
              <a:ext cx="59092" cy="74710"/>
            </a:xfrm>
            <a:custGeom>
              <a:avLst/>
              <a:gdLst>
                <a:gd name="T0" fmla="*/ 155 w 208"/>
                <a:gd name="T1" fmla="*/ 2 h 305"/>
                <a:gd name="T2" fmla="*/ 136 w 208"/>
                <a:gd name="T3" fmla="*/ 0 h 305"/>
                <a:gd name="T4" fmla="*/ 116 w 208"/>
                <a:gd name="T5" fmla="*/ 4 h 305"/>
                <a:gd name="T6" fmla="*/ 97 w 208"/>
                <a:gd name="T7" fmla="*/ 12 h 305"/>
                <a:gd name="T8" fmla="*/ 76 w 208"/>
                <a:gd name="T9" fmla="*/ 26 h 305"/>
                <a:gd name="T10" fmla="*/ 58 w 208"/>
                <a:gd name="T11" fmla="*/ 46 h 305"/>
                <a:gd name="T12" fmla="*/ 40 w 208"/>
                <a:gd name="T13" fmla="*/ 68 h 305"/>
                <a:gd name="T14" fmla="*/ 26 w 208"/>
                <a:gd name="T15" fmla="*/ 94 h 305"/>
                <a:gd name="T16" fmla="*/ 14 w 208"/>
                <a:gd name="T17" fmla="*/ 125 h 305"/>
                <a:gd name="T18" fmla="*/ 9 w 208"/>
                <a:gd name="T19" fmla="*/ 140 h 305"/>
                <a:gd name="T20" fmla="*/ 2 w 208"/>
                <a:gd name="T21" fmla="*/ 170 h 305"/>
                <a:gd name="T22" fmla="*/ 0 w 208"/>
                <a:gd name="T23" fmla="*/ 199 h 305"/>
                <a:gd name="T24" fmla="*/ 2 w 208"/>
                <a:gd name="T25" fmla="*/ 226 h 305"/>
                <a:gd name="T26" fmla="*/ 7 w 208"/>
                <a:gd name="T27" fmla="*/ 250 h 305"/>
                <a:gd name="T28" fmla="*/ 16 w 208"/>
                <a:gd name="T29" fmla="*/ 270 h 305"/>
                <a:gd name="T30" fmla="*/ 28 w 208"/>
                <a:gd name="T31" fmla="*/ 288 h 305"/>
                <a:gd name="T32" fmla="*/ 44 w 208"/>
                <a:gd name="T33" fmla="*/ 298 h 305"/>
                <a:gd name="T34" fmla="*/ 53 w 208"/>
                <a:gd name="T35" fmla="*/ 303 h 305"/>
                <a:gd name="T36" fmla="*/ 72 w 208"/>
                <a:gd name="T37" fmla="*/ 305 h 305"/>
                <a:gd name="T38" fmla="*/ 92 w 208"/>
                <a:gd name="T39" fmla="*/ 302 h 305"/>
                <a:gd name="T40" fmla="*/ 111 w 208"/>
                <a:gd name="T41" fmla="*/ 293 h 305"/>
                <a:gd name="T42" fmla="*/ 131 w 208"/>
                <a:gd name="T43" fmla="*/ 279 h 305"/>
                <a:gd name="T44" fmla="*/ 149 w 208"/>
                <a:gd name="T45" fmla="*/ 259 h 305"/>
                <a:gd name="T46" fmla="*/ 167 w 208"/>
                <a:gd name="T47" fmla="*/ 237 h 305"/>
                <a:gd name="T48" fmla="*/ 182 w 208"/>
                <a:gd name="T49" fmla="*/ 211 h 305"/>
                <a:gd name="T50" fmla="*/ 194 w 208"/>
                <a:gd name="T51" fmla="*/ 181 h 305"/>
                <a:gd name="T52" fmla="*/ 199 w 208"/>
                <a:gd name="T53" fmla="*/ 166 h 305"/>
                <a:gd name="T54" fmla="*/ 205 w 208"/>
                <a:gd name="T55" fmla="*/ 135 h 305"/>
                <a:gd name="T56" fmla="*/ 208 w 208"/>
                <a:gd name="T57" fmla="*/ 106 h 305"/>
                <a:gd name="T58" fmla="*/ 205 w 208"/>
                <a:gd name="T59" fmla="*/ 79 h 305"/>
                <a:gd name="T60" fmla="*/ 201 w 208"/>
                <a:gd name="T61" fmla="*/ 55 h 305"/>
                <a:gd name="T62" fmla="*/ 192 w 208"/>
                <a:gd name="T63" fmla="*/ 35 h 305"/>
                <a:gd name="T64" fmla="*/ 180 w 208"/>
                <a:gd name="T65" fmla="*/ 18 h 305"/>
                <a:gd name="T66" fmla="*/ 164 w 208"/>
                <a:gd name="T67" fmla="*/ 7 h 305"/>
                <a:gd name="T68" fmla="*/ 155 w 208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5">
                  <a:moveTo>
                    <a:pt x="155" y="2"/>
                  </a:moveTo>
                  <a:lnTo>
                    <a:pt x="155" y="2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7" y="12"/>
                  </a:lnTo>
                  <a:lnTo>
                    <a:pt x="86" y="19"/>
                  </a:lnTo>
                  <a:lnTo>
                    <a:pt x="76" y="26"/>
                  </a:lnTo>
                  <a:lnTo>
                    <a:pt x="67" y="35"/>
                  </a:lnTo>
                  <a:lnTo>
                    <a:pt x="58" y="46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4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6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1" y="213"/>
                  </a:lnTo>
                  <a:lnTo>
                    <a:pt x="2" y="226"/>
                  </a:lnTo>
                  <a:lnTo>
                    <a:pt x="5" y="238"/>
                  </a:lnTo>
                  <a:lnTo>
                    <a:pt x="7" y="250"/>
                  </a:lnTo>
                  <a:lnTo>
                    <a:pt x="11" y="261"/>
                  </a:lnTo>
                  <a:lnTo>
                    <a:pt x="16" y="270"/>
                  </a:lnTo>
                  <a:lnTo>
                    <a:pt x="21" y="279"/>
                  </a:lnTo>
                  <a:lnTo>
                    <a:pt x="28" y="288"/>
                  </a:lnTo>
                  <a:lnTo>
                    <a:pt x="36" y="293"/>
                  </a:lnTo>
                  <a:lnTo>
                    <a:pt x="44" y="298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5"/>
                  </a:lnTo>
                  <a:lnTo>
                    <a:pt x="82" y="304"/>
                  </a:lnTo>
                  <a:lnTo>
                    <a:pt x="92" y="302"/>
                  </a:lnTo>
                  <a:lnTo>
                    <a:pt x="102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7" y="237"/>
                  </a:lnTo>
                  <a:lnTo>
                    <a:pt x="174" y="224"/>
                  </a:lnTo>
                  <a:lnTo>
                    <a:pt x="182" y="211"/>
                  </a:lnTo>
                  <a:lnTo>
                    <a:pt x="189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9" y="166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0"/>
                  </a:lnTo>
                  <a:lnTo>
                    <a:pt x="208" y="106"/>
                  </a:lnTo>
                  <a:lnTo>
                    <a:pt x="208" y="92"/>
                  </a:lnTo>
                  <a:lnTo>
                    <a:pt x="205" y="79"/>
                  </a:lnTo>
                  <a:lnTo>
                    <a:pt x="203" y="67"/>
                  </a:lnTo>
                  <a:lnTo>
                    <a:pt x="201" y="55"/>
                  </a:lnTo>
                  <a:lnTo>
                    <a:pt x="196" y="45"/>
                  </a:lnTo>
                  <a:lnTo>
                    <a:pt x="192" y="35"/>
                  </a:lnTo>
                  <a:lnTo>
                    <a:pt x="186" y="26"/>
                  </a:lnTo>
                  <a:lnTo>
                    <a:pt x="180" y="18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2"/>
                  </a:lnTo>
                  <a:lnTo>
                    <a:pt x="155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 flipH="1">
              <a:off x="8646214" y="5819387"/>
              <a:ext cx="60830" cy="74710"/>
            </a:xfrm>
            <a:custGeom>
              <a:avLst/>
              <a:gdLst>
                <a:gd name="T0" fmla="*/ 51 w 206"/>
                <a:gd name="T1" fmla="*/ 2 h 305"/>
                <a:gd name="T2" fmla="*/ 71 w 206"/>
                <a:gd name="T3" fmla="*/ 0 h 305"/>
                <a:gd name="T4" fmla="*/ 91 w 206"/>
                <a:gd name="T5" fmla="*/ 4 h 305"/>
                <a:gd name="T6" fmla="*/ 111 w 206"/>
                <a:gd name="T7" fmla="*/ 12 h 305"/>
                <a:gd name="T8" fmla="*/ 130 w 206"/>
                <a:gd name="T9" fmla="*/ 26 h 305"/>
                <a:gd name="T10" fmla="*/ 149 w 206"/>
                <a:gd name="T11" fmla="*/ 46 h 305"/>
                <a:gd name="T12" fmla="*/ 166 w 206"/>
                <a:gd name="T13" fmla="*/ 68 h 305"/>
                <a:gd name="T14" fmla="*/ 180 w 206"/>
                <a:gd name="T15" fmla="*/ 94 h 305"/>
                <a:gd name="T16" fmla="*/ 193 w 206"/>
                <a:gd name="T17" fmla="*/ 125 h 305"/>
                <a:gd name="T18" fmla="*/ 197 w 206"/>
                <a:gd name="T19" fmla="*/ 140 h 305"/>
                <a:gd name="T20" fmla="*/ 204 w 206"/>
                <a:gd name="T21" fmla="*/ 170 h 305"/>
                <a:gd name="T22" fmla="*/ 206 w 206"/>
                <a:gd name="T23" fmla="*/ 199 h 305"/>
                <a:gd name="T24" fmla="*/ 205 w 206"/>
                <a:gd name="T25" fmla="*/ 226 h 305"/>
                <a:gd name="T26" fmla="*/ 200 w 206"/>
                <a:gd name="T27" fmla="*/ 250 h 305"/>
                <a:gd name="T28" fmla="*/ 191 w 206"/>
                <a:gd name="T29" fmla="*/ 270 h 305"/>
                <a:gd name="T30" fmla="*/ 178 w 206"/>
                <a:gd name="T31" fmla="*/ 288 h 305"/>
                <a:gd name="T32" fmla="*/ 163 w 206"/>
                <a:gd name="T33" fmla="*/ 298 h 305"/>
                <a:gd name="T34" fmla="*/ 155 w 206"/>
                <a:gd name="T35" fmla="*/ 303 h 305"/>
                <a:gd name="T36" fmla="*/ 134 w 206"/>
                <a:gd name="T37" fmla="*/ 305 h 305"/>
                <a:gd name="T38" fmla="*/ 115 w 206"/>
                <a:gd name="T39" fmla="*/ 302 h 305"/>
                <a:gd name="T40" fmla="*/ 95 w 206"/>
                <a:gd name="T41" fmla="*/ 293 h 305"/>
                <a:gd name="T42" fmla="*/ 75 w 206"/>
                <a:gd name="T43" fmla="*/ 279 h 305"/>
                <a:gd name="T44" fmla="*/ 57 w 206"/>
                <a:gd name="T45" fmla="*/ 259 h 305"/>
                <a:gd name="T46" fmla="*/ 40 w 206"/>
                <a:gd name="T47" fmla="*/ 237 h 305"/>
                <a:gd name="T48" fmla="*/ 25 w 206"/>
                <a:gd name="T49" fmla="*/ 211 h 305"/>
                <a:gd name="T50" fmla="*/ 13 w 206"/>
                <a:gd name="T51" fmla="*/ 181 h 305"/>
                <a:gd name="T52" fmla="*/ 8 w 206"/>
                <a:gd name="T53" fmla="*/ 166 h 305"/>
                <a:gd name="T54" fmla="*/ 2 w 206"/>
                <a:gd name="T55" fmla="*/ 135 h 305"/>
                <a:gd name="T56" fmla="*/ 0 w 206"/>
                <a:gd name="T57" fmla="*/ 106 h 305"/>
                <a:gd name="T58" fmla="*/ 1 w 206"/>
                <a:gd name="T59" fmla="*/ 79 h 305"/>
                <a:gd name="T60" fmla="*/ 7 w 206"/>
                <a:gd name="T61" fmla="*/ 55 h 305"/>
                <a:gd name="T62" fmla="*/ 14 w 206"/>
                <a:gd name="T63" fmla="*/ 35 h 305"/>
                <a:gd name="T64" fmla="*/ 27 w 206"/>
                <a:gd name="T65" fmla="*/ 18 h 305"/>
                <a:gd name="T66" fmla="*/ 43 w 206"/>
                <a:gd name="T67" fmla="*/ 7 h 305"/>
                <a:gd name="T68" fmla="*/ 51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51" y="2"/>
                  </a:moveTo>
                  <a:lnTo>
                    <a:pt x="51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0" y="26"/>
                  </a:lnTo>
                  <a:lnTo>
                    <a:pt x="140" y="35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7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5" y="185"/>
                  </a:lnTo>
                  <a:lnTo>
                    <a:pt x="206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6" y="261"/>
                  </a:lnTo>
                  <a:lnTo>
                    <a:pt x="191" y="270"/>
                  </a:lnTo>
                  <a:lnTo>
                    <a:pt x="185" y="279"/>
                  </a:lnTo>
                  <a:lnTo>
                    <a:pt x="178" y="288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5" y="305"/>
                  </a:lnTo>
                  <a:lnTo>
                    <a:pt x="134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7"/>
                  </a:lnTo>
                  <a:lnTo>
                    <a:pt x="95" y="293"/>
                  </a:lnTo>
                  <a:lnTo>
                    <a:pt x="85" y="286"/>
                  </a:lnTo>
                  <a:lnTo>
                    <a:pt x="75" y="279"/>
                  </a:lnTo>
                  <a:lnTo>
                    <a:pt x="66" y="270"/>
                  </a:lnTo>
                  <a:lnTo>
                    <a:pt x="57" y="259"/>
                  </a:lnTo>
                  <a:lnTo>
                    <a:pt x="48" y="249"/>
                  </a:lnTo>
                  <a:lnTo>
                    <a:pt x="40" y="237"/>
                  </a:lnTo>
                  <a:lnTo>
                    <a:pt x="32" y="224"/>
                  </a:lnTo>
                  <a:lnTo>
                    <a:pt x="25" y="211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8" y="166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5"/>
                  </a:lnTo>
                  <a:lnTo>
                    <a:pt x="14" y="35"/>
                  </a:lnTo>
                  <a:lnTo>
                    <a:pt x="21" y="26"/>
                  </a:lnTo>
                  <a:lnTo>
                    <a:pt x="27" y="18"/>
                  </a:lnTo>
                  <a:lnTo>
                    <a:pt x="35" y="12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6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7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8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0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1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2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A3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3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 flipH="1">
              <a:off x="8352492" y="5640432"/>
              <a:ext cx="340648" cy="382235"/>
            </a:xfrm>
            <a:custGeom>
              <a:avLst/>
              <a:gdLst>
                <a:gd name="T0" fmla="*/ 627 w 1176"/>
                <a:gd name="T1" fmla="*/ 1 h 1541"/>
                <a:gd name="T2" fmla="*/ 736 w 1176"/>
                <a:gd name="T3" fmla="*/ 13 h 1541"/>
                <a:gd name="T4" fmla="*/ 831 w 1176"/>
                <a:gd name="T5" fmla="*/ 38 h 1541"/>
                <a:gd name="T6" fmla="*/ 912 w 1176"/>
                <a:gd name="T7" fmla="*/ 76 h 1541"/>
                <a:gd name="T8" fmla="*/ 980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6 w 1176"/>
                <a:gd name="T15" fmla="*/ 316 h 1541"/>
                <a:gd name="T16" fmla="*/ 1143 w 1176"/>
                <a:gd name="T17" fmla="*/ 392 h 1541"/>
                <a:gd name="T18" fmla="*/ 1160 w 1176"/>
                <a:gd name="T19" fmla="*/ 473 h 1541"/>
                <a:gd name="T20" fmla="*/ 1171 w 1176"/>
                <a:gd name="T21" fmla="*/ 555 h 1541"/>
                <a:gd name="T22" fmla="*/ 1175 w 1176"/>
                <a:gd name="T23" fmla="*/ 694 h 1541"/>
                <a:gd name="T24" fmla="*/ 1162 w 1176"/>
                <a:gd name="T25" fmla="*/ 856 h 1541"/>
                <a:gd name="T26" fmla="*/ 1137 w 1176"/>
                <a:gd name="T27" fmla="*/ 1002 h 1541"/>
                <a:gd name="T28" fmla="*/ 1107 w 1176"/>
                <a:gd name="T29" fmla="*/ 1121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1 h 1541"/>
                <a:gd name="T38" fmla="*/ 820 w 1176"/>
                <a:gd name="T39" fmla="*/ 1446 h 1541"/>
                <a:gd name="T40" fmla="*/ 713 w 1176"/>
                <a:gd name="T41" fmla="*/ 1506 h 1541"/>
                <a:gd name="T42" fmla="*/ 646 w 1176"/>
                <a:gd name="T43" fmla="*/ 1531 h 1541"/>
                <a:gd name="T44" fmla="*/ 602 w 1176"/>
                <a:gd name="T45" fmla="*/ 1540 h 1541"/>
                <a:gd name="T46" fmla="*/ 575 w 1176"/>
                <a:gd name="T47" fmla="*/ 1540 h 1541"/>
                <a:gd name="T48" fmla="*/ 530 w 1176"/>
                <a:gd name="T49" fmla="*/ 1531 h 1541"/>
                <a:gd name="T50" fmla="*/ 462 w 1176"/>
                <a:gd name="T51" fmla="*/ 1506 h 1541"/>
                <a:gd name="T52" fmla="*/ 355 w 1176"/>
                <a:gd name="T53" fmla="*/ 1446 h 1541"/>
                <a:gd name="T54" fmla="*/ 252 w 1176"/>
                <a:gd name="T55" fmla="*/ 1371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6 w 1176"/>
                <a:gd name="T61" fmla="*/ 1203 h 1541"/>
                <a:gd name="T62" fmla="*/ 69 w 1176"/>
                <a:gd name="T63" fmla="*/ 1121 h 1541"/>
                <a:gd name="T64" fmla="*/ 38 w 1176"/>
                <a:gd name="T65" fmla="*/ 1002 h 1541"/>
                <a:gd name="T66" fmla="*/ 13 w 1176"/>
                <a:gd name="T67" fmla="*/ 856 h 1541"/>
                <a:gd name="T68" fmla="*/ 0 w 1176"/>
                <a:gd name="T69" fmla="*/ 694 h 1541"/>
                <a:gd name="T70" fmla="*/ 4 w 1176"/>
                <a:gd name="T71" fmla="*/ 555 h 1541"/>
                <a:gd name="T72" fmla="*/ 15 w 1176"/>
                <a:gd name="T73" fmla="*/ 473 h 1541"/>
                <a:gd name="T74" fmla="*/ 33 w 1176"/>
                <a:gd name="T75" fmla="*/ 392 h 1541"/>
                <a:gd name="T76" fmla="*/ 59 w 1176"/>
                <a:gd name="T77" fmla="*/ 316 h 1541"/>
                <a:gd name="T78" fmla="*/ 93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8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70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8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2" y="201"/>
                  </a:lnTo>
                  <a:lnTo>
                    <a:pt x="1067" y="222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6"/>
                  </a:lnTo>
                  <a:lnTo>
                    <a:pt x="1127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0" y="473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5" y="694"/>
                  </a:lnTo>
                  <a:lnTo>
                    <a:pt x="1173" y="749"/>
                  </a:lnTo>
                  <a:lnTo>
                    <a:pt x="1168" y="803"/>
                  </a:lnTo>
                  <a:lnTo>
                    <a:pt x="1162" y="856"/>
                  </a:lnTo>
                  <a:lnTo>
                    <a:pt x="1155" y="907"/>
                  </a:lnTo>
                  <a:lnTo>
                    <a:pt x="1147" y="956"/>
                  </a:lnTo>
                  <a:lnTo>
                    <a:pt x="1137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6"/>
                  </a:lnTo>
                  <a:lnTo>
                    <a:pt x="925" y="1371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3" y="1506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5" y="1539"/>
                  </a:lnTo>
                  <a:lnTo>
                    <a:pt x="602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3" y="1527"/>
                  </a:lnTo>
                  <a:lnTo>
                    <a:pt x="497" y="1521"/>
                  </a:lnTo>
                  <a:lnTo>
                    <a:pt x="462" y="1506"/>
                  </a:lnTo>
                  <a:lnTo>
                    <a:pt x="428" y="1488"/>
                  </a:lnTo>
                  <a:lnTo>
                    <a:pt x="392" y="1469"/>
                  </a:lnTo>
                  <a:lnTo>
                    <a:pt x="355" y="1446"/>
                  </a:lnTo>
                  <a:lnTo>
                    <a:pt x="320" y="1422"/>
                  </a:lnTo>
                  <a:lnTo>
                    <a:pt x="284" y="1397"/>
                  </a:lnTo>
                  <a:lnTo>
                    <a:pt x="252" y="1371"/>
                  </a:lnTo>
                  <a:lnTo>
                    <a:pt x="220" y="1346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8" y="1180"/>
                  </a:lnTo>
                  <a:lnTo>
                    <a:pt x="78" y="1153"/>
                  </a:lnTo>
                  <a:lnTo>
                    <a:pt x="69" y="1121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6"/>
                  </a:lnTo>
                  <a:lnTo>
                    <a:pt x="7" y="803"/>
                  </a:lnTo>
                  <a:lnTo>
                    <a:pt x="2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3" y="392"/>
                  </a:lnTo>
                  <a:lnTo>
                    <a:pt x="41" y="366"/>
                  </a:lnTo>
                  <a:lnTo>
                    <a:pt x="48" y="341"/>
                  </a:lnTo>
                  <a:lnTo>
                    <a:pt x="59" y="316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6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9" y="62"/>
                  </a:lnTo>
                  <a:lnTo>
                    <a:pt x="315" y="50"/>
                  </a:lnTo>
                  <a:lnTo>
                    <a:pt x="345" y="38"/>
                  </a:lnTo>
                  <a:lnTo>
                    <a:pt x="374" y="28"/>
                  </a:lnTo>
                  <a:lnTo>
                    <a:pt x="405" y="19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 flipH="1">
              <a:off x="8347278" y="5607421"/>
              <a:ext cx="358028" cy="277989"/>
            </a:xfrm>
            <a:custGeom>
              <a:avLst/>
              <a:gdLst>
                <a:gd name="T0" fmla="*/ 949 w 1236"/>
                <a:gd name="T1" fmla="*/ 116 h 1115"/>
                <a:gd name="T2" fmla="*/ 818 w 1236"/>
                <a:gd name="T3" fmla="*/ 56 h 1115"/>
                <a:gd name="T4" fmla="*/ 672 w 1236"/>
                <a:gd name="T5" fmla="*/ 18 h 1115"/>
                <a:gd name="T6" fmla="*/ 520 w 1236"/>
                <a:gd name="T7" fmla="*/ 1 h 1115"/>
                <a:gd name="T8" fmla="*/ 372 w 1236"/>
                <a:gd name="T9" fmla="*/ 3 h 1115"/>
                <a:gd name="T10" fmla="*/ 235 w 1236"/>
                <a:gd name="T11" fmla="*/ 24 h 1115"/>
                <a:gd name="T12" fmla="*/ 119 w 1236"/>
                <a:gd name="T13" fmla="*/ 62 h 1115"/>
                <a:gd name="T14" fmla="*/ 30 w 1236"/>
                <a:gd name="T15" fmla="*/ 116 h 1115"/>
                <a:gd name="T16" fmla="*/ 5 w 1236"/>
                <a:gd name="T17" fmla="*/ 168 h 1115"/>
                <a:gd name="T18" fmla="*/ 22 w 1236"/>
                <a:gd name="T19" fmla="*/ 284 h 1115"/>
                <a:gd name="T20" fmla="*/ 33 w 1236"/>
                <a:gd name="T21" fmla="*/ 593 h 1115"/>
                <a:gd name="T22" fmla="*/ 40 w 1236"/>
                <a:gd name="T23" fmla="*/ 927 h 1115"/>
                <a:gd name="T24" fmla="*/ 55 w 1236"/>
                <a:gd name="T25" fmla="*/ 1097 h 1115"/>
                <a:gd name="T26" fmla="*/ 57 w 1236"/>
                <a:gd name="T27" fmla="*/ 1104 h 1115"/>
                <a:gd name="T28" fmla="*/ 65 w 1236"/>
                <a:gd name="T29" fmla="*/ 1114 h 1115"/>
                <a:gd name="T30" fmla="*/ 79 w 1236"/>
                <a:gd name="T31" fmla="*/ 1112 h 1115"/>
                <a:gd name="T32" fmla="*/ 82 w 1236"/>
                <a:gd name="T33" fmla="*/ 1088 h 1115"/>
                <a:gd name="T34" fmla="*/ 78 w 1236"/>
                <a:gd name="T35" fmla="*/ 1011 h 1115"/>
                <a:gd name="T36" fmla="*/ 69 w 1236"/>
                <a:gd name="T37" fmla="*/ 902 h 1115"/>
                <a:gd name="T38" fmla="*/ 103 w 1236"/>
                <a:gd name="T39" fmla="*/ 805 h 1115"/>
                <a:gd name="T40" fmla="*/ 167 w 1236"/>
                <a:gd name="T41" fmla="*/ 678 h 1115"/>
                <a:gd name="T42" fmla="*/ 206 w 1236"/>
                <a:gd name="T43" fmla="*/ 565 h 1115"/>
                <a:gd name="T44" fmla="*/ 244 w 1236"/>
                <a:gd name="T45" fmla="*/ 491 h 1115"/>
                <a:gd name="T46" fmla="*/ 281 w 1236"/>
                <a:gd name="T47" fmla="*/ 450 h 1115"/>
                <a:gd name="T48" fmla="*/ 303 w 1236"/>
                <a:gd name="T49" fmla="*/ 435 h 1115"/>
                <a:gd name="T50" fmla="*/ 396 w 1236"/>
                <a:gd name="T51" fmla="*/ 410 h 1115"/>
                <a:gd name="T52" fmla="*/ 456 w 1236"/>
                <a:gd name="T53" fmla="*/ 414 h 1115"/>
                <a:gd name="T54" fmla="*/ 555 w 1236"/>
                <a:gd name="T55" fmla="*/ 458 h 1115"/>
                <a:gd name="T56" fmla="*/ 630 w 1236"/>
                <a:gd name="T57" fmla="*/ 489 h 1115"/>
                <a:gd name="T58" fmla="*/ 783 w 1236"/>
                <a:gd name="T59" fmla="*/ 529 h 1115"/>
                <a:gd name="T60" fmla="*/ 871 w 1236"/>
                <a:gd name="T61" fmla="*/ 541 h 1115"/>
                <a:gd name="T62" fmla="*/ 933 w 1236"/>
                <a:gd name="T63" fmla="*/ 535 h 1115"/>
                <a:gd name="T64" fmla="*/ 995 w 1236"/>
                <a:gd name="T65" fmla="*/ 519 h 1115"/>
                <a:gd name="T66" fmla="*/ 1005 w 1236"/>
                <a:gd name="T67" fmla="*/ 508 h 1115"/>
                <a:gd name="T68" fmla="*/ 1076 w 1236"/>
                <a:gd name="T69" fmla="*/ 631 h 1115"/>
                <a:gd name="T70" fmla="*/ 1118 w 1236"/>
                <a:gd name="T71" fmla="*/ 742 h 1115"/>
                <a:gd name="T72" fmla="*/ 1157 w 1236"/>
                <a:gd name="T73" fmla="*/ 903 h 1115"/>
                <a:gd name="T74" fmla="*/ 1160 w 1236"/>
                <a:gd name="T75" fmla="*/ 1018 h 1115"/>
                <a:gd name="T76" fmla="*/ 1156 w 1236"/>
                <a:gd name="T77" fmla="*/ 1088 h 1115"/>
                <a:gd name="T78" fmla="*/ 1160 w 1236"/>
                <a:gd name="T79" fmla="*/ 1112 h 1115"/>
                <a:gd name="T80" fmla="*/ 1174 w 1236"/>
                <a:gd name="T81" fmla="*/ 1114 h 1115"/>
                <a:gd name="T82" fmla="*/ 1181 w 1236"/>
                <a:gd name="T83" fmla="*/ 1104 h 1115"/>
                <a:gd name="T84" fmla="*/ 1184 w 1236"/>
                <a:gd name="T85" fmla="*/ 1075 h 1115"/>
                <a:gd name="T86" fmla="*/ 1209 w 1236"/>
                <a:gd name="T87" fmla="*/ 952 h 1115"/>
                <a:gd name="T88" fmla="*/ 1234 w 1236"/>
                <a:gd name="T89" fmla="*/ 737 h 1115"/>
                <a:gd name="T90" fmla="*/ 1235 w 1236"/>
                <a:gd name="T91" fmla="*/ 596 h 1115"/>
                <a:gd name="T92" fmla="*/ 1220 w 1236"/>
                <a:gd name="T93" fmla="*/ 454 h 1115"/>
                <a:gd name="T94" fmla="*/ 1187 w 1236"/>
                <a:gd name="T95" fmla="*/ 327 h 1115"/>
                <a:gd name="T96" fmla="*/ 1144 w 1236"/>
                <a:gd name="T97" fmla="*/ 248 h 1115"/>
                <a:gd name="T98" fmla="*/ 1107 w 1236"/>
                <a:gd name="T99" fmla="*/ 206 h 1115"/>
                <a:gd name="T100" fmla="*/ 1061 w 1236"/>
                <a:gd name="T101" fmla="*/ 174 h 1115"/>
                <a:gd name="T102" fmla="*/ 1007 w 1236"/>
                <a:gd name="T103" fmla="*/ 155 h 1115"/>
                <a:gd name="T104" fmla="*/ 548 w 1236"/>
                <a:gd name="T105" fmla="*/ 369 h 1115"/>
                <a:gd name="T106" fmla="*/ 563 w 1236"/>
                <a:gd name="T107" fmla="*/ 37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6" h="1115">
                  <a:moveTo>
                    <a:pt x="1007" y="155"/>
                  </a:moveTo>
                  <a:lnTo>
                    <a:pt x="1007" y="155"/>
                  </a:lnTo>
                  <a:lnTo>
                    <a:pt x="979" y="135"/>
                  </a:lnTo>
                  <a:lnTo>
                    <a:pt x="949" y="116"/>
                  </a:lnTo>
                  <a:lnTo>
                    <a:pt x="917" y="99"/>
                  </a:lnTo>
                  <a:lnTo>
                    <a:pt x="885" y="84"/>
                  </a:lnTo>
                  <a:lnTo>
                    <a:pt x="851" y="69"/>
                  </a:lnTo>
                  <a:lnTo>
                    <a:pt x="818" y="56"/>
                  </a:lnTo>
                  <a:lnTo>
                    <a:pt x="782" y="45"/>
                  </a:lnTo>
                  <a:lnTo>
                    <a:pt x="746" y="34"/>
                  </a:lnTo>
                  <a:lnTo>
                    <a:pt x="709" y="25"/>
                  </a:lnTo>
                  <a:lnTo>
                    <a:pt x="672" y="18"/>
                  </a:lnTo>
                  <a:lnTo>
                    <a:pt x="634" y="11"/>
                  </a:lnTo>
                  <a:lnTo>
                    <a:pt x="595" y="7"/>
                  </a:lnTo>
                  <a:lnTo>
                    <a:pt x="557" y="3"/>
                  </a:lnTo>
                  <a:lnTo>
                    <a:pt x="520" y="1"/>
                  </a:lnTo>
                  <a:lnTo>
                    <a:pt x="482" y="0"/>
                  </a:lnTo>
                  <a:lnTo>
                    <a:pt x="445" y="0"/>
                  </a:lnTo>
                  <a:lnTo>
                    <a:pt x="408" y="1"/>
                  </a:lnTo>
                  <a:lnTo>
                    <a:pt x="372" y="3"/>
                  </a:lnTo>
                  <a:lnTo>
                    <a:pt x="336" y="7"/>
                  </a:lnTo>
                  <a:lnTo>
                    <a:pt x="301" y="11"/>
                  </a:lnTo>
                  <a:lnTo>
                    <a:pt x="268" y="17"/>
                  </a:lnTo>
                  <a:lnTo>
                    <a:pt x="235" y="24"/>
                  </a:lnTo>
                  <a:lnTo>
                    <a:pt x="204" y="32"/>
                  </a:lnTo>
                  <a:lnTo>
                    <a:pt x="174" y="41"/>
                  </a:lnTo>
                  <a:lnTo>
                    <a:pt x="146" y="51"/>
                  </a:lnTo>
                  <a:lnTo>
                    <a:pt x="119" y="62"/>
                  </a:lnTo>
                  <a:lnTo>
                    <a:pt x="94" y="74"/>
                  </a:lnTo>
                  <a:lnTo>
                    <a:pt x="70" y="87"/>
                  </a:lnTo>
                  <a:lnTo>
                    <a:pt x="49" y="102"/>
                  </a:lnTo>
                  <a:lnTo>
                    <a:pt x="30" y="116"/>
                  </a:lnTo>
                  <a:lnTo>
                    <a:pt x="14" y="13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9" y="187"/>
                  </a:lnTo>
                  <a:lnTo>
                    <a:pt x="13" y="209"/>
                  </a:lnTo>
                  <a:lnTo>
                    <a:pt x="17" y="233"/>
                  </a:lnTo>
                  <a:lnTo>
                    <a:pt x="22" y="284"/>
                  </a:lnTo>
                  <a:lnTo>
                    <a:pt x="27" y="339"/>
                  </a:lnTo>
                  <a:lnTo>
                    <a:pt x="29" y="398"/>
                  </a:lnTo>
                  <a:lnTo>
                    <a:pt x="31" y="462"/>
                  </a:lnTo>
                  <a:lnTo>
                    <a:pt x="33" y="593"/>
                  </a:lnTo>
                  <a:lnTo>
                    <a:pt x="35" y="731"/>
                  </a:lnTo>
                  <a:lnTo>
                    <a:pt x="36" y="798"/>
                  </a:lnTo>
                  <a:lnTo>
                    <a:pt x="37" y="863"/>
                  </a:lnTo>
                  <a:lnTo>
                    <a:pt x="40" y="927"/>
                  </a:lnTo>
                  <a:lnTo>
                    <a:pt x="43" y="988"/>
                  </a:lnTo>
                  <a:lnTo>
                    <a:pt x="48" y="1045"/>
                  </a:lnTo>
                  <a:lnTo>
                    <a:pt x="55" y="1097"/>
                  </a:lnTo>
                  <a:lnTo>
                    <a:pt x="55" y="1097"/>
                  </a:lnTo>
                  <a:lnTo>
                    <a:pt x="55" y="1096"/>
                  </a:lnTo>
                  <a:lnTo>
                    <a:pt x="55" y="1096"/>
                  </a:lnTo>
                  <a:lnTo>
                    <a:pt x="57" y="1104"/>
                  </a:lnTo>
                  <a:lnTo>
                    <a:pt x="57" y="1104"/>
                  </a:lnTo>
                  <a:lnTo>
                    <a:pt x="60" y="1109"/>
                  </a:lnTo>
                  <a:lnTo>
                    <a:pt x="64" y="1114"/>
                  </a:lnTo>
                  <a:lnTo>
                    <a:pt x="64" y="1114"/>
                  </a:lnTo>
                  <a:lnTo>
                    <a:pt x="65" y="1114"/>
                  </a:lnTo>
                  <a:lnTo>
                    <a:pt x="66" y="1115"/>
                  </a:lnTo>
                  <a:lnTo>
                    <a:pt x="70" y="1114"/>
                  </a:lnTo>
                  <a:lnTo>
                    <a:pt x="79" y="1112"/>
                  </a:lnTo>
                  <a:lnTo>
                    <a:pt x="79" y="1112"/>
                  </a:lnTo>
                  <a:lnTo>
                    <a:pt x="80" y="1111"/>
                  </a:lnTo>
                  <a:lnTo>
                    <a:pt x="80" y="1109"/>
                  </a:lnTo>
                  <a:lnTo>
                    <a:pt x="80" y="1109"/>
                  </a:lnTo>
                  <a:lnTo>
                    <a:pt x="82" y="1088"/>
                  </a:lnTo>
                  <a:lnTo>
                    <a:pt x="82" y="1065"/>
                  </a:lnTo>
                  <a:lnTo>
                    <a:pt x="80" y="1038"/>
                  </a:lnTo>
                  <a:lnTo>
                    <a:pt x="80" y="1038"/>
                  </a:lnTo>
                  <a:lnTo>
                    <a:pt x="78" y="1011"/>
                  </a:lnTo>
                  <a:lnTo>
                    <a:pt x="74" y="984"/>
                  </a:lnTo>
                  <a:lnTo>
                    <a:pt x="64" y="931"/>
                  </a:lnTo>
                  <a:lnTo>
                    <a:pt x="64" y="931"/>
                  </a:lnTo>
                  <a:lnTo>
                    <a:pt x="69" y="902"/>
                  </a:lnTo>
                  <a:lnTo>
                    <a:pt x="77" y="874"/>
                  </a:lnTo>
                  <a:lnTo>
                    <a:pt x="85" y="849"/>
                  </a:lnTo>
                  <a:lnTo>
                    <a:pt x="93" y="827"/>
                  </a:lnTo>
                  <a:lnTo>
                    <a:pt x="103" y="805"/>
                  </a:lnTo>
                  <a:lnTo>
                    <a:pt x="113" y="785"/>
                  </a:lnTo>
                  <a:lnTo>
                    <a:pt x="134" y="744"/>
                  </a:lnTo>
                  <a:lnTo>
                    <a:pt x="156" y="701"/>
                  </a:lnTo>
                  <a:lnTo>
                    <a:pt x="167" y="678"/>
                  </a:lnTo>
                  <a:lnTo>
                    <a:pt x="177" y="654"/>
                  </a:lnTo>
                  <a:lnTo>
                    <a:pt x="188" y="627"/>
                  </a:lnTo>
                  <a:lnTo>
                    <a:pt x="197" y="598"/>
                  </a:lnTo>
                  <a:lnTo>
                    <a:pt x="206" y="565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29" y="509"/>
                  </a:lnTo>
                  <a:lnTo>
                    <a:pt x="244" y="491"/>
                  </a:lnTo>
                  <a:lnTo>
                    <a:pt x="244" y="491"/>
                  </a:lnTo>
                  <a:lnTo>
                    <a:pt x="262" y="469"/>
                  </a:lnTo>
                  <a:lnTo>
                    <a:pt x="271" y="458"/>
                  </a:lnTo>
                  <a:lnTo>
                    <a:pt x="281" y="450"/>
                  </a:lnTo>
                  <a:lnTo>
                    <a:pt x="281" y="450"/>
                  </a:lnTo>
                  <a:lnTo>
                    <a:pt x="293" y="442"/>
                  </a:lnTo>
                  <a:lnTo>
                    <a:pt x="303" y="435"/>
                  </a:lnTo>
                  <a:lnTo>
                    <a:pt x="303" y="435"/>
                  </a:lnTo>
                  <a:lnTo>
                    <a:pt x="331" y="426"/>
                  </a:lnTo>
                  <a:lnTo>
                    <a:pt x="355" y="419"/>
                  </a:lnTo>
                  <a:lnTo>
                    <a:pt x="377" y="413"/>
                  </a:lnTo>
                  <a:lnTo>
                    <a:pt x="396" y="410"/>
                  </a:lnTo>
                  <a:lnTo>
                    <a:pt x="413" y="409"/>
                  </a:lnTo>
                  <a:lnTo>
                    <a:pt x="428" y="409"/>
                  </a:lnTo>
                  <a:lnTo>
                    <a:pt x="443" y="411"/>
                  </a:lnTo>
                  <a:lnTo>
                    <a:pt x="456" y="414"/>
                  </a:lnTo>
                  <a:lnTo>
                    <a:pt x="471" y="420"/>
                  </a:lnTo>
                  <a:lnTo>
                    <a:pt x="485" y="425"/>
                  </a:lnTo>
                  <a:lnTo>
                    <a:pt x="517" y="440"/>
                  </a:lnTo>
                  <a:lnTo>
                    <a:pt x="555" y="458"/>
                  </a:lnTo>
                  <a:lnTo>
                    <a:pt x="577" y="468"/>
                  </a:lnTo>
                  <a:lnTo>
                    <a:pt x="604" y="479"/>
                  </a:lnTo>
                  <a:lnTo>
                    <a:pt x="604" y="479"/>
                  </a:lnTo>
                  <a:lnTo>
                    <a:pt x="630" y="489"/>
                  </a:lnTo>
                  <a:lnTo>
                    <a:pt x="663" y="498"/>
                  </a:lnTo>
                  <a:lnTo>
                    <a:pt x="701" y="509"/>
                  </a:lnTo>
                  <a:lnTo>
                    <a:pt x="741" y="520"/>
                  </a:lnTo>
                  <a:lnTo>
                    <a:pt x="783" y="529"/>
                  </a:lnTo>
                  <a:lnTo>
                    <a:pt x="822" y="536"/>
                  </a:lnTo>
                  <a:lnTo>
                    <a:pt x="840" y="538"/>
                  </a:lnTo>
                  <a:lnTo>
                    <a:pt x="856" y="539"/>
                  </a:lnTo>
                  <a:lnTo>
                    <a:pt x="871" y="541"/>
                  </a:lnTo>
                  <a:lnTo>
                    <a:pt x="884" y="541"/>
                  </a:lnTo>
                  <a:lnTo>
                    <a:pt x="884" y="541"/>
                  </a:lnTo>
                  <a:lnTo>
                    <a:pt x="914" y="537"/>
                  </a:lnTo>
                  <a:lnTo>
                    <a:pt x="933" y="535"/>
                  </a:lnTo>
                  <a:lnTo>
                    <a:pt x="953" y="532"/>
                  </a:lnTo>
                  <a:lnTo>
                    <a:pt x="972" y="528"/>
                  </a:lnTo>
                  <a:lnTo>
                    <a:pt x="989" y="522"/>
                  </a:lnTo>
                  <a:lnTo>
                    <a:pt x="995" y="519"/>
                  </a:lnTo>
                  <a:lnTo>
                    <a:pt x="1000" y="516"/>
                  </a:lnTo>
                  <a:lnTo>
                    <a:pt x="1004" y="511"/>
                  </a:lnTo>
                  <a:lnTo>
                    <a:pt x="1005" y="508"/>
                  </a:lnTo>
                  <a:lnTo>
                    <a:pt x="1005" y="508"/>
                  </a:lnTo>
                  <a:lnTo>
                    <a:pt x="1026" y="541"/>
                  </a:lnTo>
                  <a:lnTo>
                    <a:pt x="1044" y="572"/>
                  </a:lnTo>
                  <a:lnTo>
                    <a:pt x="1061" y="602"/>
                  </a:lnTo>
                  <a:lnTo>
                    <a:pt x="1076" y="631"/>
                  </a:lnTo>
                  <a:lnTo>
                    <a:pt x="1088" y="660"/>
                  </a:lnTo>
                  <a:lnTo>
                    <a:pt x="1099" y="688"/>
                  </a:lnTo>
                  <a:lnTo>
                    <a:pt x="1109" y="715"/>
                  </a:lnTo>
                  <a:lnTo>
                    <a:pt x="1118" y="742"/>
                  </a:lnTo>
                  <a:lnTo>
                    <a:pt x="1126" y="769"/>
                  </a:lnTo>
                  <a:lnTo>
                    <a:pt x="1133" y="796"/>
                  </a:lnTo>
                  <a:lnTo>
                    <a:pt x="1145" y="849"/>
                  </a:lnTo>
                  <a:lnTo>
                    <a:pt x="1157" y="903"/>
                  </a:lnTo>
                  <a:lnTo>
                    <a:pt x="1170" y="960"/>
                  </a:lnTo>
                  <a:lnTo>
                    <a:pt x="1170" y="960"/>
                  </a:lnTo>
                  <a:lnTo>
                    <a:pt x="1162" y="998"/>
                  </a:lnTo>
                  <a:lnTo>
                    <a:pt x="1160" y="1018"/>
                  </a:lnTo>
                  <a:lnTo>
                    <a:pt x="1157" y="1038"/>
                  </a:lnTo>
                  <a:lnTo>
                    <a:pt x="1157" y="1038"/>
                  </a:lnTo>
                  <a:lnTo>
                    <a:pt x="1156" y="1065"/>
                  </a:lnTo>
                  <a:lnTo>
                    <a:pt x="1156" y="1088"/>
                  </a:lnTo>
                  <a:lnTo>
                    <a:pt x="1157" y="1109"/>
                  </a:lnTo>
                  <a:lnTo>
                    <a:pt x="1157" y="1109"/>
                  </a:lnTo>
                  <a:lnTo>
                    <a:pt x="1157" y="1111"/>
                  </a:lnTo>
                  <a:lnTo>
                    <a:pt x="1160" y="1112"/>
                  </a:lnTo>
                  <a:lnTo>
                    <a:pt x="1160" y="1112"/>
                  </a:lnTo>
                  <a:lnTo>
                    <a:pt x="1168" y="1114"/>
                  </a:lnTo>
                  <a:lnTo>
                    <a:pt x="1172" y="1115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8" y="1109"/>
                  </a:lnTo>
                  <a:lnTo>
                    <a:pt x="1181" y="1104"/>
                  </a:lnTo>
                  <a:lnTo>
                    <a:pt x="1181" y="1104"/>
                  </a:lnTo>
                  <a:lnTo>
                    <a:pt x="1183" y="1089"/>
                  </a:lnTo>
                  <a:lnTo>
                    <a:pt x="1184" y="1075"/>
                  </a:lnTo>
                  <a:lnTo>
                    <a:pt x="1184" y="1075"/>
                  </a:lnTo>
                  <a:lnTo>
                    <a:pt x="1191" y="1034"/>
                  </a:lnTo>
                  <a:lnTo>
                    <a:pt x="1191" y="1034"/>
                  </a:lnTo>
                  <a:lnTo>
                    <a:pt x="1200" y="997"/>
                  </a:lnTo>
                  <a:lnTo>
                    <a:pt x="1209" y="952"/>
                  </a:lnTo>
                  <a:lnTo>
                    <a:pt x="1217" y="898"/>
                  </a:lnTo>
                  <a:lnTo>
                    <a:pt x="1225" y="838"/>
                  </a:lnTo>
                  <a:lnTo>
                    <a:pt x="1231" y="772"/>
                  </a:lnTo>
                  <a:lnTo>
                    <a:pt x="1234" y="737"/>
                  </a:lnTo>
                  <a:lnTo>
                    <a:pt x="1235" y="703"/>
                  </a:lnTo>
                  <a:lnTo>
                    <a:pt x="1236" y="667"/>
                  </a:lnTo>
                  <a:lnTo>
                    <a:pt x="1236" y="631"/>
                  </a:lnTo>
                  <a:lnTo>
                    <a:pt x="1235" y="596"/>
                  </a:lnTo>
                  <a:lnTo>
                    <a:pt x="1233" y="559"/>
                  </a:lnTo>
                  <a:lnTo>
                    <a:pt x="1230" y="524"/>
                  </a:lnTo>
                  <a:lnTo>
                    <a:pt x="1226" y="489"/>
                  </a:lnTo>
                  <a:lnTo>
                    <a:pt x="1220" y="454"/>
                  </a:lnTo>
                  <a:lnTo>
                    <a:pt x="1215" y="421"/>
                  </a:lnTo>
                  <a:lnTo>
                    <a:pt x="1207" y="388"/>
                  </a:lnTo>
                  <a:lnTo>
                    <a:pt x="1197" y="357"/>
                  </a:lnTo>
                  <a:lnTo>
                    <a:pt x="1187" y="327"/>
                  </a:lnTo>
                  <a:lnTo>
                    <a:pt x="1174" y="299"/>
                  </a:lnTo>
                  <a:lnTo>
                    <a:pt x="1160" y="273"/>
                  </a:lnTo>
                  <a:lnTo>
                    <a:pt x="1152" y="260"/>
                  </a:lnTo>
                  <a:lnTo>
                    <a:pt x="1144" y="248"/>
                  </a:lnTo>
                  <a:lnTo>
                    <a:pt x="1135" y="236"/>
                  </a:lnTo>
                  <a:lnTo>
                    <a:pt x="1126" y="225"/>
                  </a:lnTo>
                  <a:lnTo>
                    <a:pt x="1116" y="216"/>
                  </a:lnTo>
                  <a:lnTo>
                    <a:pt x="1107" y="206"/>
                  </a:lnTo>
                  <a:lnTo>
                    <a:pt x="1096" y="197"/>
                  </a:lnTo>
                  <a:lnTo>
                    <a:pt x="1085" y="189"/>
                  </a:lnTo>
                  <a:lnTo>
                    <a:pt x="1073" y="181"/>
                  </a:lnTo>
                  <a:lnTo>
                    <a:pt x="1061" y="174"/>
                  </a:lnTo>
                  <a:lnTo>
                    <a:pt x="1049" y="168"/>
                  </a:lnTo>
                  <a:lnTo>
                    <a:pt x="1035" y="163"/>
                  </a:lnTo>
                  <a:lnTo>
                    <a:pt x="1022" y="158"/>
                  </a:lnTo>
                  <a:lnTo>
                    <a:pt x="1007" y="155"/>
                  </a:lnTo>
                  <a:lnTo>
                    <a:pt x="1007" y="155"/>
                  </a:lnTo>
                  <a:close/>
                  <a:moveTo>
                    <a:pt x="563" y="373"/>
                  </a:moveTo>
                  <a:lnTo>
                    <a:pt x="563" y="373"/>
                  </a:lnTo>
                  <a:lnTo>
                    <a:pt x="548" y="369"/>
                  </a:lnTo>
                  <a:lnTo>
                    <a:pt x="548" y="369"/>
                  </a:lnTo>
                  <a:lnTo>
                    <a:pt x="571" y="374"/>
                  </a:lnTo>
                  <a:lnTo>
                    <a:pt x="571" y="374"/>
                  </a:lnTo>
                  <a:lnTo>
                    <a:pt x="563" y="373"/>
                  </a:lnTo>
                  <a:lnTo>
                    <a:pt x="563" y="37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6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07 w 108"/>
                <a:gd name="T1" fmla="*/ 0 h 3"/>
                <a:gd name="T2" fmla="*/ 108 w 108"/>
                <a:gd name="T3" fmla="*/ 3 h 3"/>
                <a:gd name="T4" fmla="*/ 108 w 108"/>
                <a:gd name="T5" fmla="*/ 3 h 3"/>
                <a:gd name="T6" fmla="*/ 107 w 108"/>
                <a:gd name="T7" fmla="*/ 0 h 3"/>
                <a:gd name="T8" fmla="*/ 1 w 108"/>
                <a:gd name="T9" fmla="*/ 0 h 3"/>
                <a:gd name="T10" fmla="*/ 1 w 108"/>
                <a:gd name="T11" fmla="*/ 0 h 3"/>
                <a:gd name="T12" fmla="*/ 0 w 108"/>
                <a:gd name="T13" fmla="*/ 3 h 3"/>
                <a:gd name="T14" fmla="*/ 0 w 108"/>
                <a:gd name="T15" fmla="*/ 3 h 3"/>
                <a:gd name="T16" fmla="*/ 1 w 10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">
                  <a:moveTo>
                    <a:pt x="107" y="0"/>
                  </a:moveTo>
                  <a:lnTo>
                    <a:pt x="108" y="3"/>
                  </a:lnTo>
                  <a:lnTo>
                    <a:pt x="108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 flipH="1">
              <a:off x="8507174" y="6159924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 flipH="1">
              <a:off x="8536720" y="6159924"/>
              <a:ext cx="1738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 flipH="1">
              <a:off x="7340976" y="5560510"/>
              <a:ext cx="60830" cy="74710"/>
            </a:xfrm>
            <a:custGeom>
              <a:avLst/>
              <a:gdLst>
                <a:gd name="T0" fmla="*/ 155 w 207"/>
                <a:gd name="T1" fmla="*/ 3 h 306"/>
                <a:gd name="T2" fmla="*/ 136 w 207"/>
                <a:gd name="T3" fmla="*/ 0 h 306"/>
                <a:gd name="T4" fmla="*/ 116 w 207"/>
                <a:gd name="T5" fmla="*/ 3 h 306"/>
                <a:gd name="T6" fmla="*/ 95 w 207"/>
                <a:gd name="T7" fmla="*/ 13 h 306"/>
                <a:gd name="T8" fmla="*/ 76 w 207"/>
                <a:gd name="T9" fmla="*/ 27 h 306"/>
                <a:gd name="T10" fmla="*/ 57 w 207"/>
                <a:gd name="T11" fmla="*/ 46 h 306"/>
                <a:gd name="T12" fmla="*/ 41 w 207"/>
                <a:gd name="T13" fmla="*/ 68 h 306"/>
                <a:gd name="T14" fmla="*/ 26 w 207"/>
                <a:gd name="T15" fmla="*/ 95 h 306"/>
                <a:gd name="T16" fmla="*/ 14 w 207"/>
                <a:gd name="T17" fmla="*/ 124 h 306"/>
                <a:gd name="T18" fmla="*/ 9 w 207"/>
                <a:gd name="T19" fmla="*/ 140 h 306"/>
                <a:gd name="T20" fmla="*/ 2 w 207"/>
                <a:gd name="T21" fmla="*/ 170 h 306"/>
                <a:gd name="T22" fmla="*/ 0 w 207"/>
                <a:gd name="T23" fmla="*/ 199 h 306"/>
                <a:gd name="T24" fmla="*/ 1 w 207"/>
                <a:gd name="T25" fmla="*/ 226 h 306"/>
                <a:gd name="T26" fmla="*/ 7 w 207"/>
                <a:gd name="T27" fmla="*/ 251 h 306"/>
                <a:gd name="T28" fmla="*/ 16 w 207"/>
                <a:gd name="T29" fmla="*/ 271 h 306"/>
                <a:gd name="T30" fmla="*/ 28 w 207"/>
                <a:gd name="T31" fmla="*/ 287 h 306"/>
                <a:gd name="T32" fmla="*/ 44 w 207"/>
                <a:gd name="T33" fmla="*/ 299 h 306"/>
                <a:gd name="T34" fmla="*/ 53 w 207"/>
                <a:gd name="T35" fmla="*/ 303 h 306"/>
                <a:gd name="T36" fmla="*/ 72 w 207"/>
                <a:gd name="T37" fmla="*/ 306 h 306"/>
                <a:gd name="T38" fmla="*/ 91 w 207"/>
                <a:gd name="T39" fmla="*/ 302 h 306"/>
                <a:gd name="T40" fmla="*/ 111 w 207"/>
                <a:gd name="T41" fmla="*/ 293 h 306"/>
                <a:gd name="T42" fmla="*/ 131 w 207"/>
                <a:gd name="T43" fmla="*/ 279 h 306"/>
                <a:gd name="T44" fmla="*/ 149 w 207"/>
                <a:gd name="T45" fmla="*/ 260 h 306"/>
                <a:gd name="T46" fmla="*/ 166 w 207"/>
                <a:gd name="T47" fmla="*/ 238 h 306"/>
                <a:gd name="T48" fmla="*/ 181 w 207"/>
                <a:gd name="T49" fmla="*/ 211 h 306"/>
                <a:gd name="T50" fmla="*/ 193 w 207"/>
                <a:gd name="T51" fmla="*/ 182 h 306"/>
                <a:gd name="T52" fmla="*/ 199 w 207"/>
                <a:gd name="T53" fmla="*/ 165 h 306"/>
                <a:gd name="T54" fmla="*/ 204 w 207"/>
                <a:gd name="T55" fmla="*/ 135 h 306"/>
                <a:gd name="T56" fmla="*/ 207 w 207"/>
                <a:gd name="T57" fmla="*/ 107 h 306"/>
                <a:gd name="T58" fmla="*/ 205 w 207"/>
                <a:gd name="T59" fmla="*/ 80 h 306"/>
                <a:gd name="T60" fmla="*/ 200 w 207"/>
                <a:gd name="T61" fmla="*/ 55 h 306"/>
                <a:gd name="T62" fmla="*/ 191 w 207"/>
                <a:gd name="T63" fmla="*/ 35 h 306"/>
                <a:gd name="T64" fmla="*/ 180 w 207"/>
                <a:gd name="T65" fmla="*/ 19 h 306"/>
                <a:gd name="T66" fmla="*/ 164 w 207"/>
                <a:gd name="T67" fmla="*/ 7 h 306"/>
                <a:gd name="T68" fmla="*/ 155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155" y="3"/>
                  </a:moveTo>
                  <a:lnTo>
                    <a:pt x="155" y="3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3"/>
                  </a:lnTo>
                  <a:lnTo>
                    <a:pt x="106" y="8"/>
                  </a:lnTo>
                  <a:lnTo>
                    <a:pt x="95" y="13"/>
                  </a:lnTo>
                  <a:lnTo>
                    <a:pt x="85" y="20"/>
                  </a:lnTo>
                  <a:lnTo>
                    <a:pt x="76" y="27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6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5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1"/>
                  </a:lnTo>
                  <a:lnTo>
                    <a:pt x="10" y="262"/>
                  </a:lnTo>
                  <a:lnTo>
                    <a:pt x="16" y="271"/>
                  </a:lnTo>
                  <a:lnTo>
                    <a:pt x="21" y="280"/>
                  </a:lnTo>
                  <a:lnTo>
                    <a:pt x="28" y="287"/>
                  </a:lnTo>
                  <a:lnTo>
                    <a:pt x="35" y="294"/>
                  </a:lnTo>
                  <a:lnTo>
                    <a:pt x="44" y="299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6"/>
                  </a:lnTo>
                  <a:lnTo>
                    <a:pt x="81" y="305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50"/>
                  </a:lnTo>
                  <a:lnTo>
                    <a:pt x="166" y="238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7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9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7"/>
                  </a:lnTo>
                  <a:lnTo>
                    <a:pt x="207" y="93"/>
                  </a:lnTo>
                  <a:lnTo>
                    <a:pt x="205" y="80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80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 flipH="1">
              <a:off x="7652078" y="5560510"/>
              <a:ext cx="59092" cy="74710"/>
            </a:xfrm>
            <a:custGeom>
              <a:avLst/>
              <a:gdLst>
                <a:gd name="T0" fmla="*/ 53 w 207"/>
                <a:gd name="T1" fmla="*/ 3 h 306"/>
                <a:gd name="T2" fmla="*/ 72 w 207"/>
                <a:gd name="T3" fmla="*/ 0 h 306"/>
                <a:gd name="T4" fmla="*/ 92 w 207"/>
                <a:gd name="T5" fmla="*/ 3 h 306"/>
                <a:gd name="T6" fmla="*/ 111 w 207"/>
                <a:gd name="T7" fmla="*/ 13 h 306"/>
                <a:gd name="T8" fmla="*/ 131 w 207"/>
                <a:gd name="T9" fmla="*/ 27 h 306"/>
                <a:gd name="T10" fmla="*/ 149 w 207"/>
                <a:gd name="T11" fmla="*/ 46 h 306"/>
                <a:gd name="T12" fmla="*/ 167 w 207"/>
                <a:gd name="T13" fmla="*/ 68 h 306"/>
                <a:gd name="T14" fmla="*/ 182 w 207"/>
                <a:gd name="T15" fmla="*/ 95 h 306"/>
                <a:gd name="T16" fmla="*/ 194 w 207"/>
                <a:gd name="T17" fmla="*/ 124 h 306"/>
                <a:gd name="T18" fmla="*/ 198 w 207"/>
                <a:gd name="T19" fmla="*/ 140 h 306"/>
                <a:gd name="T20" fmla="*/ 205 w 207"/>
                <a:gd name="T21" fmla="*/ 170 h 306"/>
                <a:gd name="T22" fmla="*/ 207 w 207"/>
                <a:gd name="T23" fmla="*/ 199 h 306"/>
                <a:gd name="T24" fmla="*/ 205 w 207"/>
                <a:gd name="T25" fmla="*/ 226 h 306"/>
                <a:gd name="T26" fmla="*/ 201 w 207"/>
                <a:gd name="T27" fmla="*/ 251 h 306"/>
                <a:gd name="T28" fmla="*/ 192 w 207"/>
                <a:gd name="T29" fmla="*/ 271 h 306"/>
                <a:gd name="T30" fmla="*/ 179 w 207"/>
                <a:gd name="T31" fmla="*/ 287 h 306"/>
                <a:gd name="T32" fmla="*/ 164 w 207"/>
                <a:gd name="T33" fmla="*/ 299 h 306"/>
                <a:gd name="T34" fmla="*/ 155 w 207"/>
                <a:gd name="T35" fmla="*/ 303 h 306"/>
                <a:gd name="T36" fmla="*/ 136 w 207"/>
                <a:gd name="T37" fmla="*/ 306 h 306"/>
                <a:gd name="T38" fmla="*/ 115 w 207"/>
                <a:gd name="T39" fmla="*/ 302 h 306"/>
                <a:gd name="T40" fmla="*/ 95 w 207"/>
                <a:gd name="T41" fmla="*/ 293 h 306"/>
                <a:gd name="T42" fmla="*/ 76 w 207"/>
                <a:gd name="T43" fmla="*/ 279 h 306"/>
                <a:gd name="T44" fmla="*/ 58 w 207"/>
                <a:gd name="T45" fmla="*/ 260 h 306"/>
                <a:gd name="T46" fmla="*/ 40 w 207"/>
                <a:gd name="T47" fmla="*/ 238 h 306"/>
                <a:gd name="T48" fmla="*/ 26 w 207"/>
                <a:gd name="T49" fmla="*/ 211 h 306"/>
                <a:gd name="T50" fmla="*/ 13 w 207"/>
                <a:gd name="T51" fmla="*/ 182 h 306"/>
                <a:gd name="T52" fmla="*/ 9 w 207"/>
                <a:gd name="T53" fmla="*/ 165 h 306"/>
                <a:gd name="T54" fmla="*/ 2 w 207"/>
                <a:gd name="T55" fmla="*/ 135 h 306"/>
                <a:gd name="T56" fmla="*/ 0 w 207"/>
                <a:gd name="T57" fmla="*/ 107 h 306"/>
                <a:gd name="T58" fmla="*/ 2 w 207"/>
                <a:gd name="T59" fmla="*/ 80 h 306"/>
                <a:gd name="T60" fmla="*/ 7 w 207"/>
                <a:gd name="T61" fmla="*/ 55 h 306"/>
                <a:gd name="T62" fmla="*/ 16 w 207"/>
                <a:gd name="T63" fmla="*/ 35 h 306"/>
                <a:gd name="T64" fmla="*/ 28 w 207"/>
                <a:gd name="T65" fmla="*/ 19 h 306"/>
                <a:gd name="T66" fmla="*/ 44 w 207"/>
                <a:gd name="T67" fmla="*/ 7 h 306"/>
                <a:gd name="T68" fmla="*/ 53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53" y="3"/>
                  </a:move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8"/>
                  </a:lnTo>
                  <a:lnTo>
                    <a:pt x="111" y="13"/>
                  </a:lnTo>
                  <a:lnTo>
                    <a:pt x="121" y="20"/>
                  </a:lnTo>
                  <a:lnTo>
                    <a:pt x="131" y="27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4" y="81"/>
                  </a:lnTo>
                  <a:lnTo>
                    <a:pt x="182" y="95"/>
                  </a:lnTo>
                  <a:lnTo>
                    <a:pt x="188" y="109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5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1"/>
                  </a:lnTo>
                  <a:lnTo>
                    <a:pt x="196" y="262"/>
                  </a:lnTo>
                  <a:lnTo>
                    <a:pt x="192" y="271"/>
                  </a:lnTo>
                  <a:lnTo>
                    <a:pt x="186" y="280"/>
                  </a:lnTo>
                  <a:lnTo>
                    <a:pt x="179" y="287"/>
                  </a:lnTo>
                  <a:lnTo>
                    <a:pt x="171" y="294"/>
                  </a:lnTo>
                  <a:lnTo>
                    <a:pt x="164" y="299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6"/>
                  </a:lnTo>
                  <a:lnTo>
                    <a:pt x="125" y="305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6"/>
                  </a:lnTo>
                  <a:lnTo>
                    <a:pt x="76" y="279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50"/>
                  </a:lnTo>
                  <a:lnTo>
                    <a:pt x="40" y="238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2" y="80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6" y="12"/>
                  </a:lnTo>
                  <a:lnTo>
                    <a:pt x="44" y="7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3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 flipH="1">
              <a:off x="7356618" y="5381555"/>
              <a:ext cx="340648" cy="382235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3 w 1176"/>
                <a:gd name="T13" fmla="*/ 245 h 1541"/>
                <a:gd name="T14" fmla="*/ 1117 w 1176"/>
                <a:gd name="T15" fmla="*/ 316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80 w 1176"/>
                <a:gd name="T31" fmla="*/ 1203 h 1541"/>
                <a:gd name="T32" fmla="*/ 1067 w 1176"/>
                <a:gd name="T33" fmla="*/ 1232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1 w 1176"/>
                <a:gd name="T39" fmla="*/ 1447 h 1541"/>
                <a:gd name="T40" fmla="*/ 714 w 1176"/>
                <a:gd name="T41" fmla="*/ 1506 h 1541"/>
                <a:gd name="T42" fmla="*/ 646 w 1176"/>
                <a:gd name="T43" fmla="*/ 1532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2 h 1541"/>
                <a:gd name="T50" fmla="*/ 463 w 1176"/>
                <a:gd name="T51" fmla="*/ 1506 h 1541"/>
                <a:gd name="T52" fmla="*/ 356 w 1176"/>
                <a:gd name="T53" fmla="*/ 1447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2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1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60 w 1176"/>
                <a:gd name="T77" fmla="*/ 316 h 1541"/>
                <a:gd name="T78" fmla="*/ 94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40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1" y="20"/>
                  </a:lnTo>
                  <a:lnTo>
                    <a:pt x="802" y="29"/>
                  </a:lnTo>
                  <a:lnTo>
                    <a:pt x="831" y="39"/>
                  </a:lnTo>
                  <a:lnTo>
                    <a:pt x="861" y="50"/>
                  </a:lnTo>
                  <a:lnTo>
                    <a:pt x="888" y="63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7"/>
                  </a:lnTo>
                  <a:lnTo>
                    <a:pt x="981" y="123"/>
                  </a:lnTo>
                  <a:lnTo>
                    <a:pt x="1001" y="141"/>
                  </a:lnTo>
                  <a:lnTo>
                    <a:pt x="1020" y="161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2"/>
                  </a:lnTo>
                  <a:lnTo>
                    <a:pt x="1083" y="245"/>
                  </a:lnTo>
                  <a:lnTo>
                    <a:pt x="1095" y="269"/>
                  </a:lnTo>
                  <a:lnTo>
                    <a:pt x="1106" y="293"/>
                  </a:lnTo>
                  <a:lnTo>
                    <a:pt x="1117" y="316"/>
                  </a:lnTo>
                  <a:lnTo>
                    <a:pt x="1128" y="341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7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9"/>
                  </a:lnTo>
                  <a:lnTo>
                    <a:pt x="1176" y="694"/>
                  </a:lnTo>
                  <a:lnTo>
                    <a:pt x="1174" y="749"/>
                  </a:lnTo>
                  <a:lnTo>
                    <a:pt x="1169" y="803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7" y="1085"/>
                  </a:lnTo>
                  <a:lnTo>
                    <a:pt x="1107" y="1122"/>
                  </a:lnTo>
                  <a:lnTo>
                    <a:pt x="1098" y="1153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3" y="1220"/>
                  </a:lnTo>
                  <a:lnTo>
                    <a:pt x="1067" y="1232"/>
                  </a:lnTo>
                  <a:lnTo>
                    <a:pt x="1067" y="1232"/>
                  </a:lnTo>
                  <a:lnTo>
                    <a:pt x="1052" y="1252"/>
                  </a:lnTo>
                  <a:lnTo>
                    <a:pt x="1033" y="1273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3"/>
                  </a:lnTo>
                  <a:lnTo>
                    <a:pt x="821" y="1447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4" y="1506"/>
                  </a:lnTo>
                  <a:lnTo>
                    <a:pt x="679" y="1522"/>
                  </a:lnTo>
                  <a:lnTo>
                    <a:pt x="662" y="1527"/>
                  </a:lnTo>
                  <a:lnTo>
                    <a:pt x="646" y="1532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1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4" y="1527"/>
                  </a:lnTo>
                  <a:lnTo>
                    <a:pt x="497" y="1522"/>
                  </a:lnTo>
                  <a:lnTo>
                    <a:pt x="463" y="1506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7"/>
                  </a:lnTo>
                  <a:lnTo>
                    <a:pt x="320" y="1423"/>
                  </a:lnTo>
                  <a:lnTo>
                    <a:pt x="285" y="1397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3"/>
                  </a:lnTo>
                  <a:lnTo>
                    <a:pt x="124" y="1252"/>
                  </a:lnTo>
                  <a:lnTo>
                    <a:pt x="110" y="1232"/>
                  </a:lnTo>
                  <a:lnTo>
                    <a:pt x="110" y="1232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1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4" y="856"/>
                  </a:lnTo>
                  <a:lnTo>
                    <a:pt x="8" y="803"/>
                  </a:lnTo>
                  <a:lnTo>
                    <a:pt x="4" y="749"/>
                  </a:lnTo>
                  <a:lnTo>
                    <a:pt x="1" y="694"/>
                  </a:lnTo>
                  <a:lnTo>
                    <a:pt x="0" y="639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1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60" y="316"/>
                  </a:lnTo>
                  <a:lnTo>
                    <a:pt x="70" y="293"/>
                  </a:lnTo>
                  <a:lnTo>
                    <a:pt x="82" y="269"/>
                  </a:lnTo>
                  <a:lnTo>
                    <a:pt x="94" y="245"/>
                  </a:lnTo>
                  <a:lnTo>
                    <a:pt x="108" y="222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1"/>
                  </a:lnTo>
                  <a:lnTo>
                    <a:pt x="176" y="141"/>
                  </a:lnTo>
                  <a:lnTo>
                    <a:pt x="195" y="123"/>
                  </a:lnTo>
                  <a:lnTo>
                    <a:pt x="217" y="107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3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9"/>
                  </a:lnTo>
                  <a:lnTo>
                    <a:pt x="406" y="20"/>
                  </a:lnTo>
                  <a:lnTo>
                    <a:pt x="440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2"/>
            <p:cNvSpPr>
              <a:spLocks noEditPoints="1"/>
            </p:cNvSpPr>
            <p:nvPr/>
          </p:nvSpPr>
          <p:spPr bwMode="auto">
            <a:xfrm flipH="1">
              <a:off x="7347928" y="5364181"/>
              <a:ext cx="361504" cy="262352"/>
            </a:xfrm>
            <a:custGeom>
              <a:avLst/>
              <a:gdLst>
                <a:gd name="T0" fmla="*/ 257 w 1249"/>
                <a:gd name="T1" fmla="*/ 71 h 1053"/>
                <a:gd name="T2" fmla="*/ 320 w 1249"/>
                <a:gd name="T3" fmla="*/ 37 h 1053"/>
                <a:gd name="T4" fmla="*/ 387 w 1249"/>
                <a:gd name="T5" fmla="*/ 14 h 1053"/>
                <a:gd name="T6" fmla="*/ 457 w 1249"/>
                <a:gd name="T7" fmla="*/ 2 h 1053"/>
                <a:gd name="T8" fmla="*/ 608 w 1249"/>
                <a:gd name="T9" fmla="*/ 8 h 1053"/>
                <a:gd name="T10" fmla="*/ 761 w 1249"/>
                <a:gd name="T11" fmla="*/ 43 h 1053"/>
                <a:gd name="T12" fmla="*/ 910 w 1249"/>
                <a:gd name="T13" fmla="*/ 102 h 1053"/>
                <a:gd name="T14" fmla="*/ 1043 w 1249"/>
                <a:gd name="T15" fmla="*/ 175 h 1053"/>
                <a:gd name="T16" fmla="*/ 1155 w 1249"/>
                <a:gd name="T17" fmla="*/ 254 h 1053"/>
                <a:gd name="T18" fmla="*/ 1235 w 1249"/>
                <a:gd name="T19" fmla="*/ 331 h 1053"/>
                <a:gd name="T20" fmla="*/ 1232 w 1249"/>
                <a:gd name="T21" fmla="*/ 420 h 1053"/>
                <a:gd name="T22" fmla="*/ 1214 w 1249"/>
                <a:gd name="T23" fmla="*/ 578 h 1053"/>
                <a:gd name="T24" fmla="*/ 1197 w 1249"/>
                <a:gd name="T25" fmla="*/ 890 h 1053"/>
                <a:gd name="T26" fmla="*/ 1180 w 1249"/>
                <a:gd name="T27" fmla="*/ 1036 h 1053"/>
                <a:gd name="T28" fmla="*/ 1179 w 1249"/>
                <a:gd name="T29" fmla="*/ 1042 h 1053"/>
                <a:gd name="T30" fmla="*/ 1171 w 1249"/>
                <a:gd name="T31" fmla="*/ 1053 h 1053"/>
                <a:gd name="T32" fmla="*/ 1156 w 1249"/>
                <a:gd name="T33" fmla="*/ 1051 h 1053"/>
                <a:gd name="T34" fmla="*/ 1154 w 1249"/>
                <a:gd name="T35" fmla="*/ 1026 h 1053"/>
                <a:gd name="T36" fmla="*/ 1155 w 1249"/>
                <a:gd name="T37" fmla="*/ 949 h 1053"/>
                <a:gd name="T38" fmla="*/ 1157 w 1249"/>
                <a:gd name="T39" fmla="*/ 868 h 1053"/>
                <a:gd name="T40" fmla="*/ 1140 w 1249"/>
                <a:gd name="T41" fmla="*/ 731 h 1053"/>
                <a:gd name="T42" fmla="*/ 1117 w 1249"/>
                <a:gd name="T43" fmla="*/ 647 h 1053"/>
                <a:gd name="T44" fmla="*/ 1058 w 1249"/>
                <a:gd name="T45" fmla="*/ 528 h 1053"/>
                <a:gd name="T46" fmla="*/ 1025 w 1249"/>
                <a:gd name="T47" fmla="*/ 487 h 1053"/>
                <a:gd name="T48" fmla="*/ 965 w 1249"/>
                <a:gd name="T49" fmla="*/ 444 h 1053"/>
                <a:gd name="T50" fmla="*/ 914 w 1249"/>
                <a:gd name="T51" fmla="*/ 435 h 1053"/>
                <a:gd name="T52" fmla="*/ 829 w 1249"/>
                <a:gd name="T53" fmla="*/ 449 h 1053"/>
                <a:gd name="T54" fmla="*/ 728 w 1249"/>
                <a:gd name="T55" fmla="*/ 500 h 1053"/>
                <a:gd name="T56" fmla="*/ 631 w 1249"/>
                <a:gd name="T57" fmla="*/ 548 h 1053"/>
                <a:gd name="T58" fmla="*/ 557 w 1249"/>
                <a:gd name="T59" fmla="*/ 565 h 1053"/>
                <a:gd name="T60" fmla="*/ 426 w 1249"/>
                <a:gd name="T61" fmla="*/ 571 h 1053"/>
                <a:gd name="T62" fmla="*/ 371 w 1249"/>
                <a:gd name="T63" fmla="*/ 562 h 1053"/>
                <a:gd name="T64" fmla="*/ 306 w 1249"/>
                <a:gd name="T65" fmla="*/ 528 h 1053"/>
                <a:gd name="T66" fmla="*/ 257 w 1249"/>
                <a:gd name="T67" fmla="*/ 485 h 1053"/>
                <a:gd name="T68" fmla="*/ 232 w 1249"/>
                <a:gd name="T69" fmla="*/ 451 h 1053"/>
                <a:gd name="T70" fmla="*/ 192 w 1249"/>
                <a:gd name="T71" fmla="*/ 510 h 1053"/>
                <a:gd name="T72" fmla="*/ 136 w 1249"/>
                <a:gd name="T73" fmla="*/ 626 h 1053"/>
                <a:gd name="T74" fmla="*/ 102 w 1249"/>
                <a:gd name="T75" fmla="*/ 734 h 1053"/>
                <a:gd name="T76" fmla="*/ 66 w 1249"/>
                <a:gd name="T77" fmla="*/ 897 h 1053"/>
                <a:gd name="T78" fmla="*/ 78 w 1249"/>
                <a:gd name="T79" fmla="*/ 976 h 1053"/>
                <a:gd name="T80" fmla="*/ 78 w 1249"/>
                <a:gd name="T81" fmla="*/ 1046 h 1053"/>
                <a:gd name="T82" fmla="*/ 68 w 1249"/>
                <a:gd name="T83" fmla="*/ 1053 h 1053"/>
                <a:gd name="T84" fmla="*/ 60 w 1249"/>
                <a:gd name="T85" fmla="*/ 1052 h 1053"/>
                <a:gd name="T86" fmla="*/ 51 w 1249"/>
                <a:gd name="T87" fmla="*/ 1028 h 1053"/>
                <a:gd name="T88" fmla="*/ 45 w 1249"/>
                <a:gd name="T89" fmla="*/ 972 h 1053"/>
                <a:gd name="T90" fmla="*/ 10 w 1249"/>
                <a:gd name="T91" fmla="*/ 775 h 1053"/>
                <a:gd name="T92" fmla="*/ 0 w 1249"/>
                <a:gd name="T93" fmla="*/ 605 h 1053"/>
                <a:gd name="T94" fmla="*/ 5 w 1249"/>
                <a:gd name="T95" fmla="*/ 462 h 1053"/>
                <a:gd name="T96" fmla="*/ 29 w 1249"/>
                <a:gd name="T97" fmla="*/ 326 h 1053"/>
                <a:gd name="T98" fmla="*/ 76 w 1249"/>
                <a:gd name="T99" fmla="*/ 211 h 1053"/>
                <a:gd name="T100" fmla="*/ 110 w 1249"/>
                <a:gd name="T101" fmla="*/ 164 h 1053"/>
                <a:gd name="T102" fmla="*/ 150 w 1249"/>
                <a:gd name="T103" fmla="*/ 128 h 1053"/>
                <a:gd name="T104" fmla="*/ 201 w 1249"/>
                <a:gd name="T105" fmla="*/ 102 h 1053"/>
                <a:gd name="T106" fmla="*/ 672 w 1249"/>
                <a:gd name="T107" fmla="*/ 311 h 1053"/>
                <a:gd name="T108" fmla="*/ 665 w 1249"/>
                <a:gd name="T109" fmla="*/ 31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9" h="1053">
                  <a:moveTo>
                    <a:pt x="229" y="93"/>
                  </a:moveTo>
                  <a:lnTo>
                    <a:pt x="229" y="93"/>
                  </a:lnTo>
                  <a:lnTo>
                    <a:pt x="242" y="82"/>
                  </a:lnTo>
                  <a:lnTo>
                    <a:pt x="257" y="71"/>
                  </a:lnTo>
                  <a:lnTo>
                    <a:pt x="272" y="62"/>
                  </a:lnTo>
                  <a:lnTo>
                    <a:pt x="287" y="52"/>
                  </a:lnTo>
                  <a:lnTo>
                    <a:pt x="303" y="44"/>
                  </a:lnTo>
                  <a:lnTo>
                    <a:pt x="320" y="37"/>
                  </a:lnTo>
                  <a:lnTo>
                    <a:pt x="335" y="29"/>
                  </a:lnTo>
                  <a:lnTo>
                    <a:pt x="352" y="24"/>
                  </a:lnTo>
                  <a:lnTo>
                    <a:pt x="369" y="18"/>
                  </a:lnTo>
                  <a:lnTo>
                    <a:pt x="387" y="14"/>
                  </a:lnTo>
                  <a:lnTo>
                    <a:pt x="404" y="10"/>
                  </a:lnTo>
                  <a:lnTo>
                    <a:pt x="422" y="7"/>
                  </a:lnTo>
                  <a:lnTo>
                    <a:pt x="440" y="4"/>
                  </a:lnTo>
                  <a:lnTo>
                    <a:pt x="457" y="2"/>
                  </a:lnTo>
                  <a:lnTo>
                    <a:pt x="495" y="0"/>
                  </a:lnTo>
                  <a:lnTo>
                    <a:pt x="532" y="0"/>
                  </a:lnTo>
                  <a:lnTo>
                    <a:pt x="570" y="2"/>
                  </a:lnTo>
                  <a:lnTo>
                    <a:pt x="608" y="8"/>
                  </a:lnTo>
                  <a:lnTo>
                    <a:pt x="647" y="14"/>
                  </a:lnTo>
                  <a:lnTo>
                    <a:pt x="685" y="22"/>
                  </a:lnTo>
                  <a:lnTo>
                    <a:pt x="723" y="31"/>
                  </a:lnTo>
                  <a:lnTo>
                    <a:pt x="761" y="43"/>
                  </a:lnTo>
                  <a:lnTo>
                    <a:pt x="800" y="56"/>
                  </a:lnTo>
                  <a:lnTo>
                    <a:pt x="837" y="70"/>
                  </a:lnTo>
                  <a:lnTo>
                    <a:pt x="874" y="85"/>
                  </a:lnTo>
                  <a:lnTo>
                    <a:pt x="910" y="102"/>
                  </a:lnTo>
                  <a:lnTo>
                    <a:pt x="944" y="119"/>
                  </a:lnTo>
                  <a:lnTo>
                    <a:pt x="979" y="137"/>
                  </a:lnTo>
                  <a:lnTo>
                    <a:pt x="1012" y="156"/>
                  </a:lnTo>
                  <a:lnTo>
                    <a:pt x="1043" y="175"/>
                  </a:lnTo>
                  <a:lnTo>
                    <a:pt x="1073" y="194"/>
                  </a:lnTo>
                  <a:lnTo>
                    <a:pt x="1103" y="215"/>
                  </a:lnTo>
                  <a:lnTo>
                    <a:pt x="1129" y="234"/>
                  </a:lnTo>
                  <a:lnTo>
                    <a:pt x="1155" y="254"/>
                  </a:lnTo>
                  <a:lnTo>
                    <a:pt x="1178" y="273"/>
                  </a:lnTo>
                  <a:lnTo>
                    <a:pt x="1199" y="293"/>
                  </a:lnTo>
                  <a:lnTo>
                    <a:pt x="1218" y="312"/>
                  </a:lnTo>
                  <a:lnTo>
                    <a:pt x="1235" y="331"/>
                  </a:lnTo>
                  <a:lnTo>
                    <a:pt x="1249" y="348"/>
                  </a:lnTo>
                  <a:lnTo>
                    <a:pt x="1249" y="348"/>
                  </a:lnTo>
                  <a:lnTo>
                    <a:pt x="1239" y="383"/>
                  </a:lnTo>
                  <a:lnTo>
                    <a:pt x="1232" y="420"/>
                  </a:lnTo>
                  <a:lnTo>
                    <a:pt x="1226" y="458"/>
                  </a:lnTo>
                  <a:lnTo>
                    <a:pt x="1220" y="497"/>
                  </a:lnTo>
                  <a:lnTo>
                    <a:pt x="1217" y="537"/>
                  </a:lnTo>
                  <a:lnTo>
                    <a:pt x="1214" y="578"/>
                  </a:lnTo>
                  <a:lnTo>
                    <a:pt x="1209" y="662"/>
                  </a:lnTo>
                  <a:lnTo>
                    <a:pt x="1206" y="751"/>
                  </a:lnTo>
                  <a:lnTo>
                    <a:pt x="1200" y="842"/>
                  </a:lnTo>
                  <a:lnTo>
                    <a:pt x="1197" y="890"/>
                  </a:lnTo>
                  <a:lnTo>
                    <a:pt x="1192" y="937"/>
                  </a:lnTo>
                  <a:lnTo>
                    <a:pt x="1187" y="986"/>
                  </a:lnTo>
                  <a:lnTo>
                    <a:pt x="1180" y="1036"/>
                  </a:lnTo>
                  <a:lnTo>
                    <a:pt x="1180" y="1036"/>
                  </a:lnTo>
                  <a:lnTo>
                    <a:pt x="1180" y="1034"/>
                  </a:lnTo>
                  <a:lnTo>
                    <a:pt x="1180" y="1034"/>
                  </a:lnTo>
                  <a:lnTo>
                    <a:pt x="1179" y="1042"/>
                  </a:lnTo>
                  <a:lnTo>
                    <a:pt x="1179" y="1042"/>
                  </a:lnTo>
                  <a:lnTo>
                    <a:pt x="1175" y="1048"/>
                  </a:lnTo>
                  <a:lnTo>
                    <a:pt x="1172" y="1052"/>
                  </a:lnTo>
                  <a:lnTo>
                    <a:pt x="1172" y="1052"/>
                  </a:lnTo>
                  <a:lnTo>
                    <a:pt x="1171" y="1053"/>
                  </a:lnTo>
                  <a:lnTo>
                    <a:pt x="1170" y="1053"/>
                  </a:lnTo>
                  <a:lnTo>
                    <a:pt x="1165" y="1053"/>
                  </a:lnTo>
                  <a:lnTo>
                    <a:pt x="1156" y="1051"/>
                  </a:lnTo>
                  <a:lnTo>
                    <a:pt x="1156" y="1051"/>
                  </a:lnTo>
                  <a:lnTo>
                    <a:pt x="1155" y="1049"/>
                  </a:lnTo>
                  <a:lnTo>
                    <a:pt x="1154" y="1046"/>
                  </a:lnTo>
                  <a:lnTo>
                    <a:pt x="1154" y="1046"/>
                  </a:lnTo>
                  <a:lnTo>
                    <a:pt x="1154" y="1026"/>
                  </a:lnTo>
                  <a:lnTo>
                    <a:pt x="1154" y="1003"/>
                  </a:lnTo>
                  <a:lnTo>
                    <a:pt x="1154" y="976"/>
                  </a:lnTo>
                  <a:lnTo>
                    <a:pt x="1154" y="976"/>
                  </a:lnTo>
                  <a:lnTo>
                    <a:pt x="1155" y="949"/>
                  </a:lnTo>
                  <a:lnTo>
                    <a:pt x="1155" y="922"/>
                  </a:lnTo>
                  <a:lnTo>
                    <a:pt x="1155" y="895"/>
                  </a:lnTo>
                  <a:lnTo>
                    <a:pt x="1156" y="881"/>
                  </a:lnTo>
                  <a:lnTo>
                    <a:pt x="1157" y="868"/>
                  </a:lnTo>
                  <a:lnTo>
                    <a:pt x="1157" y="868"/>
                  </a:lnTo>
                  <a:lnTo>
                    <a:pt x="1150" y="812"/>
                  </a:lnTo>
                  <a:lnTo>
                    <a:pt x="1144" y="768"/>
                  </a:lnTo>
                  <a:lnTo>
                    <a:pt x="1140" y="731"/>
                  </a:lnTo>
                  <a:lnTo>
                    <a:pt x="1133" y="698"/>
                  </a:lnTo>
                  <a:lnTo>
                    <a:pt x="1129" y="681"/>
                  </a:lnTo>
                  <a:lnTo>
                    <a:pt x="1124" y="665"/>
                  </a:lnTo>
                  <a:lnTo>
                    <a:pt x="1117" y="647"/>
                  </a:lnTo>
                  <a:lnTo>
                    <a:pt x="1109" y="629"/>
                  </a:lnTo>
                  <a:lnTo>
                    <a:pt x="1100" y="607"/>
                  </a:lnTo>
                  <a:lnTo>
                    <a:pt x="1088" y="584"/>
                  </a:lnTo>
                  <a:lnTo>
                    <a:pt x="1058" y="528"/>
                  </a:lnTo>
                  <a:lnTo>
                    <a:pt x="1058" y="528"/>
                  </a:lnTo>
                  <a:lnTo>
                    <a:pt x="1053" y="522"/>
                  </a:lnTo>
                  <a:lnTo>
                    <a:pt x="1045" y="511"/>
                  </a:lnTo>
                  <a:lnTo>
                    <a:pt x="1025" y="487"/>
                  </a:lnTo>
                  <a:lnTo>
                    <a:pt x="1005" y="464"/>
                  </a:lnTo>
                  <a:lnTo>
                    <a:pt x="993" y="453"/>
                  </a:lnTo>
                  <a:lnTo>
                    <a:pt x="993" y="453"/>
                  </a:lnTo>
                  <a:lnTo>
                    <a:pt x="965" y="444"/>
                  </a:lnTo>
                  <a:lnTo>
                    <a:pt x="951" y="441"/>
                  </a:lnTo>
                  <a:lnTo>
                    <a:pt x="938" y="439"/>
                  </a:lnTo>
                  <a:lnTo>
                    <a:pt x="925" y="436"/>
                  </a:lnTo>
                  <a:lnTo>
                    <a:pt x="914" y="435"/>
                  </a:lnTo>
                  <a:lnTo>
                    <a:pt x="891" y="435"/>
                  </a:lnTo>
                  <a:lnTo>
                    <a:pt x="869" y="439"/>
                  </a:lnTo>
                  <a:lnTo>
                    <a:pt x="848" y="443"/>
                  </a:lnTo>
                  <a:lnTo>
                    <a:pt x="829" y="449"/>
                  </a:lnTo>
                  <a:lnTo>
                    <a:pt x="809" y="457"/>
                  </a:lnTo>
                  <a:lnTo>
                    <a:pt x="790" y="467"/>
                  </a:lnTo>
                  <a:lnTo>
                    <a:pt x="769" y="477"/>
                  </a:lnTo>
                  <a:lnTo>
                    <a:pt x="728" y="500"/>
                  </a:lnTo>
                  <a:lnTo>
                    <a:pt x="707" y="513"/>
                  </a:lnTo>
                  <a:lnTo>
                    <a:pt x="683" y="525"/>
                  </a:lnTo>
                  <a:lnTo>
                    <a:pt x="658" y="537"/>
                  </a:lnTo>
                  <a:lnTo>
                    <a:pt x="631" y="548"/>
                  </a:lnTo>
                  <a:lnTo>
                    <a:pt x="631" y="548"/>
                  </a:lnTo>
                  <a:lnTo>
                    <a:pt x="609" y="555"/>
                  </a:lnTo>
                  <a:lnTo>
                    <a:pt x="584" y="562"/>
                  </a:lnTo>
                  <a:lnTo>
                    <a:pt x="557" y="565"/>
                  </a:lnTo>
                  <a:lnTo>
                    <a:pt x="530" y="568"/>
                  </a:lnTo>
                  <a:lnTo>
                    <a:pt x="503" y="570"/>
                  </a:lnTo>
                  <a:lnTo>
                    <a:pt x="477" y="571"/>
                  </a:lnTo>
                  <a:lnTo>
                    <a:pt x="426" y="571"/>
                  </a:lnTo>
                  <a:lnTo>
                    <a:pt x="426" y="571"/>
                  </a:lnTo>
                  <a:lnTo>
                    <a:pt x="407" y="570"/>
                  </a:lnTo>
                  <a:lnTo>
                    <a:pt x="389" y="567"/>
                  </a:lnTo>
                  <a:lnTo>
                    <a:pt x="371" y="562"/>
                  </a:lnTo>
                  <a:lnTo>
                    <a:pt x="354" y="555"/>
                  </a:lnTo>
                  <a:lnTo>
                    <a:pt x="337" y="548"/>
                  </a:lnTo>
                  <a:lnTo>
                    <a:pt x="322" y="538"/>
                  </a:lnTo>
                  <a:lnTo>
                    <a:pt x="306" y="528"/>
                  </a:lnTo>
                  <a:lnTo>
                    <a:pt x="293" y="517"/>
                  </a:lnTo>
                  <a:lnTo>
                    <a:pt x="279" y="507"/>
                  </a:lnTo>
                  <a:lnTo>
                    <a:pt x="267" y="496"/>
                  </a:lnTo>
                  <a:lnTo>
                    <a:pt x="257" y="485"/>
                  </a:lnTo>
                  <a:lnTo>
                    <a:pt x="248" y="475"/>
                  </a:lnTo>
                  <a:lnTo>
                    <a:pt x="241" y="466"/>
                  </a:lnTo>
                  <a:lnTo>
                    <a:pt x="235" y="458"/>
                  </a:lnTo>
                  <a:lnTo>
                    <a:pt x="232" y="451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10" y="478"/>
                  </a:lnTo>
                  <a:lnTo>
                    <a:pt x="192" y="510"/>
                  </a:lnTo>
                  <a:lnTo>
                    <a:pt x="175" y="540"/>
                  </a:lnTo>
                  <a:lnTo>
                    <a:pt x="160" y="569"/>
                  </a:lnTo>
                  <a:lnTo>
                    <a:pt x="147" y="598"/>
                  </a:lnTo>
                  <a:lnTo>
                    <a:pt x="136" y="626"/>
                  </a:lnTo>
                  <a:lnTo>
                    <a:pt x="125" y="654"/>
                  </a:lnTo>
                  <a:lnTo>
                    <a:pt x="118" y="681"/>
                  </a:lnTo>
                  <a:lnTo>
                    <a:pt x="110" y="708"/>
                  </a:lnTo>
                  <a:lnTo>
                    <a:pt x="102" y="734"/>
                  </a:lnTo>
                  <a:lnTo>
                    <a:pt x="90" y="788"/>
                  </a:lnTo>
                  <a:lnTo>
                    <a:pt x="78" y="842"/>
                  </a:lnTo>
                  <a:lnTo>
                    <a:pt x="66" y="897"/>
                  </a:lnTo>
                  <a:lnTo>
                    <a:pt x="66" y="897"/>
                  </a:lnTo>
                  <a:lnTo>
                    <a:pt x="73" y="937"/>
                  </a:lnTo>
                  <a:lnTo>
                    <a:pt x="76" y="957"/>
                  </a:lnTo>
                  <a:lnTo>
                    <a:pt x="78" y="976"/>
                  </a:lnTo>
                  <a:lnTo>
                    <a:pt x="78" y="976"/>
                  </a:lnTo>
                  <a:lnTo>
                    <a:pt x="78" y="1003"/>
                  </a:lnTo>
                  <a:lnTo>
                    <a:pt x="78" y="1026"/>
                  </a:lnTo>
                  <a:lnTo>
                    <a:pt x="78" y="1046"/>
                  </a:lnTo>
                  <a:lnTo>
                    <a:pt x="78" y="1046"/>
                  </a:lnTo>
                  <a:lnTo>
                    <a:pt x="77" y="1049"/>
                  </a:lnTo>
                  <a:lnTo>
                    <a:pt x="76" y="1051"/>
                  </a:lnTo>
                  <a:lnTo>
                    <a:pt x="76" y="1051"/>
                  </a:lnTo>
                  <a:lnTo>
                    <a:pt x="68" y="1053"/>
                  </a:lnTo>
                  <a:lnTo>
                    <a:pt x="64" y="1053"/>
                  </a:lnTo>
                  <a:lnTo>
                    <a:pt x="61" y="1053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57" y="1048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51" y="1028"/>
                  </a:lnTo>
                  <a:lnTo>
                    <a:pt x="50" y="1014"/>
                  </a:lnTo>
                  <a:lnTo>
                    <a:pt x="50" y="1014"/>
                  </a:lnTo>
                  <a:lnTo>
                    <a:pt x="45" y="972"/>
                  </a:lnTo>
                  <a:lnTo>
                    <a:pt x="45" y="972"/>
                  </a:lnTo>
                  <a:lnTo>
                    <a:pt x="36" y="936"/>
                  </a:lnTo>
                  <a:lnTo>
                    <a:pt x="27" y="891"/>
                  </a:lnTo>
                  <a:lnTo>
                    <a:pt x="18" y="837"/>
                  </a:lnTo>
                  <a:lnTo>
                    <a:pt x="10" y="775"/>
                  </a:lnTo>
                  <a:lnTo>
                    <a:pt x="4" y="711"/>
                  </a:lnTo>
                  <a:lnTo>
                    <a:pt x="2" y="676"/>
                  </a:lnTo>
                  <a:lnTo>
                    <a:pt x="1" y="640"/>
                  </a:lnTo>
                  <a:lnTo>
                    <a:pt x="0" y="605"/>
                  </a:lnTo>
                  <a:lnTo>
                    <a:pt x="0" y="569"/>
                  </a:lnTo>
                  <a:lnTo>
                    <a:pt x="1" y="534"/>
                  </a:lnTo>
                  <a:lnTo>
                    <a:pt x="2" y="498"/>
                  </a:lnTo>
                  <a:lnTo>
                    <a:pt x="5" y="462"/>
                  </a:lnTo>
                  <a:lnTo>
                    <a:pt x="10" y="427"/>
                  </a:lnTo>
                  <a:lnTo>
                    <a:pt x="14" y="393"/>
                  </a:lnTo>
                  <a:lnTo>
                    <a:pt x="21" y="359"/>
                  </a:lnTo>
                  <a:lnTo>
                    <a:pt x="29" y="326"/>
                  </a:lnTo>
                  <a:lnTo>
                    <a:pt x="38" y="295"/>
                  </a:lnTo>
                  <a:lnTo>
                    <a:pt x="49" y="266"/>
                  </a:lnTo>
                  <a:lnTo>
                    <a:pt x="61" y="237"/>
                  </a:lnTo>
                  <a:lnTo>
                    <a:pt x="76" y="211"/>
                  </a:lnTo>
                  <a:lnTo>
                    <a:pt x="84" y="198"/>
                  </a:lnTo>
                  <a:lnTo>
                    <a:pt x="92" y="186"/>
                  </a:lnTo>
                  <a:lnTo>
                    <a:pt x="101" y="175"/>
                  </a:lnTo>
                  <a:lnTo>
                    <a:pt x="110" y="164"/>
                  </a:lnTo>
                  <a:lnTo>
                    <a:pt x="119" y="153"/>
                  </a:lnTo>
                  <a:lnTo>
                    <a:pt x="129" y="145"/>
                  </a:lnTo>
                  <a:lnTo>
                    <a:pt x="140" y="135"/>
                  </a:lnTo>
                  <a:lnTo>
                    <a:pt x="150" y="128"/>
                  </a:lnTo>
                  <a:lnTo>
                    <a:pt x="162" y="120"/>
                  </a:lnTo>
                  <a:lnTo>
                    <a:pt x="175" y="112"/>
                  </a:lnTo>
                  <a:lnTo>
                    <a:pt x="187" y="107"/>
                  </a:lnTo>
                  <a:lnTo>
                    <a:pt x="201" y="102"/>
                  </a:lnTo>
                  <a:lnTo>
                    <a:pt x="214" y="97"/>
                  </a:lnTo>
                  <a:lnTo>
                    <a:pt x="229" y="93"/>
                  </a:lnTo>
                  <a:lnTo>
                    <a:pt x="229" y="93"/>
                  </a:lnTo>
                  <a:close/>
                  <a:moveTo>
                    <a:pt x="672" y="311"/>
                  </a:moveTo>
                  <a:lnTo>
                    <a:pt x="672" y="311"/>
                  </a:lnTo>
                  <a:lnTo>
                    <a:pt x="687" y="307"/>
                  </a:lnTo>
                  <a:lnTo>
                    <a:pt x="687" y="307"/>
                  </a:lnTo>
                  <a:lnTo>
                    <a:pt x="665" y="312"/>
                  </a:lnTo>
                  <a:lnTo>
                    <a:pt x="665" y="312"/>
                  </a:lnTo>
                  <a:lnTo>
                    <a:pt x="672" y="311"/>
                  </a:lnTo>
                  <a:lnTo>
                    <a:pt x="672" y="311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 noEditPoints="1"/>
            </p:cNvSpPr>
            <p:nvPr/>
          </p:nvSpPr>
          <p:spPr bwMode="auto">
            <a:xfrm flipH="1">
              <a:off x="6642300" y="5334644"/>
              <a:ext cx="370194" cy="260615"/>
            </a:xfrm>
            <a:custGeom>
              <a:avLst/>
              <a:gdLst>
                <a:gd name="T0" fmla="*/ 1016 w 1280"/>
                <a:gd name="T1" fmla="*/ 70 h 1053"/>
                <a:gd name="T2" fmla="*/ 952 w 1280"/>
                <a:gd name="T3" fmla="*/ 36 h 1053"/>
                <a:gd name="T4" fmla="*/ 884 w 1280"/>
                <a:gd name="T5" fmla="*/ 13 h 1053"/>
                <a:gd name="T6" fmla="*/ 811 w 1280"/>
                <a:gd name="T7" fmla="*/ 2 h 1053"/>
                <a:gd name="T8" fmla="*/ 656 w 1280"/>
                <a:gd name="T9" fmla="*/ 6 h 1053"/>
                <a:gd name="T10" fmla="*/ 499 w 1280"/>
                <a:gd name="T11" fmla="*/ 43 h 1053"/>
                <a:gd name="T12" fmla="*/ 347 w 1280"/>
                <a:gd name="T13" fmla="*/ 101 h 1053"/>
                <a:gd name="T14" fmla="*/ 211 w 1280"/>
                <a:gd name="T15" fmla="*/ 175 h 1053"/>
                <a:gd name="T16" fmla="*/ 96 w 1280"/>
                <a:gd name="T17" fmla="*/ 254 h 1053"/>
                <a:gd name="T18" fmla="*/ 14 w 1280"/>
                <a:gd name="T19" fmla="*/ 330 h 1053"/>
                <a:gd name="T20" fmla="*/ 18 w 1280"/>
                <a:gd name="T21" fmla="*/ 420 h 1053"/>
                <a:gd name="T22" fmla="*/ 36 w 1280"/>
                <a:gd name="T23" fmla="*/ 578 h 1053"/>
                <a:gd name="T24" fmla="*/ 54 w 1280"/>
                <a:gd name="T25" fmla="*/ 890 h 1053"/>
                <a:gd name="T26" fmla="*/ 70 w 1280"/>
                <a:gd name="T27" fmla="*/ 1034 h 1053"/>
                <a:gd name="T28" fmla="*/ 71 w 1280"/>
                <a:gd name="T29" fmla="*/ 1042 h 1053"/>
                <a:gd name="T30" fmla="*/ 79 w 1280"/>
                <a:gd name="T31" fmla="*/ 1053 h 1053"/>
                <a:gd name="T32" fmla="*/ 95 w 1280"/>
                <a:gd name="T33" fmla="*/ 1050 h 1053"/>
                <a:gd name="T34" fmla="*/ 97 w 1280"/>
                <a:gd name="T35" fmla="*/ 1026 h 1053"/>
                <a:gd name="T36" fmla="*/ 95 w 1280"/>
                <a:gd name="T37" fmla="*/ 949 h 1053"/>
                <a:gd name="T38" fmla="*/ 93 w 1280"/>
                <a:gd name="T39" fmla="*/ 868 h 1053"/>
                <a:gd name="T40" fmla="*/ 112 w 1280"/>
                <a:gd name="T41" fmla="*/ 731 h 1053"/>
                <a:gd name="T42" fmla="*/ 128 w 1280"/>
                <a:gd name="T43" fmla="*/ 665 h 1053"/>
                <a:gd name="T44" fmla="*/ 165 w 1280"/>
                <a:gd name="T45" fmla="*/ 583 h 1053"/>
                <a:gd name="T46" fmla="*/ 208 w 1280"/>
                <a:gd name="T47" fmla="*/ 511 h 1053"/>
                <a:gd name="T48" fmla="*/ 262 w 1280"/>
                <a:gd name="T49" fmla="*/ 452 h 1053"/>
                <a:gd name="T50" fmla="*/ 331 w 1280"/>
                <a:gd name="T51" fmla="*/ 436 h 1053"/>
                <a:gd name="T52" fmla="*/ 410 w 1280"/>
                <a:gd name="T53" fmla="*/ 443 h 1053"/>
                <a:gd name="T54" fmla="*/ 491 w 1280"/>
                <a:gd name="T55" fmla="*/ 477 h 1053"/>
                <a:gd name="T56" fmla="*/ 605 w 1280"/>
                <a:gd name="T57" fmla="*/ 537 h 1053"/>
                <a:gd name="T58" fmla="*/ 681 w 1280"/>
                <a:gd name="T59" fmla="*/ 560 h 1053"/>
                <a:gd name="T60" fmla="*/ 792 w 1280"/>
                <a:gd name="T61" fmla="*/ 571 h 1053"/>
                <a:gd name="T62" fmla="*/ 880 w 1280"/>
                <a:gd name="T63" fmla="*/ 567 h 1053"/>
                <a:gd name="T64" fmla="*/ 950 w 1280"/>
                <a:gd name="T65" fmla="*/ 538 h 1053"/>
                <a:gd name="T66" fmla="*/ 1006 w 1280"/>
                <a:gd name="T67" fmla="*/ 496 h 1053"/>
                <a:gd name="T68" fmla="*/ 1038 w 1280"/>
                <a:gd name="T69" fmla="*/ 458 h 1053"/>
                <a:gd name="T70" fmla="*/ 1064 w 1280"/>
                <a:gd name="T71" fmla="*/ 478 h 1053"/>
                <a:gd name="T72" fmla="*/ 1128 w 1280"/>
                <a:gd name="T73" fmla="*/ 598 h 1053"/>
                <a:gd name="T74" fmla="*/ 1167 w 1280"/>
                <a:gd name="T75" fmla="*/ 707 h 1053"/>
                <a:gd name="T76" fmla="*/ 1211 w 1280"/>
                <a:gd name="T77" fmla="*/ 897 h 1053"/>
                <a:gd name="T78" fmla="*/ 1199 w 1280"/>
                <a:gd name="T79" fmla="*/ 976 h 1053"/>
                <a:gd name="T80" fmla="*/ 1199 w 1280"/>
                <a:gd name="T81" fmla="*/ 1046 h 1053"/>
                <a:gd name="T82" fmla="*/ 1201 w 1280"/>
                <a:gd name="T83" fmla="*/ 1050 h 1053"/>
                <a:gd name="T84" fmla="*/ 1217 w 1280"/>
                <a:gd name="T85" fmla="*/ 1052 h 1053"/>
                <a:gd name="T86" fmla="*/ 1224 w 1280"/>
                <a:gd name="T87" fmla="*/ 1042 h 1053"/>
                <a:gd name="T88" fmla="*/ 1234 w 1280"/>
                <a:gd name="T89" fmla="*/ 972 h 1053"/>
                <a:gd name="T90" fmla="*/ 1261 w 1280"/>
                <a:gd name="T91" fmla="*/ 836 h 1053"/>
                <a:gd name="T92" fmla="*/ 1279 w 1280"/>
                <a:gd name="T93" fmla="*/ 640 h 1053"/>
                <a:gd name="T94" fmla="*/ 1276 w 1280"/>
                <a:gd name="T95" fmla="*/ 498 h 1053"/>
                <a:gd name="T96" fmla="*/ 1257 w 1280"/>
                <a:gd name="T97" fmla="*/ 358 h 1053"/>
                <a:gd name="T98" fmla="*/ 1216 w 1280"/>
                <a:gd name="T99" fmla="*/ 236 h 1053"/>
                <a:gd name="T100" fmla="*/ 1176 w 1280"/>
                <a:gd name="T101" fmla="*/ 175 h 1053"/>
                <a:gd name="T102" fmla="*/ 1136 w 1280"/>
                <a:gd name="T103" fmla="*/ 135 h 1053"/>
                <a:gd name="T104" fmla="*/ 1088 w 1280"/>
                <a:gd name="T105" fmla="*/ 106 h 1053"/>
                <a:gd name="T106" fmla="*/ 1045 w 1280"/>
                <a:gd name="T107" fmla="*/ 93 h 1053"/>
                <a:gd name="T108" fmla="*/ 575 w 1280"/>
                <a:gd name="T109" fmla="*/ 307 h 1053"/>
                <a:gd name="T110" fmla="*/ 591 w 1280"/>
                <a:gd name="T111" fmla="*/ 3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0" h="1053">
                  <a:moveTo>
                    <a:pt x="1045" y="93"/>
                  </a:moveTo>
                  <a:lnTo>
                    <a:pt x="1045" y="93"/>
                  </a:lnTo>
                  <a:lnTo>
                    <a:pt x="1031" y="81"/>
                  </a:lnTo>
                  <a:lnTo>
                    <a:pt x="1016" y="70"/>
                  </a:lnTo>
                  <a:lnTo>
                    <a:pt x="1000" y="60"/>
                  </a:lnTo>
                  <a:lnTo>
                    <a:pt x="985" y="52"/>
                  </a:lnTo>
                  <a:lnTo>
                    <a:pt x="969" y="43"/>
                  </a:lnTo>
                  <a:lnTo>
                    <a:pt x="952" y="36"/>
                  </a:lnTo>
                  <a:lnTo>
                    <a:pt x="935" y="29"/>
                  </a:lnTo>
                  <a:lnTo>
                    <a:pt x="918" y="24"/>
                  </a:lnTo>
                  <a:lnTo>
                    <a:pt x="900" y="18"/>
                  </a:lnTo>
                  <a:lnTo>
                    <a:pt x="884" y="13"/>
                  </a:lnTo>
                  <a:lnTo>
                    <a:pt x="866" y="10"/>
                  </a:lnTo>
                  <a:lnTo>
                    <a:pt x="848" y="6"/>
                  </a:lnTo>
                  <a:lnTo>
                    <a:pt x="829" y="3"/>
                  </a:lnTo>
                  <a:lnTo>
                    <a:pt x="811" y="2"/>
                  </a:lnTo>
                  <a:lnTo>
                    <a:pt x="773" y="0"/>
                  </a:lnTo>
                  <a:lnTo>
                    <a:pt x="734" y="0"/>
                  </a:lnTo>
                  <a:lnTo>
                    <a:pt x="695" y="2"/>
                  </a:lnTo>
                  <a:lnTo>
                    <a:pt x="656" y="6"/>
                  </a:lnTo>
                  <a:lnTo>
                    <a:pt x="617" y="13"/>
                  </a:lnTo>
                  <a:lnTo>
                    <a:pt x="577" y="21"/>
                  </a:lnTo>
                  <a:lnTo>
                    <a:pt x="538" y="31"/>
                  </a:lnTo>
                  <a:lnTo>
                    <a:pt x="499" y="43"/>
                  </a:lnTo>
                  <a:lnTo>
                    <a:pt x="461" y="56"/>
                  </a:lnTo>
                  <a:lnTo>
                    <a:pt x="421" y="70"/>
                  </a:lnTo>
                  <a:lnTo>
                    <a:pt x="384" y="85"/>
                  </a:lnTo>
                  <a:lnTo>
                    <a:pt x="347" y="101"/>
                  </a:lnTo>
                  <a:lnTo>
                    <a:pt x="312" y="119"/>
                  </a:lnTo>
                  <a:lnTo>
                    <a:pt x="277" y="137"/>
                  </a:lnTo>
                  <a:lnTo>
                    <a:pt x="243" y="155"/>
                  </a:lnTo>
                  <a:lnTo>
                    <a:pt x="211" y="175"/>
                  </a:lnTo>
                  <a:lnTo>
                    <a:pt x="179" y="194"/>
                  </a:lnTo>
                  <a:lnTo>
                    <a:pt x="150" y="214"/>
                  </a:lnTo>
                  <a:lnTo>
                    <a:pt x="122" y="234"/>
                  </a:lnTo>
                  <a:lnTo>
                    <a:pt x="96" y="254"/>
                  </a:lnTo>
                  <a:lnTo>
                    <a:pt x="73" y="273"/>
                  </a:lnTo>
                  <a:lnTo>
                    <a:pt x="50" y="293"/>
                  </a:lnTo>
                  <a:lnTo>
                    <a:pt x="31" y="312"/>
                  </a:lnTo>
                  <a:lnTo>
                    <a:pt x="14" y="33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0" y="383"/>
                  </a:lnTo>
                  <a:lnTo>
                    <a:pt x="18" y="420"/>
                  </a:lnTo>
                  <a:lnTo>
                    <a:pt x="23" y="458"/>
                  </a:lnTo>
                  <a:lnTo>
                    <a:pt x="29" y="497"/>
                  </a:lnTo>
                  <a:lnTo>
                    <a:pt x="33" y="537"/>
                  </a:lnTo>
                  <a:lnTo>
                    <a:pt x="36" y="578"/>
                  </a:lnTo>
                  <a:lnTo>
                    <a:pt x="41" y="662"/>
                  </a:lnTo>
                  <a:lnTo>
                    <a:pt x="45" y="750"/>
                  </a:lnTo>
                  <a:lnTo>
                    <a:pt x="50" y="842"/>
                  </a:lnTo>
                  <a:lnTo>
                    <a:pt x="54" y="890"/>
                  </a:lnTo>
                  <a:lnTo>
                    <a:pt x="58" y="937"/>
                  </a:lnTo>
                  <a:lnTo>
                    <a:pt x="64" y="986"/>
                  </a:lnTo>
                  <a:lnTo>
                    <a:pt x="70" y="1034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0" y="1033"/>
                  </a:lnTo>
                  <a:lnTo>
                    <a:pt x="71" y="1042"/>
                  </a:lnTo>
                  <a:lnTo>
                    <a:pt x="71" y="1042"/>
                  </a:lnTo>
                  <a:lnTo>
                    <a:pt x="75" y="1047"/>
                  </a:lnTo>
                  <a:lnTo>
                    <a:pt x="78" y="1052"/>
                  </a:lnTo>
                  <a:lnTo>
                    <a:pt x="78" y="1052"/>
                  </a:lnTo>
                  <a:lnTo>
                    <a:pt x="79" y="1053"/>
                  </a:lnTo>
                  <a:lnTo>
                    <a:pt x="82" y="1053"/>
                  </a:lnTo>
                  <a:lnTo>
                    <a:pt x="86" y="1053"/>
                  </a:lnTo>
                  <a:lnTo>
                    <a:pt x="95" y="1050"/>
                  </a:lnTo>
                  <a:lnTo>
                    <a:pt x="95" y="1050"/>
                  </a:lnTo>
                  <a:lnTo>
                    <a:pt x="96" y="1048"/>
                  </a:lnTo>
                  <a:lnTo>
                    <a:pt x="96" y="1046"/>
                  </a:lnTo>
                  <a:lnTo>
                    <a:pt x="96" y="1046"/>
                  </a:lnTo>
                  <a:lnTo>
                    <a:pt x="97" y="1026"/>
                  </a:lnTo>
                  <a:lnTo>
                    <a:pt x="97" y="1003"/>
                  </a:lnTo>
                  <a:lnTo>
                    <a:pt x="96" y="976"/>
                  </a:lnTo>
                  <a:lnTo>
                    <a:pt x="96" y="976"/>
                  </a:lnTo>
                  <a:lnTo>
                    <a:pt x="95" y="949"/>
                  </a:lnTo>
                  <a:lnTo>
                    <a:pt x="96" y="922"/>
                  </a:lnTo>
                  <a:lnTo>
                    <a:pt x="96" y="894"/>
                  </a:lnTo>
                  <a:lnTo>
                    <a:pt x="95" y="881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102" y="812"/>
                  </a:lnTo>
                  <a:lnTo>
                    <a:pt x="107" y="768"/>
                  </a:lnTo>
                  <a:lnTo>
                    <a:pt x="112" y="731"/>
                  </a:lnTo>
                  <a:lnTo>
                    <a:pt x="115" y="714"/>
                  </a:lnTo>
                  <a:lnTo>
                    <a:pt x="119" y="697"/>
                  </a:lnTo>
                  <a:lnTo>
                    <a:pt x="123" y="681"/>
                  </a:lnTo>
                  <a:lnTo>
                    <a:pt x="128" y="665"/>
                  </a:lnTo>
                  <a:lnTo>
                    <a:pt x="134" y="647"/>
                  </a:lnTo>
                  <a:lnTo>
                    <a:pt x="142" y="627"/>
                  </a:lnTo>
                  <a:lnTo>
                    <a:pt x="152" y="607"/>
                  </a:lnTo>
                  <a:lnTo>
                    <a:pt x="165" y="583"/>
                  </a:lnTo>
                  <a:lnTo>
                    <a:pt x="195" y="528"/>
                  </a:lnTo>
                  <a:lnTo>
                    <a:pt x="195" y="528"/>
                  </a:lnTo>
                  <a:lnTo>
                    <a:pt x="200" y="520"/>
                  </a:lnTo>
                  <a:lnTo>
                    <a:pt x="208" y="511"/>
                  </a:lnTo>
                  <a:lnTo>
                    <a:pt x="230" y="487"/>
                  </a:lnTo>
                  <a:lnTo>
                    <a:pt x="250" y="464"/>
                  </a:lnTo>
                  <a:lnTo>
                    <a:pt x="262" y="452"/>
                  </a:lnTo>
                  <a:lnTo>
                    <a:pt x="262" y="452"/>
                  </a:lnTo>
                  <a:lnTo>
                    <a:pt x="291" y="444"/>
                  </a:lnTo>
                  <a:lnTo>
                    <a:pt x="305" y="440"/>
                  </a:lnTo>
                  <a:lnTo>
                    <a:pt x="318" y="437"/>
                  </a:lnTo>
                  <a:lnTo>
                    <a:pt x="331" y="436"/>
                  </a:lnTo>
                  <a:lnTo>
                    <a:pt x="343" y="435"/>
                  </a:lnTo>
                  <a:lnTo>
                    <a:pt x="367" y="435"/>
                  </a:lnTo>
                  <a:lnTo>
                    <a:pt x="389" y="437"/>
                  </a:lnTo>
                  <a:lnTo>
                    <a:pt x="410" y="443"/>
                  </a:lnTo>
                  <a:lnTo>
                    <a:pt x="430" y="449"/>
                  </a:lnTo>
                  <a:lnTo>
                    <a:pt x="451" y="457"/>
                  </a:lnTo>
                  <a:lnTo>
                    <a:pt x="471" y="466"/>
                  </a:lnTo>
                  <a:lnTo>
                    <a:pt x="491" y="477"/>
                  </a:lnTo>
                  <a:lnTo>
                    <a:pt x="534" y="500"/>
                  </a:lnTo>
                  <a:lnTo>
                    <a:pt x="556" y="512"/>
                  </a:lnTo>
                  <a:lnTo>
                    <a:pt x="580" y="525"/>
                  </a:lnTo>
                  <a:lnTo>
                    <a:pt x="605" y="537"/>
                  </a:lnTo>
                  <a:lnTo>
                    <a:pt x="632" y="547"/>
                  </a:lnTo>
                  <a:lnTo>
                    <a:pt x="632" y="547"/>
                  </a:lnTo>
                  <a:lnTo>
                    <a:pt x="656" y="555"/>
                  </a:lnTo>
                  <a:lnTo>
                    <a:pt x="681" y="560"/>
                  </a:lnTo>
                  <a:lnTo>
                    <a:pt x="708" y="565"/>
                  </a:lnTo>
                  <a:lnTo>
                    <a:pt x="736" y="568"/>
                  </a:lnTo>
                  <a:lnTo>
                    <a:pt x="764" y="570"/>
                  </a:lnTo>
                  <a:lnTo>
                    <a:pt x="792" y="571"/>
                  </a:lnTo>
                  <a:lnTo>
                    <a:pt x="843" y="571"/>
                  </a:lnTo>
                  <a:lnTo>
                    <a:pt x="843" y="571"/>
                  </a:lnTo>
                  <a:lnTo>
                    <a:pt x="862" y="570"/>
                  </a:lnTo>
                  <a:lnTo>
                    <a:pt x="880" y="567"/>
                  </a:lnTo>
                  <a:lnTo>
                    <a:pt x="898" y="561"/>
                  </a:lnTo>
                  <a:lnTo>
                    <a:pt x="916" y="555"/>
                  </a:lnTo>
                  <a:lnTo>
                    <a:pt x="934" y="546"/>
                  </a:lnTo>
                  <a:lnTo>
                    <a:pt x="950" y="538"/>
                  </a:lnTo>
                  <a:lnTo>
                    <a:pt x="966" y="527"/>
                  </a:lnTo>
                  <a:lnTo>
                    <a:pt x="980" y="517"/>
                  </a:lnTo>
                  <a:lnTo>
                    <a:pt x="994" y="506"/>
                  </a:lnTo>
                  <a:lnTo>
                    <a:pt x="1006" y="496"/>
                  </a:lnTo>
                  <a:lnTo>
                    <a:pt x="1016" y="485"/>
                  </a:lnTo>
                  <a:lnTo>
                    <a:pt x="1025" y="475"/>
                  </a:lnTo>
                  <a:lnTo>
                    <a:pt x="1033" y="465"/>
                  </a:lnTo>
                  <a:lnTo>
                    <a:pt x="1038" y="458"/>
                  </a:lnTo>
                  <a:lnTo>
                    <a:pt x="1042" y="451"/>
                  </a:lnTo>
                  <a:lnTo>
                    <a:pt x="1043" y="446"/>
                  </a:lnTo>
                  <a:lnTo>
                    <a:pt x="1043" y="446"/>
                  </a:lnTo>
                  <a:lnTo>
                    <a:pt x="1064" y="478"/>
                  </a:lnTo>
                  <a:lnTo>
                    <a:pt x="1083" y="510"/>
                  </a:lnTo>
                  <a:lnTo>
                    <a:pt x="1100" y="540"/>
                  </a:lnTo>
                  <a:lnTo>
                    <a:pt x="1116" y="569"/>
                  </a:lnTo>
                  <a:lnTo>
                    <a:pt x="1128" y="598"/>
                  </a:lnTo>
                  <a:lnTo>
                    <a:pt x="1141" y="626"/>
                  </a:lnTo>
                  <a:lnTo>
                    <a:pt x="1151" y="653"/>
                  </a:lnTo>
                  <a:lnTo>
                    <a:pt x="1160" y="681"/>
                  </a:lnTo>
                  <a:lnTo>
                    <a:pt x="1167" y="707"/>
                  </a:lnTo>
                  <a:lnTo>
                    <a:pt x="1174" y="734"/>
                  </a:lnTo>
                  <a:lnTo>
                    <a:pt x="1188" y="788"/>
                  </a:lnTo>
                  <a:lnTo>
                    <a:pt x="1199" y="842"/>
                  </a:lnTo>
                  <a:lnTo>
                    <a:pt x="1211" y="897"/>
                  </a:lnTo>
                  <a:lnTo>
                    <a:pt x="1211" y="897"/>
                  </a:lnTo>
                  <a:lnTo>
                    <a:pt x="1204" y="936"/>
                  </a:lnTo>
                  <a:lnTo>
                    <a:pt x="1201" y="957"/>
                  </a:lnTo>
                  <a:lnTo>
                    <a:pt x="1199" y="976"/>
                  </a:lnTo>
                  <a:lnTo>
                    <a:pt x="1199" y="976"/>
                  </a:lnTo>
                  <a:lnTo>
                    <a:pt x="1199" y="1003"/>
                  </a:lnTo>
                  <a:lnTo>
                    <a:pt x="1199" y="1026"/>
                  </a:lnTo>
                  <a:lnTo>
                    <a:pt x="1199" y="1046"/>
                  </a:lnTo>
                  <a:lnTo>
                    <a:pt x="1199" y="1046"/>
                  </a:lnTo>
                  <a:lnTo>
                    <a:pt x="1200" y="1048"/>
                  </a:lnTo>
                  <a:lnTo>
                    <a:pt x="1201" y="1050"/>
                  </a:lnTo>
                  <a:lnTo>
                    <a:pt x="1201" y="1050"/>
                  </a:lnTo>
                  <a:lnTo>
                    <a:pt x="1210" y="1053"/>
                  </a:lnTo>
                  <a:lnTo>
                    <a:pt x="1215" y="1053"/>
                  </a:lnTo>
                  <a:lnTo>
                    <a:pt x="1216" y="1053"/>
                  </a:lnTo>
                  <a:lnTo>
                    <a:pt x="1217" y="1052"/>
                  </a:lnTo>
                  <a:lnTo>
                    <a:pt x="1217" y="1052"/>
                  </a:lnTo>
                  <a:lnTo>
                    <a:pt x="1220" y="1047"/>
                  </a:lnTo>
                  <a:lnTo>
                    <a:pt x="1224" y="1042"/>
                  </a:lnTo>
                  <a:lnTo>
                    <a:pt x="1224" y="1042"/>
                  </a:lnTo>
                  <a:lnTo>
                    <a:pt x="1227" y="1028"/>
                  </a:lnTo>
                  <a:lnTo>
                    <a:pt x="1228" y="1013"/>
                  </a:lnTo>
                  <a:lnTo>
                    <a:pt x="1228" y="1013"/>
                  </a:lnTo>
                  <a:lnTo>
                    <a:pt x="1234" y="972"/>
                  </a:lnTo>
                  <a:lnTo>
                    <a:pt x="1234" y="972"/>
                  </a:lnTo>
                  <a:lnTo>
                    <a:pt x="1243" y="936"/>
                  </a:lnTo>
                  <a:lnTo>
                    <a:pt x="1252" y="890"/>
                  </a:lnTo>
                  <a:lnTo>
                    <a:pt x="1261" y="836"/>
                  </a:lnTo>
                  <a:lnTo>
                    <a:pt x="1268" y="775"/>
                  </a:lnTo>
                  <a:lnTo>
                    <a:pt x="1275" y="709"/>
                  </a:lnTo>
                  <a:lnTo>
                    <a:pt x="1277" y="676"/>
                  </a:lnTo>
                  <a:lnTo>
                    <a:pt x="1279" y="640"/>
                  </a:lnTo>
                  <a:lnTo>
                    <a:pt x="1280" y="605"/>
                  </a:lnTo>
                  <a:lnTo>
                    <a:pt x="1280" y="569"/>
                  </a:lnTo>
                  <a:lnTo>
                    <a:pt x="1279" y="533"/>
                  </a:lnTo>
                  <a:lnTo>
                    <a:pt x="1276" y="498"/>
                  </a:lnTo>
                  <a:lnTo>
                    <a:pt x="1274" y="462"/>
                  </a:lnTo>
                  <a:lnTo>
                    <a:pt x="1270" y="426"/>
                  </a:lnTo>
                  <a:lnTo>
                    <a:pt x="1264" y="392"/>
                  </a:lnTo>
                  <a:lnTo>
                    <a:pt x="1257" y="358"/>
                  </a:lnTo>
                  <a:lnTo>
                    <a:pt x="1249" y="326"/>
                  </a:lnTo>
                  <a:lnTo>
                    <a:pt x="1240" y="295"/>
                  </a:lnTo>
                  <a:lnTo>
                    <a:pt x="1229" y="264"/>
                  </a:lnTo>
                  <a:lnTo>
                    <a:pt x="1216" y="236"/>
                  </a:lnTo>
                  <a:lnTo>
                    <a:pt x="1202" y="210"/>
                  </a:lnTo>
                  <a:lnTo>
                    <a:pt x="1193" y="198"/>
                  </a:lnTo>
                  <a:lnTo>
                    <a:pt x="1185" y="186"/>
                  </a:lnTo>
                  <a:lnTo>
                    <a:pt x="1176" y="175"/>
                  </a:lnTo>
                  <a:lnTo>
                    <a:pt x="1167" y="164"/>
                  </a:lnTo>
                  <a:lnTo>
                    <a:pt x="1157" y="153"/>
                  </a:lnTo>
                  <a:lnTo>
                    <a:pt x="1147" y="144"/>
                  </a:lnTo>
                  <a:lnTo>
                    <a:pt x="1136" y="135"/>
                  </a:lnTo>
                  <a:lnTo>
                    <a:pt x="1125" y="126"/>
                  </a:lnTo>
                  <a:lnTo>
                    <a:pt x="1114" y="119"/>
                  </a:lnTo>
                  <a:lnTo>
                    <a:pt x="1100" y="112"/>
                  </a:lnTo>
                  <a:lnTo>
                    <a:pt x="1088" y="106"/>
                  </a:lnTo>
                  <a:lnTo>
                    <a:pt x="1074" y="101"/>
                  </a:lnTo>
                  <a:lnTo>
                    <a:pt x="1060" y="96"/>
                  </a:lnTo>
                  <a:lnTo>
                    <a:pt x="1045" y="93"/>
                  </a:lnTo>
                  <a:lnTo>
                    <a:pt x="1045" y="93"/>
                  </a:lnTo>
                  <a:close/>
                  <a:moveTo>
                    <a:pt x="591" y="311"/>
                  </a:moveTo>
                  <a:lnTo>
                    <a:pt x="591" y="311"/>
                  </a:lnTo>
                  <a:lnTo>
                    <a:pt x="575" y="307"/>
                  </a:lnTo>
                  <a:lnTo>
                    <a:pt x="575" y="307"/>
                  </a:lnTo>
                  <a:lnTo>
                    <a:pt x="598" y="312"/>
                  </a:lnTo>
                  <a:lnTo>
                    <a:pt x="598" y="312"/>
                  </a:lnTo>
                  <a:lnTo>
                    <a:pt x="591" y="311"/>
                  </a:lnTo>
                  <a:lnTo>
                    <a:pt x="591" y="3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8"/>
            <p:cNvSpPr>
              <a:spLocks noEditPoints="1"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07 w 107"/>
                <a:gd name="T1" fmla="*/ 0 h 3"/>
                <a:gd name="T2" fmla="*/ 107 w 107"/>
                <a:gd name="T3" fmla="*/ 3 h 3"/>
                <a:gd name="T4" fmla="*/ 107 w 107"/>
                <a:gd name="T5" fmla="*/ 3 h 3"/>
                <a:gd name="T6" fmla="*/ 107 w 107"/>
                <a:gd name="T7" fmla="*/ 0 h 3"/>
                <a:gd name="T8" fmla="*/ 1 w 107"/>
                <a:gd name="T9" fmla="*/ 0 h 3"/>
                <a:gd name="T10" fmla="*/ 1 w 107"/>
                <a:gd name="T11" fmla="*/ 0 h 3"/>
                <a:gd name="T12" fmla="*/ 0 w 107"/>
                <a:gd name="T13" fmla="*/ 3 h 3"/>
                <a:gd name="T14" fmla="*/ 0 w 107"/>
                <a:gd name="T15" fmla="*/ 3 h 3"/>
                <a:gd name="T16" fmla="*/ 1 w 10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">
                  <a:moveTo>
                    <a:pt x="107" y="0"/>
                  </a:moveTo>
                  <a:lnTo>
                    <a:pt x="107" y="3"/>
                  </a:lnTo>
                  <a:lnTo>
                    <a:pt x="107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 flipH="1">
              <a:off x="7511300" y="5901047"/>
              <a:ext cx="0" cy="17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 flipH="1">
              <a:off x="7542584" y="5901047"/>
              <a:ext cx="0" cy="173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  <a:close/>
                </a:path>
              </a:pathLst>
            </a:custGeom>
            <a:solidFill>
              <a:srgbClr val="81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 flipH="1">
              <a:off x="8176954" y="6005293"/>
              <a:ext cx="64306" cy="79922"/>
            </a:xfrm>
            <a:custGeom>
              <a:avLst/>
              <a:gdLst>
                <a:gd name="T0" fmla="*/ 45 w 225"/>
                <a:gd name="T1" fmla="*/ 5 h 325"/>
                <a:gd name="T2" fmla="*/ 65 w 225"/>
                <a:gd name="T3" fmla="*/ 0 h 325"/>
                <a:gd name="T4" fmla="*/ 86 w 225"/>
                <a:gd name="T5" fmla="*/ 2 h 325"/>
                <a:gd name="T6" fmla="*/ 107 w 225"/>
                <a:gd name="T7" fmla="*/ 10 h 325"/>
                <a:gd name="T8" fmla="*/ 129 w 225"/>
                <a:gd name="T9" fmla="*/ 24 h 325"/>
                <a:gd name="T10" fmla="*/ 149 w 225"/>
                <a:gd name="T11" fmla="*/ 42 h 325"/>
                <a:gd name="T12" fmla="*/ 170 w 225"/>
                <a:gd name="T13" fmla="*/ 65 h 325"/>
                <a:gd name="T14" fmla="*/ 188 w 225"/>
                <a:gd name="T15" fmla="*/ 93 h 325"/>
                <a:gd name="T16" fmla="*/ 202 w 225"/>
                <a:gd name="T17" fmla="*/ 123 h 325"/>
                <a:gd name="T18" fmla="*/ 209 w 225"/>
                <a:gd name="T19" fmla="*/ 139 h 325"/>
                <a:gd name="T20" fmla="*/ 219 w 225"/>
                <a:gd name="T21" fmla="*/ 172 h 325"/>
                <a:gd name="T22" fmla="*/ 224 w 225"/>
                <a:gd name="T23" fmla="*/ 203 h 325"/>
                <a:gd name="T24" fmla="*/ 225 w 225"/>
                <a:gd name="T25" fmla="*/ 232 h 325"/>
                <a:gd name="T26" fmla="*/ 221 w 225"/>
                <a:gd name="T27" fmla="*/ 259 h 325"/>
                <a:gd name="T28" fmla="*/ 215 w 225"/>
                <a:gd name="T29" fmla="*/ 283 h 325"/>
                <a:gd name="T30" fmla="*/ 203 w 225"/>
                <a:gd name="T31" fmla="*/ 301 h 325"/>
                <a:gd name="T32" fmla="*/ 189 w 225"/>
                <a:gd name="T33" fmla="*/ 315 h 325"/>
                <a:gd name="T34" fmla="*/ 180 w 225"/>
                <a:gd name="T35" fmla="*/ 319 h 325"/>
                <a:gd name="T36" fmla="*/ 160 w 225"/>
                <a:gd name="T37" fmla="*/ 325 h 325"/>
                <a:gd name="T38" fmla="*/ 139 w 225"/>
                <a:gd name="T39" fmla="*/ 323 h 325"/>
                <a:gd name="T40" fmla="*/ 117 w 225"/>
                <a:gd name="T41" fmla="*/ 315 h 325"/>
                <a:gd name="T42" fmla="*/ 96 w 225"/>
                <a:gd name="T43" fmla="*/ 301 h 325"/>
                <a:gd name="T44" fmla="*/ 75 w 225"/>
                <a:gd name="T45" fmla="*/ 283 h 325"/>
                <a:gd name="T46" fmla="*/ 55 w 225"/>
                <a:gd name="T47" fmla="*/ 260 h 325"/>
                <a:gd name="T48" fmla="*/ 37 w 225"/>
                <a:gd name="T49" fmla="*/ 232 h 325"/>
                <a:gd name="T50" fmla="*/ 22 w 225"/>
                <a:gd name="T51" fmla="*/ 202 h 325"/>
                <a:gd name="T52" fmla="*/ 16 w 225"/>
                <a:gd name="T53" fmla="*/ 186 h 325"/>
                <a:gd name="T54" fmla="*/ 6 w 225"/>
                <a:gd name="T55" fmla="*/ 153 h 325"/>
                <a:gd name="T56" fmla="*/ 1 w 225"/>
                <a:gd name="T57" fmla="*/ 122 h 325"/>
                <a:gd name="T58" fmla="*/ 0 w 225"/>
                <a:gd name="T59" fmla="*/ 93 h 325"/>
                <a:gd name="T60" fmla="*/ 4 w 225"/>
                <a:gd name="T61" fmla="*/ 66 h 325"/>
                <a:gd name="T62" fmla="*/ 10 w 225"/>
                <a:gd name="T63" fmla="*/ 43 h 325"/>
                <a:gd name="T64" fmla="*/ 22 w 225"/>
                <a:gd name="T65" fmla="*/ 24 h 325"/>
                <a:gd name="T66" fmla="*/ 36 w 225"/>
                <a:gd name="T67" fmla="*/ 10 h 325"/>
                <a:gd name="T68" fmla="*/ 45 w 225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325">
                  <a:moveTo>
                    <a:pt x="45" y="5"/>
                  </a:moveTo>
                  <a:lnTo>
                    <a:pt x="45" y="5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6" y="2"/>
                  </a:lnTo>
                  <a:lnTo>
                    <a:pt x="97" y="5"/>
                  </a:lnTo>
                  <a:lnTo>
                    <a:pt x="107" y="10"/>
                  </a:lnTo>
                  <a:lnTo>
                    <a:pt x="118" y="16"/>
                  </a:lnTo>
                  <a:lnTo>
                    <a:pt x="129" y="24"/>
                  </a:lnTo>
                  <a:lnTo>
                    <a:pt x="139" y="32"/>
                  </a:lnTo>
                  <a:lnTo>
                    <a:pt x="149" y="42"/>
                  </a:lnTo>
                  <a:lnTo>
                    <a:pt x="160" y="53"/>
                  </a:lnTo>
                  <a:lnTo>
                    <a:pt x="170" y="65"/>
                  </a:lnTo>
                  <a:lnTo>
                    <a:pt x="179" y="79"/>
                  </a:lnTo>
                  <a:lnTo>
                    <a:pt x="188" y="93"/>
                  </a:lnTo>
                  <a:lnTo>
                    <a:pt x="195" y="108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9" y="139"/>
                  </a:lnTo>
                  <a:lnTo>
                    <a:pt x="215" y="155"/>
                  </a:lnTo>
                  <a:lnTo>
                    <a:pt x="219" y="172"/>
                  </a:lnTo>
                  <a:lnTo>
                    <a:pt x="221" y="188"/>
                  </a:lnTo>
                  <a:lnTo>
                    <a:pt x="224" y="203"/>
                  </a:lnTo>
                  <a:lnTo>
                    <a:pt x="225" y="218"/>
                  </a:lnTo>
                  <a:lnTo>
                    <a:pt x="225" y="232"/>
                  </a:lnTo>
                  <a:lnTo>
                    <a:pt x="224" y="246"/>
                  </a:lnTo>
                  <a:lnTo>
                    <a:pt x="221" y="259"/>
                  </a:lnTo>
                  <a:lnTo>
                    <a:pt x="218" y="271"/>
                  </a:lnTo>
                  <a:lnTo>
                    <a:pt x="215" y="283"/>
                  </a:lnTo>
                  <a:lnTo>
                    <a:pt x="209" y="292"/>
                  </a:lnTo>
                  <a:lnTo>
                    <a:pt x="203" y="301"/>
                  </a:lnTo>
                  <a:lnTo>
                    <a:pt x="197" y="309"/>
                  </a:lnTo>
                  <a:lnTo>
                    <a:pt x="189" y="315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0" y="323"/>
                  </a:lnTo>
                  <a:lnTo>
                    <a:pt x="160" y="325"/>
                  </a:lnTo>
                  <a:lnTo>
                    <a:pt x="149" y="325"/>
                  </a:lnTo>
                  <a:lnTo>
                    <a:pt x="139" y="323"/>
                  </a:lnTo>
                  <a:lnTo>
                    <a:pt x="128" y="319"/>
                  </a:lnTo>
                  <a:lnTo>
                    <a:pt x="117" y="315"/>
                  </a:lnTo>
                  <a:lnTo>
                    <a:pt x="107" y="309"/>
                  </a:lnTo>
                  <a:lnTo>
                    <a:pt x="96" y="301"/>
                  </a:lnTo>
                  <a:lnTo>
                    <a:pt x="86" y="292"/>
                  </a:lnTo>
                  <a:lnTo>
                    <a:pt x="75" y="283"/>
                  </a:lnTo>
                  <a:lnTo>
                    <a:pt x="65" y="272"/>
                  </a:lnTo>
                  <a:lnTo>
                    <a:pt x="55" y="260"/>
                  </a:lnTo>
                  <a:lnTo>
                    <a:pt x="46" y="247"/>
                  </a:lnTo>
                  <a:lnTo>
                    <a:pt x="37" y="232"/>
                  </a:lnTo>
                  <a:lnTo>
                    <a:pt x="29" y="218"/>
                  </a:lnTo>
                  <a:lnTo>
                    <a:pt x="22" y="202"/>
                  </a:lnTo>
                  <a:lnTo>
                    <a:pt x="22" y="202"/>
                  </a:lnTo>
                  <a:lnTo>
                    <a:pt x="16" y="186"/>
                  </a:lnTo>
                  <a:lnTo>
                    <a:pt x="10" y="169"/>
                  </a:lnTo>
                  <a:lnTo>
                    <a:pt x="6" y="153"/>
                  </a:lnTo>
                  <a:lnTo>
                    <a:pt x="3" y="137"/>
                  </a:lnTo>
                  <a:lnTo>
                    <a:pt x="1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3"/>
                  </a:lnTo>
                  <a:lnTo>
                    <a:pt x="15" y="32"/>
                  </a:lnTo>
                  <a:lnTo>
                    <a:pt x="22" y="24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 flipH="1">
              <a:off x="7834568" y="6005293"/>
              <a:ext cx="64306" cy="79922"/>
            </a:xfrm>
            <a:custGeom>
              <a:avLst/>
              <a:gdLst>
                <a:gd name="T0" fmla="*/ 179 w 224"/>
                <a:gd name="T1" fmla="*/ 5 h 325"/>
                <a:gd name="T2" fmla="*/ 159 w 224"/>
                <a:gd name="T3" fmla="*/ 0 h 325"/>
                <a:gd name="T4" fmla="*/ 139 w 224"/>
                <a:gd name="T5" fmla="*/ 2 h 325"/>
                <a:gd name="T6" fmla="*/ 117 w 224"/>
                <a:gd name="T7" fmla="*/ 10 h 325"/>
                <a:gd name="T8" fmla="*/ 95 w 224"/>
                <a:gd name="T9" fmla="*/ 24 h 325"/>
                <a:gd name="T10" fmla="*/ 75 w 224"/>
                <a:gd name="T11" fmla="*/ 42 h 325"/>
                <a:gd name="T12" fmla="*/ 55 w 224"/>
                <a:gd name="T13" fmla="*/ 65 h 325"/>
                <a:gd name="T14" fmla="*/ 37 w 224"/>
                <a:gd name="T15" fmla="*/ 93 h 325"/>
                <a:gd name="T16" fmla="*/ 22 w 224"/>
                <a:gd name="T17" fmla="*/ 123 h 325"/>
                <a:gd name="T18" fmla="*/ 15 w 224"/>
                <a:gd name="T19" fmla="*/ 139 h 325"/>
                <a:gd name="T20" fmla="*/ 5 w 224"/>
                <a:gd name="T21" fmla="*/ 172 h 325"/>
                <a:gd name="T22" fmla="*/ 1 w 224"/>
                <a:gd name="T23" fmla="*/ 203 h 325"/>
                <a:gd name="T24" fmla="*/ 0 w 224"/>
                <a:gd name="T25" fmla="*/ 232 h 325"/>
                <a:gd name="T26" fmla="*/ 3 w 224"/>
                <a:gd name="T27" fmla="*/ 259 h 325"/>
                <a:gd name="T28" fmla="*/ 10 w 224"/>
                <a:gd name="T29" fmla="*/ 283 h 325"/>
                <a:gd name="T30" fmla="*/ 21 w 224"/>
                <a:gd name="T31" fmla="*/ 301 h 325"/>
                <a:gd name="T32" fmla="*/ 36 w 224"/>
                <a:gd name="T33" fmla="*/ 315 h 325"/>
                <a:gd name="T34" fmla="*/ 45 w 224"/>
                <a:gd name="T35" fmla="*/ 319 h 325"/>
                <a:gd name="T36" fmla="*/ 65 w 224"/>
                <a:gd name="T37" fmla="*/ 325 h 325"/>
                <a:gd name="T38" fmla="*/ 85 w 224"/>
                <a:gd name="T39" fmla="*/ 323 h 325"/>
                <a:gd name="T40" fmla="*/ 107 w 224"/>
                <a:gd name="T41" fmla="*/ 315 h 325"/>
                <a:gd name="T42" fmla="*/ 129 w 224"/>
                <a:gd name="T43" fmla="*/ 301 h 325"/>
                <a:gd name="T44" fmla="*/ 149 w 224"/>
                <a:gd name="T45" fmla="*/ 283 h 325"/>
                <a:gd name="T46" fmla="*/ 169 w 224"/>
                <a:gd name="T47" fmla="*/ 260 h 325"/>
                <a:gd name="T48" fmla="*/ 187 w 224"/>
                <a:gd name="T49" fmla="*/ 232 h 325"/>
                <a:gd name="T50" fmla="*/ 203 w 224"/>
                <a:gd name="T51" fmla="*/ 202 h 325"/>
                <a:gd name="T52" fmla="*/ 208 w 224"/>
                <a:gd name="T53" fmla="*/ 186 h 325"/>
                <a:gd name="T54" fmla="*/ 218 w 224"/>
                <a:gd name="T55" fmla="*/ 153 h 325"/>
                <a:gd name="T56" fmla="*/ 223 w 224"/>
                <a:gd name="T57" fmla="*/ 122 h 325"/>
                <a:gd name="T58" fmla="*/ 224 w 224"/>
                <a:gd name="T59" fmla="*/ 93 h 325"/>
                <a:gd name="T60" fmla="*/ 221 w 224"/>
                <a:gd name="T61" fmla="*/ 66 h 325"/>
                <a:gd name="T62" fmla="*/ 214 w 224"/>
                <a:gd name="T63" fmla="*/ 43 h 325"/>
                <a:gd name="T64" fmla="*/ 203 w 224"/>
                <a:gd name="T65" fmla="*/ 24 h 325"/>
                <a:gd name="T66" fmla="*/ 188 w 224"/>
                <a:gd name="T67" fmla="*/ 10 h 325"/>
                <a:gd name="T68" fmla="*/ 179 w 224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5">
                  <a:moveTo>
                    <a:pt x="179" y="5"/>
                  </a:moveTo>
                  <a:lnTo>
                    <a:pt x="179" y="5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2"/>
                  </a:lnTo>
                  <a:lnTo>
                    <a:pt x="128" y="5"/>
                  </a:lnTo>
                  <a:lnTo>
                    <a:pt x="117" y="10"/>
                  </a:lnTo>
                  <a:lnTo>
                    <a:pt x="106" y="16"/>
                  </a:lnTo>
                  <a:lnTo>
                    <a:pt x="95" y="24"/>
                  </a:lnTo>
                  <a:lnTo>
                    <a:pt x="85" y="32"/>
                  </a:lnTo>
                  <a:lnTo>
                    <a:pt x="75" y="42"/>
                  </a:lnTo>
                  <a:lnTo>
                    <a:pt x="65" y="53"/>
                  </a:lnTo>
                  <a:lnTo>
                    <a:pt x="55" y="65"/>
                  </a:lnTo>
                  <a:lnTo>
                    <a:pt x="46" y="79"/>
                  </a:lnTo>
                  <a:lnTo>
                    <a:pt x="37" y="93"/>
                  </a:lnTo>
                  <a:lnTo>
                    <a:pt x="29" y="108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15" y="139"/>
                  </a:lnTo>
                  <a:lnTo>
                    <a:pt x="10" y="155"/>
                  </a:lnTo>
                  <a:lnTo>
                    <a:pt x="5" y="172"/>
                  </a:lnTo>
                  <a:lnTo>
                    <a:pt x="3" y="188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3" y="259"/>
                  </a:lnTo>
                  <a:lnTo>
                    <a:pt x="5" y="271"/>
                  </a:lnTo>
                  <a:lnTo>
                    <a:pt x="10" y="283"/>
                  </a:lnTo>
                  <a:lnTo>
                    <a:pt x="15" y="292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5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5" y="325"/>
                  </a:lnTo>
                  <a:lnTo>
                    <a:pt x="75" y="325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5"/>
                  </a:lnTo>
                  <a:lnTo>
                    <a:pt x="117" y="309"/>
                  </a:lnTo>
                  <a:lnTo>
                    <a:pt x="129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2"/>
                  </a:lnTo>
                  <a:lnTo>
                    <a:pt x="169" y="260"/>
                  </a:lnTo>
                  <a:lnTo>
                    <a:pt x="178" y="247"/>
                  </a:lnTo>
                  <a:lnTo>
                    <a:pt x="187" y="232"/>
                  </a:lnTo>
                  <a:lnTo>
                    <a:pt x="195" y="218"/>
                  </a:lnTo>
                  <a:lnTo>
                    <a:pt x="203" y="202"/>
                  </a:lnTo>
                  <a:lnTo>
                    <a:pt x="203" y="202"/>
                  </a:lnTo>
                  <a:lnTo>
                    <a:pt x="208" y="186"/>
                  </a:lnTo>
                  <a:lnTo>
                    <a:pt x="214" y="169"/>
                  </a:lnTo>
                  <a:lnTo>
                    <a:pt x="218" y="153"/>
                  </a:lnTo>
                  <a:lnTo>
                    <a:pt x="222" y="137"/>
                  </a:lnTo>
                  <a:lnTo>
                    <a:pt x="223" y="12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3" y="79"/>
                  </a:lnTo>
                  <a:lnTo>
                    <a:pt x="221" y="66"/>
                  </a:lnTo>
                  <a:lnTo>
                    <a:pt x="218" y="54"/>
                  </a:lnTo>
                  <a:lnTo>
                    <a:pt x="214" y="43"/>
                  </a:lnTo>
                  <a:lnTo>
                    <a:pt x="208" y="32"/>
                  </a:lnTo>
                  <a:lnTo>
                    <a:pt x="203" y="24"/>
                  </a:lnTo>
                  <a:lnTo>
                    <a:pt x="196" y="16"/>
                  </a:lnTo>
                  <a:lnTo>
                    <a:pt x="188" y="10"/>
                  </a:lnTo>
                  <a:lnTo>
                    <a:pt x="179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 flipH="1">
              <a:off x="7860638" y="5812438"/>
              <a:ext cx="354552" cy="363123"/>
            </a:xfrm>
            <a:custGeom>
              <a:avLst/>
              <a:gdLst>
                <a:gd name="T0" fmla="*/ 625 w 1221"/>
                <a:gd name="T1" fmla="*/ 1465 h 1465"/>
                <a:gd name="T2" fmla="*/ 676 w 1221"/>
                <a:gd name="T3" fmla="*/ 1454 h 1465"/>
                <a:gd name="T4" fmla="*/ 733 w 1221"/>
                <a:gd name="T5" fmla="*/ 1431 h 1465"/>
                <a:gd name="T6" fmla="*/ 795 w 1221"/>
                <a:gd name="T7" fmla="*/ 1398 h 1465"/>
                <a:gd name="T8" fmla="*/ 857 w 1221"/>
                <a:gd name="T9" fmla="*/ 1352 h 1465"/>
                <a:gd name="T10" fmla="*/ 923 w 1221"/>
                <a:gd name="T11" fmla="*/ 1298 h 1465"/>
                <a:gd name="T12" fmla="*/ 985 w 1221"/>
                <a:gd name="T13" fmla="*/ 1235 h 1465"/>
                <a:gd name="T14" fmla="*/ 1045 w 1221"/>
                <a:gd name="T15" fmla="*/ 1161 h 1465"/>
                <a:gd name="T16" fmla="*/ 1100 w 1221"/>
                <a:gd name="T17" fmla="*/ 1081 h 1465"/>
                <a:gd name="T18" fmla="*/ 1147 w 1221"/>
                <a:gd name="T19" fmla="*/ 994 h 1465"/>
                <a:gd name="T20" fmla="*/ 1184 w 1221"/>
                <a:gd name="T21" fmla="*/ 900 h 1465"/>
                <a:gd name="T22" fmla="*/ 1203 w 1221"/>
                <a:gd name="T23" fmla="*/ 833 h 1465"/>
                <a:gd name="T24" fmla="*/ 1219 w 1221"/>
                <a:gd name="T25" fmla="*/ 727 h 1465"/>
                <a:gd name="T26" fmla="*/ 1219 w 1221"/>
                <a:gd name="T27" fmla="*/ 618 h 1465"/>
                <a:gd name="T28" fmla="*/ 1203 w 1221"/>
                <a:gd name="T29" fmla="*/ 508 h 1465"/>
                <a:gd name="T30" fmla="*/ 1173 w 1221"/>
                <a:gd name="T31" fmla="*/ 401 h 1465"/>
                <a:gd name="T32" fmla="*/ 1126 w 1221"/>
                <a:gd name="T33" fmla="*/ 301 h 1465"/>
                <a:gd name="T34" fmla="*/ 1063 w 1221"/>
                <a:gd name="T35" fmla="*/ 209 h 1465"/>
                <a:gd name="T36" fmla="*/ 985 w 1221"/>
                <a:gd name="T37" fmla="*/ 130 h 1465"/>
                <a:gd name="T38" fmla="*/ 908 w 1221"/>
                <a:gd name="T39" fmla="*/ 76 h 1465"/>
                <a:gd name="T40" fmla="*/ 856 w 1221"/>
                <a:gd name="T41" fmla="*/ 50 h 1465"/>
                <a:gd name="T42" fmla="*/ 800 w 1221"/>
                <a:gd name="T43" fmla="*/ 29 h 1465"/>
                <a:gd name="T44" fmla="*/ 741 w 1221"/>
                <a:gd name="T45" fmla="*/ 13 h 1465"/>
                <a:gd name="T46" fmla="*/ 678 w 1221"/>
                <a:gd name="T47" fmla="*/ 4 h 1465"/>
                <a:gd name="T48" fmla="*/ 611 w 1221"/>
                <a:gd name="T49" fmla="*/ 0 h 1465"/>
                <a:gd name="T50" fmla="*/ 565 w 1221"/>
                <a:gd name="T51" fmla="*/ 2 h 1465"/>
                <a:gd name="T52" fmla="*/ 501 w 1221"/>
                <a:gd name="T53" fmla="*/ 10 h 1465"/>
                <a:gd name="T54" fmla="*/ 439 w 1221"/>
                <a:gd name="T55" fmla="*/ 23 h 1465"/>
                <a:gd name="T56" fmla="*/ 383 w 1221"/>
                <a:gd name="T57" fmla="*/ 42 h 1465"/>
                <a:gd name="T58" fmla="*/ 329 w 1221"/>
                <a:gd name="T59" fmla="*/ 67 h 1465"/>
                <a:gd name="T60" fmla="*/ 265 w 1221"/>
                <a:gd name="T61" fmla="*/ 107 h 1465"/>
                <a:gd name="T62" fmla="*/ 182 w 1221"/>
                <a:gd name="T63" fmla="*/ 181 h 1465"/>
                <a:gd name="T64" fmla="*/ 114 w 1221"/>
                <a:gd name="T65" fmla="*/ 268 h 1465"/>
                <a:gd name="T66" fmla="*/ 62 w 1221"/>
                <a:gd name="T67" fmla="*/ 366 h 1465"/>
                <a:gd name="T68" fmla="*/ 26 w 1221"/>
                <a:gd name="T69" fmla="*/ 472 h 1465"/>
                <a:gd name="T70" fmla="*/ 5 w 1221"/>
                <a:gd name="T71" fmla="*/ 581 h 1465"/>
                <a:gd name="T72" fmla="*/ 0 w 1221"/>
                <a:gd name="T73" fmla="*/ 691 h 1465"/>
                <a:gd name="T74" fmla="*/ 10 w 1221"/>
                <a:gd name="T75" fmla="*/ 798 h 1465"/>
                <a:gd name="T76" fmla="*/ 26 w 1221"/>
                <a:gd name="T77" fmla="*/ 866 h 1465"/>
                <a:gd name="T78" fmla="*/ 61 w 1221"/>
                <a:gd name="T79" fmla="*/ 962 h 1465"/>
                <a:gd name="T80" fmla="*/ 105 w 1221"/>
                <a:gd name="T81" fmla="*/ 1053 h 1465"/>
                <a:gd name="T82" fmla="*/ 156 w 1221"/>
                <a:gd name="T83" fmla="*/ 1135 h 1465"/>
                <a:gd name="T84" fmla="*/ 215 w 1221"/>
                <a:gd name="T85" fmla="*/ 1211 h 1465"/>
                <a:gd name="T86" fmla="*/ 277 w 1221"/>
                <a:gd name="T87" fmla="*/ 1278 h 1465"/>
                <a:gd name="T88" fmla="*/ 341 w 1221"/>
                <a:gd name="T89" fmla="*/ 1335 h 1465"/>
                <a:gd name="T90" fmla="*/ 405 w 1221"/>
                <a:gd name="T91" fmla="*/ 1384 h 1465"/>
                <a:gd name="T92" fmla="*/ 468 w 1221"/>
                <a:gd name="T93" fmla="*/ 1421 h 1465"/>
                <a:gd name="T94" fmla="*/ 527 w 1221"/>
                <a:gd name="T95" fmla="*/ 1447 h 1465"/>
                <a:gd name="T96" fmla="*/ 579 w 1221"/>
                <a:gd name="T97" fmla="*/ 1462 h 1465"/>
                <a:gd name="T98" fmla="*/ 611 w 1221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465">
                  <a:moveTo>
                    <a:pt x="611" y="1465"/>
                  </a:moveTo>
                  <a:lnTo>
                    <a:pt x="611" y="1465"/>
                  </a:lnTo>
                  <a:lnTo>
                    <a:pt x="625" y="1465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4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3" y="1431"/>
                  </a:lnTo>
                  <a:lnTo>
                    <a:pt x="753" y="1421"/>
                  </a:lnTo>
                  <a:lnTo>
                    <a:pt x="773" y="1410"/>
                  </a:lnTo>
                  <a:lnTo>
                    <a:pt x="795" y="1398"/>
                  </a:lnTo>
                  <a:lnTo>
                    <a:pt x="815" y="1384"/>
                  </a:lnTo>
                  <a:lnTo>
                    <a:pt x="836" y="1369"/>
                  </a:lnTo>
                  <a:lnTo>
                    <a:pt x="857" y="1352"/>
                  </a:lnTo>
                  <a:lnTo>
                    <a:pt x="880" y="1335"/>
                  </a:lnTo>
                  <a:lnTo>
                    <a:pt x="901" y="1318"/>
                  </a:lnTo>
                  <a:lnTo>
                    <a:pt x="923" y="1298"/>
                  </a:lnTo>
                  <a:lnTo>
                    <a:pt x="944" y="1278"/>
                  </a:lnTo>
                  <a:lnTo>
                    <a:pt x="965" y="1256"/>
                  </a:lnTo>
                  <a:lnTo>
                    <a:pt x="985" y="1235"/>
                  </a:lnTo>
                  <a:lnTo>
                    <a:pt x="1006" y="1211"/>
                  </a:lnTo>
                  <a:lnTo>
                    <a:pt x="1026" y="1187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9"/>
                  </a:lnTo>
                  <a:lnTo>
                    <a:pt x="1100" y="1081"/>
                  </a:lnTo>
                  <a:lnTo>
                    <a:pt x="1115" y="1053"/>
                  </a:lnTo>
                  <a:lnTo>
                    <a:pt x="1131" y="1024"/>
                  </a:lnTo>
                  <a:lnTo>
                    <a:pt x="1147" y="994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900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3"/>
                  </a:lnTo>
                  <a:lnTo>
                    <a:pt x="1210" y="798"/>
                  </a:lnTo>
                  <a:lnTo>
                    <a:pt x="1215" y="763"/>
                  </a:lnTo>
                  <a:lnTo>
                    <a:pt x="1219" y="727"/>
                  </a:lnTo>
                  <a:lnTo>
                    <a:pt x="1221" y="691"/>
                  </a:lnTo>
                  <a:lnTo>
                    <a:pt x="1221" y="655"/>
                  </a:lnTo>
                  <a:lnTo>
                    <a:pt x="1219" y="618"/>
                  </a:lnTo>
                  <a:lnTo>
                    <a:pt x="1215" y="581"/>
                  </a:lnTo>
                  <a:lnTo>
                    <a:pt x="1211" y="545"/>
                  </a:lnTo>
                  <a:lnTo>
                    <a:pt x="1203" y="508"/>
                  </a:lnTo>
                  <a:lnTo>
                    <a:pt x="1195" y="472"/>
                  </a:lnTo>
                  <a:lnTo>
                    <a:pt x="1185" y="437"/>
                  </a:lnTo>
                  <a:lnTo>
                    <a:pt x="1173" y="401"/>
                  </a:lnTo>
                  <a:lnTo>
                    <a:pt x="1158" y="366"/>
                  </a:lnTo>
                  <a:lnTo>
                    <a:pt x="1144" y="333"/>
                  </a:lnTo>
                  <a:lnTo>
                    <a:pt x="1126" y="301"/>
                  </a:lnTo>
                  <a:lnTo>
                    <a:pt x="1106" y="268"/>
                  </a:lnTo>
                  <a:lnTo>
                    <a:pt x="1086" y="238"/>
                  </a:lnTo>
                  <a:lnTo>
                    <a:pt x="1063" y="209"/>
                  </a:lnTo>
                  <a:lnTo>
                    <a:pt x="1039" y="181"/>
                  </a:lnTo>
                  <a:lnTo>
                    <a:pt x="1013" y="155"/>
                  </a:lnTo>
                  <a:lnTo>
                    <a:pt x="985" y="130"/>
                  </a:lnTo>
                  <a:lnTo>
                    <a:pt x="955" y="107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7"/>
                  </a:lnTo>
                  <a:lnTo>
                    <a:pt x="874" y="59"/>
                  </a:lnTo>
                  <a:lnTo>
                    <a:pt x="856" y="50"/>
                  </a:lnTo>
                  <a:lnTo>
                    <a:pt x="838" y="42"/>
                  </a:lnTo>
                  <a:lnTo>
                    <a:pt x="819" y="35"/>
                  </a:lnTo>
                  <a:lnTo>
                    <a:pt x="800" y="29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10"/>
                  </a:lnTo>
                  <a:lnTo>
                    <a:pt x="699" y="7"/>
                  </a:lnTo>
                  <a:lnTo>
                    <a:pt x="678" y="4"/>
                  </a:lnTo>
                  <a:lnTo>
                    <a:pt x="656" y="2"/>
                  </a:lnTo>
                  <a:lnTo>
                    <a:pt x="633" y="1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587" y="1"/>
                  </a:lnTo>
                  <a:lnTo>
                    <a:pt x="565" y="2"/>
                  </a:lnTo>
                  <a:lnTo>
                    <a:pt x="543" y="4"/>
                  </a:lnTo>
                  <a:lnTo>
                    <a:pt x="521" y="7"/>
                  </a:lnTo>
                  <a:lnTo>
                    <a:pt x="501" y="10"/>
                  </a:lnTo>
                  <a:lnTo>
                    <a:pt x="479" y="13"/>
                  </a:lnTo>
                  <a:lnTo>
                    <a:pt x="459" y="18"/>
                  </a:lnTo>
                  <a:lnTo>
                    <a:pt x="439" y="23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3" y="42"/>
                  </a:lnTo>
                  <a:lnTo>
                    <a:pt x="365" y="50"/>
                  </a:lnTo>
                  <a:lnTo>
                    <a:pt x="347" y="59"/>
                  </a:lnTo>
                  <a:lnTo>
                    <a:pt x="329" y="67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7"/>
                  </a:lnTo>
                  <a:lnTo>
                    <a:pt x="236" y="130"/>
                  </a:lnTo>
                  <a:lnTo>
                    <a:pt x="208" y="155"/>
                  </a:lnTo>
                  <a:lnTo>
                    <a:pt x="182" y="181"/>
                  </a:lnTo>
                  <a:lnTo>
                    <a:pt x="157" y="209"/>
                  </a:lnTo>
                  <a:lnTo>
                    <a:pt x="135" y="238"/>
                  </a:lnTo>
                  <a:lnTo>
                    <a:pt x="114" y="268"/>
                  </a:lnTo>
                  <a:lnTo>
                    <a:pt x="95" y="301"/>
                  </a:lnTo>
                  <a:lnTo>
                    <a:pt x="78" y="333"/>
                  </a:lnTo>
                  <a:lnTo>
                    <a:pt x="62" y="366"/>
                  </a:lnTo>
                  <a:lnTo>
                    <a:pt x="49" y="401"/>
                  </a:lnTo>
                  <a:lnTo>
                    <a:pt x="36" y="437"/>
                  </a:lnTo>
                  <a:lnTo>
                    <a:pt x="26" y="472"/>
                  </a:lnTo>
                  <a:lnTo>
                    <a:pt x="17" y="508"/>
                  </a:lnTo>
                  <a:lnTo>
                    <a:pt x="10" y="545"/>
                  </a:lnTo>
                  <a:lnTo>
                    <a:pt x="5" y="581"/>
                  </a:lnTo>
                  <a:lnTo>
                    <a:pt x="2" y="618"/>
                  </a:lnTo>
                  <a:lnTo>
                    <a:pt x="0" y="655"/>
                  </a:lnTo>
                  <a:lnTo>
                    <a:pt x="0" y="691"/>
                  </a:lnTo>
                  <a:lnTo>
                    <a:pt x="2" y="727"/>
                  </a:lnTo>
                  <a:lnTo>
                    <a:pt x="6" y="763"/>
                  </a:lnTo>
                  <a:lnTo>
                    <a:pt x="10" y="798"/>
                  </a:lnTo>
                  <a:lnTo>
                    <a:pt x="18" y="833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6" y="900"/>
                  </a:lnTo>
                  <a:lnTo>
                    <a:pt x="49" y="931"/>
                  </a:lnTo>
                  <a:lnTo>
                    <a:pt x="61" y="962"/>
                  </a:lnTo>
                  <a:lnTo>
                    <a:pt x="74" y="994"/>
                  </a:lnTo>
                  <a:lnTo>
                    <a:pt x="89" y="1024"/>
                  </a:lnTo>
                  <a:lnTo>
                    <a:pt x="105" y="1053"/>
                  </a:lnTo>
                  <a:lnTo>
                    <a:pt x="122" y="1081"/>
                  </a:lnTo>
                  <a:lnTo>
                    <a:pt x="138" y="1109"/>
                  </a:lnTo>
                  <a:lnTo>
                    <a:pt x="156" y="1135"/>
                  </a:lnTo>
                  <a:lnTo>
                    <a:pt x="175" y="1161"/>
                  </a:lnTo>
                  <a:lnTo>
                    <a:pt x="194" y="1187"/>
                  </a:lnTo>
                  <a:lnTo>
                    <a:pt x="215" y="1211"/>
                  </a:lnTo>
                  <a:lnTo>
                    <a:pt x="235" y="1235"/>
                  </a:lnTo>
                  <a:lnTo>
                    <a:pt x="256" y="1256"/>
                  </a:lnTo>
                  <a:lnTo>
                    <a:pt x="277" y="1278"/>
                  </a:lnTo>
                  <a:lnTo>
                    <a:pt x="299" y="1298"/>
                  </a:lnTo>
                  <a:lnTo>
                    <a:pt x="320" y="1318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9"/>
                  </a:lnTo>
                  <a:lnTo>
                    <a:pt x="405" y="1384"/>
                  </a:lnTo>
                  <a:lnTo>
                    <a:pt x="427" y="1398"/>
                  </a:lnTo>
                  <a:lnTo>
                    <a:pt x="448" y="1410"/>
                  </a:lnTo>
                  <a:lnTo>
                    <a:pt x="468" y="1421"/>
                  </a:lnTo>
                  <a:lnTo>
                    <a:pt x="488" y="1431"/>
                  </a:lnTo>
                  <a:lnTo>
                    <a:pt x="507" y="1440"/>
                  </a:lnTo>
                  <a:lnTo>
                    <a:pt x="527" y="1447"/>
                  </a:lnTo>
                  <a:lnTo>
                    <a:pt x="544" y="1454"/>
                  </a:lnTo>
                  <a:lnTo>
                    <a:pt x="562" y="1458"/>
                  </a:lnTo>
                  <a:lnTo>
                    <a:pt x="579" y="1462"/>
                  </a:lnTo>
                  <a:lnTo>
                    <a:pt x="595" y="1465"/>
                  </a:lnTo>
                  <a:lnTo>
                    <a:pt x="611" y="1465"/>
                  </a:lnTo>
                  <a:lnTo>
                    <a:pt x="611" y="146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 flipH="1">
              <a:off x="7846734" y="5803751"/>
              <a:ext cx="378884" cy="248453"/>
            </a:xfrm>
            <a:custGeom>
              <a:avLst/>
              <a:gdLst>
                <a:gd name="T0" fmla="*/ 824 w 1307"/>
                <a:gd name="T1" fmla="*/ 594 h 1001"/>
                <a:gd name="T2" fmla="*/ 896 w 1307"/>
                <a:gd name="T3" fmla="*/ 699 h 1001"/>
                <a:gd name="T4" fmla="*/ 932 w 1307"/>
                <a:gd name="T5" fmla="*/ 729 h 1001"/>
                <a:gd name="T6" fmla="*/ 970 w 1307"/>
                <a:gd name="T7" fmla="*/ 745 h 1001"/>
                <a:gd name="T8" fmla="*/ 1013 w 1307"/>
                <a:gd name="T9" fmla="*/ 747 h 1001"/>
                <a:gd name="T10" fmla="*/ 1065 w 1307"/>
                <a:gd name="T11" fmla="*/ 736 h 1001"/>
                <a:gd name="T12" fmla="*/ 1122 w 1307"/>
                <a:gd name="T13" fmla="*/ 717 h 1001"/>
                <a:gd name="T14" fmla="*/ 1165 w 1307"/>
                <a:gd name="T15" fmla="*/ 714 h 1001"/>
                <a:gd name="T16" fmla="*/ 1194 w 1307"/>
                <a:gd name="T17" fmla="*/ 728 h 1001"/>
                <a:gd name="T18" fmla="*/ 1211 w 1307"/>
                <a:gd name="T19" fmla="*/ 757 h 1001"/>
                <a:gd name="T20" fmla="*/ 1219 w 1307"/>
                <a:gd name="T21" fmla="*/ 820 h 1001"/>
                <a:gd name="T22" fmla="*/ 1205 w 1307"/>
                <a:gd name="T23" fmla="*/ 921 h 1001"/>
                <a:gd name="T24" fmla="*/ 1220 w 1307"/>
                <a:gd name="T25" fmla="*/ 938 h 1001"/>
                <a:gd name="T26" fmla="*/ 1259 w 1307"/>
                <a:gd name="T27" fmla="*/ 874 h 1001"/>
                <a:gd name="T28" fmla="*/ 1295 w 1307"/>
                <a:gd name="T29" fmla="*/ 779 h 1001"/>
                <a:gd name="T30" fmla="*/ 1307 w 1307"/>
                <a:gd name="T31" fmla="*/ 652 h 1001"/>
                <a:gd name="T32" fmla="*/ 1292 w 1307"/>
                <a:gd name="T33" fmla="*/ 526 h 1001"/>
                <a:gd name="T34" fmla="*/ 1271 w 1307"/>
                <a:gd name="T35" fmla="*/ 446 h 1001"/>
                <a:gd name="T36" fmla="*/ 1240 w 1307"/>
                <a:gd name="T37" fmla="*/ 371 h 1001"/>
                <a:gd name="T38" fmla="*/ 1193 w 1307"/>
                <a:gd name="T39" fmla="*/ 294 h 1001"/>
                <a:gd name="T40" fmla="*/ 1134 w 1307"/>
                <a:gd name="T41" fmla="*/ 217 h 1001"/>
                <a:gd name="T42" fmla="*/ 1064 w 1307"/>
                <a:gd name="T43" fmla="*/ 146 h 1001"/>
                <a:gd name="T44" fmla="*/ 987 w 1307"/>
                <a:gd name="T45" fmla="*/ 84 h 1001"/>
                <a:gd name="T46" fmla="*/ 904 w 1307"/>
                <a:gd name="T47" fmla="*/ 37 h 1001"/>
                <a:gd name="T48" fmla="*/ 817 w 1307"/>
                <a:gd name="T49" fmla="*/ 10 h 1001"/>
                <a:gd name="T50" fmla="*/ 753 w 1307"/>
                <a:gd name="T51" fmla="*/ 3 h 1001"/>
                <a:gd name="T52" fmla="*/ 648 w 1307"/>
                <a:gd name="T53" fmla="*/ 1 h 1001"/>
                <a:gd name="T54" fmla="*/ 523 w 1307"/>
                <a:gd name="T55" fmla="*/ 17 h 1001"/>
                <a:gd name="T56" fmla="*/ 385 w 1307"/>
                <a:gd name="T57" fmla="*/ 63 h 1001"/>
                <a:gd name="T58" fmla="*/ 237 w 1307"/>
                <a:gd name="T59" fmla="*/ 146 h 1001"/>
                <a:gd name="T60" fmla="*/ 191 w 1307"/>
                <a:gd name="T61" fmla="*/ 181 h 1001"/>
                <a:gd name="T62" fmla="*/ 138 w 1307"/>
                <a:gd name="T63" fmla="*/ 235 h 1001"/>
                <a:gd name="T64" fmla="*/ 69 w 1307"/>
                <a:gd name="T65" fmla="*/ 340 h 1001"/>
                <a:gd name="T66" fmla="*/ 22 w 1307"/>
                <a:gd name="T67" fmla="*/ 472 h 1001"/>
                <a:gd name="T68" fmla="*/ 2 w 1307"/>
                <a:gd name="T69" fmla="*/ 607 h 1001"/>
                <a:gd name="T70" fmla="*/ 5 w 1307"/>
                <a:gd name="T71" fmla="*/ 736 h 1001"/>
                <a:gd name="T72" fmla="*/ 24 w 1307"/>
                <a:gd name="T73" fmla="*/ 850 h 1001"/>
                <a:gd name="T74" fmla="*/ 54 w 1307"/>
                <a:gd name="T75" fmla="*/ 938 h 1001"/>
                <a:gd name="T76" fmla="*/ 89 w 1307"/>
                <a:gd name="T77" fmla="*/ 993 h 1001"/>
                <a:gd name="T78" fmla="*/ 85 w 1307"/>
                <a:gd name="T79" fmla="*/ 912 h 1001"/>
                <a:gd name="T80" fmla="*/ 78 w 1307"/>
                <a:gd name="T81" fmla="*/ 774 h 1001"/>
                <a:gd name="T82" fmla="*/ 94 w 1307"/>
                <a:gd name="T83" fmla="*/ 675 h 1001"/>
                <a:gd name="T84" fmla="*/ 127 w 1307"/>
                <a:gd name="T85" fmla="*/ 604 h 1001"/>
                <a:gd name="T86" fmla="*/ 174 w 1307"/>
                <a:gd name="T87" fmla="*/ 551 h 1001"/>
                <a:gd name="T88" fmla="*/ 279 w 1307"/>
                <a:gd name="T89" fmla="*/ 463 h 1001"/>
                <a:gd name="T90" fmla="*/ 340 w 1307"/>
                <a:gd name="T91" fmla="*/ 397 h 1001"/>
                <a:gd name="T92" fmla="*/ 385 w 1307"/>
                <a:gd name="T93" fmla="*/ 331 h 1001"/>
                <a:gd name="T94" fmla="*/ 411 w 1307"/>
                <a:gd name="T95" fmla="*/ 294 h 1001"/>
                <a:gd name="T96" fmla="*/ 448 w 1307"/>
                <a:gd name="T97" fmla="*/ 268 h 1001"/>
                <a:gd name="T98" fmla="*/ 493 w 1307"/>
                <a:gd name="T99" fmla="*/ 256 h 1001"/>
                <a:gd name="T100" fmla="*/ 543 w 1307"/>
                <a:gd name="T101" fmla="*/ 259 h 1001"/>
                <a:gd name="T102" fmla="*/ 598 w 1307"/>
                <a:gd name="T103" fmla="*/ 282 h 1001"/>
                <a:gd name="T104" fmla="*/ 656 w 1307"/>
                <a:gd name="T105" fmla="*/ 323 h 1001"/>
                <a:gd name="T106" fmla="*/ 711 w 1307"/>
                <a:gd name="T107" fmla="*/ 387 h 1001"/>
                <a:gd name="T108" fmla="*/ 762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762" y="474"/>
                  </a:moveTo>
                  <a:lnTo>
                    <a:pt x="762" y="474"/>
                  </a:lnTo>
                  <a:lnTo>
                    <a:pt x="805" y="557"/>
                  </a:lnTo>
                  <a:lnTo>
                    <a:pt x="824" y="594"/>
                  </a:lnTo>
                  <a:lnTo>
                    <a:pt x="843" y="625"/>
                  </a:lnTo>
                  <a:lnTo>
                    <a:pt x="861" y="653"/>
                  </a:lnTo>
                  <a:lnTo>
                    <a:pt x="878" y="678"/>
                  </a:lnTo>
                  <a:lnTo>
                    <a:pt x="896" y="699"/>
                  </a:lnTo>
                  <a:lnTo>
                    <a:pt x="905" y="707"/>
                  </a:lnTo>
                  <a:lnTo>
                    <a:pt x="914" y="716"/>
                  </a:lnTo>
                  <a:lnTo>
                    <a:pt x="923" y="722"/>
                  </a:lnTo>
                  <a:lnTo>
                    <a:pt x="932" y="729"/>
                  </a:lnTo>
                  <a:lnTo>
                    <a:pt x="941" y="734"/>
                  </a:lnTo>
                  <a:lnTo>
                    <a:pt x="951" y="739"/>
                  </a:lnTo>
                  <a:lnTo>
                    <a:pt x="960" y="743"/>
                  </a:lnTo>
                  <a:lnTo>
                    <a:pt x="970" y="745"/>
                  </a:lnTo>
                  <a:lnTo>
                    <a:pt x="980" y="747"/>
                  </a:lnTo>
                  <a:lnTo>
                    <a:pt x="991" y="748"/>
                  </a:lnTo>
                  <a:lnTo>
                    <a:pt x="1002" y="748"/>
                  </a:lnTo>
                  <a:lnTo>
                    <a:pt x="1013" y="747"/>
                  </a:lnTo>
                  <a:lnTo>
                    <a:pt x="1026" y="746"/>
                  </a:lnTo>
                  <a:lnTo>
                    <a:pt x="1038" y="744"/>
                  </a:lnTo>
                  <a:lnTo>
                    <a:pt x="1052" y="741"/>
                  </a:lnTo>
                  <a:lnTo>
                    <a:pt x="1065" y="736"/>
                  </a:lnTo>
                  <a:lnTo>
                    <a:pt x="1094" y="726"/>
                  </a:lnTo>
                  <a:lnTo>
                    <a:pt x="1094" y="726"/>
                  </a:lnTo>
                  <a:lnTo>
                    <a:pt x="1109" y="720"/>
                  </a:lnTo>
                  <a:lnTo>
                    <a:pt x="1122" y="717"/>
                  </a:lnTo>
                  <a:lnTo>
                    <a:pt x="1135" y="714"/>
                  </a:lnTo>
                  <a:lnTo>
                    <a:pt x="1146" y="713"/>
                  </a:lnTo>
                  <a:lnTo>
                    <a:pt x="1156" y="713"/>
                  </a:lnTo>
                  <a:lnTo>
                    <a:pt x="1165" y="714"/>
                  </a:lnTo>
                  <a:lnTo>
                    <a:pt x="1174" y="716"/>
                  </a:lnTo>
                  <a:lnTo>
                    <a:pt x="1182" y="719"/>
                  </a:lnTo>
                  <a:lnTo>
                    <a:pt x="1188" y="723"/>
                  </a:lnTo>
                  <a:lnTo>
                    <a:pt x="1194" y="728"/>
                  </a:lnTo>
                  <a:lnTo>
                    <a:pt x="1200" y="734"/>
                  </a:lnTo>
                  <a:lnTo>
                    <a:pt x="1204" y="741"/>
                  </a:lnTo>
                  <a:lnTo>
                    <a:pt x="1208" y="748"/>
                  </a:lnTo>
                  <a:lnTo>
                    <a:pt x="1211" y="757"/>
                  </a:lnTo>
                  <a:lnTo>
                    <a:pt x="1214" y="767"/>
                  </a:lnTo>
                  <a:lnTo>
                    <a:pt x="1215" y="776"/>
                  </a:lnTo>
                  <a:lnTo>
                    <a:pt x="1218" y="797"/>
                  </a:lnTo>
                  <a:lnTo>
                    <a:pt x="1219" y="820"/>
                  </a:lnTo>
                  <a:lnTo>
                    <a:pt x="1217" y="844"/>
                  </a:lnTo>
                  <a:lnTo>
                    <a:pt x="1214" y="869"/>
                  </a:lnTo>
                  <a:lnTo>
                    <a:pt x="1210" y="895"/>
                  </a:lnTo>
                  <a:lnTo>
                    <a:pt x="1205" y="921"/>
                  </a:lnTo>
                  <a:lnTo>
                    <a:pt x="1195" y="971"/>
                  </a:lnTo>
                  <a:lnTo>
                    <a:pt x="1195" y="971"/>
                  </a:lnTo>
                  <a:lnTo>
                    <a:pt x="1208" y="955"/>
                  </a:lnTo>
                  <a:lnTo>
                    <a:pt x="1220" y="938"/>
                  </a:lnTo>
                  <a:lnTo>
                    <a:pt x="1231" y="922"/>
                  </a:lnTo>
                  <a:lnTo>
                    <a:pt x="1241" y="906"/>
                  </a:lnTo>
                  <a:lnTo>
                    <a:pt x="1250" y="890"/>
                  </a:lnTo>
                  <a:lnTo>
                    <a:pt x="1259" y="874"/>
                  </a:lnTo>
                  <a:lnTo>
                    <a:pt x="1267" y="858"/>
                  </a:lnTo>
                  <a:lnTo>
                    <a:pt x="1274" y="842"/>
                  </a:lnTo>
                  <a:lnTo>
                    <a:pt x="1286" y="810"/>
                  </a:lnTo>
                  <a:lnTo>
                    <a:pt x="1295" y="779"/>
                  </a:lnTo>
                  <a:lnTo>
                    <a:pt x="1302" y="746"/>
                  </a:lnTo>
                  <a:lnTo>
                    <a:pt x="1306" y="715"/>
                  </a:lnTo>
                  <a:lnTo>
                    <a:pt x="1307" y="683"/>
                  </a:lnTo>
                  <a:lnTo>
                    <a:pt x="1307" y="652"/>
                  </a:lnTo>
                  <a:lnTo>
                    <a:pt x="1306" y="621"/>
                  </a:lnTo>
                  <a:lnTo>
                    <a:pt x="1303" y="590"/>
                  </a:lnTo>
                  <a:lnTo>
                    <a:pt x="1297" y="557"/>
                  </a:lnTo>
                  <a:lnTo>
                    <a:pt x="1292" y="526"/>
                  </a:lnTo>
                  <a:lnTo>
                    <a:pt x="1284" y="495"/>
                  </a:lnTo>
                  <a:lnTo>
                    <a:pt x="1276" y="463"/>
                  </a:lnTo>
                  <a:lnTo>
                    <a:pt x="1276" y="463"/>
                  </a:lnTo>
                  <a:lnTo>
                    <a:pt x="1271" y="446"/>
                  </a:lnTo>
                  <a:lnTo>
                    <a:pt x="1265" y="428"/>
                  </a:lnTo>
                  <a:lnTo>
                    <a:pt x="1258" y="409"/>
                  </a:lnTo>
                  <a:lnTo>
                    <a:pt x="1249" y="390"/>
                  </a:lnTo>
                  <a:lnTo>
                    <a:pt x="1240" y="371"/>
                  </a:lnTo>
                  <a:lnTo>
                    <a:pt x="1230" y="352"/>
                  </a:lnTo>
                  <a:lnTo>
                    <a:pt x="1219" y="333"/>
                  </a:lnTo>
                  <a:lnTo>
                    <a:pt x="1206" y="313"/>
                  </a:lnTo>
                  <a:lnTo>
                    <a:pt x="1193" y="294"/>
                  </a:lnTo>
                  <a:lnTo>
                    <a:pt x="1180" y="274"/>
                  </a:lnTo>
                  <a:lnTo>
                    <a:pt x="1165" y="255"/>
                  </a:lnTo>
                  <a:lnTo>
                    <a:pt x="1150" y="235"/>
                  </a:lnTo>
                  <a:lnTo>
                    <a:pt x="1134" y="217"/>
                  </a:lnTo>
                  <a:lnTo>
                    <a:pt x="1118" y="198"/>
                  </a:lnTo>
                  <a:lnTo>
                    <a:pt x="1100" y="180"/>
                  </a:lnTo>
                  <a:lnTo>
                    <a:pt x="1083" y="162"/>
                  </a:lnTo>
                  <a:lnTo>
                    <a:pt x="1064" y="146"/>
                  </a:lnTo>
                  <a:lnTo>
                    <a:pt x="1046" y="128"/>
                  </a:lnTo>
                  <a:lnTo>
                    <a:pt x="1026" y="113"/>
                  </a:lnTo>
                  <a:lnTo>
                    <a:pt x="1007" y="98"/>
                  </a:lnTo>
                  <a:lnTo>
                    <a:pt x="987" y="84"/>
                  </a:lnTo>
                  <a:lnTo>
                    <a:pt x="966" y="70"/>
                  </a:lnTo>
                  <a:lnTo>
                    <a:pt x="946" y="58"/>
                  </a:lnTo>
                  <a:lnTo>
                    <a:pt x="925" y="47"/>
                  </a:lnTo>
                  <a:lnTo>
                    <a:pt x="904" y="37"/>
                  </a:lnTo>
                  <a:lnTo>
                    <a:pt x="882" y="28"/>
                  </a:lnTo>
                  <a:lnTo>
                    <a:pt x="861" y="20"/>
                  </a:lnTo>
                  <a:lnTo>
                    <a:pt x="840" y="14"/>
                  </a:lnTo>
                  <a:lnTo>
                    <a:pt x="817" y="10"/>
                  </a:lnTo>
                  <a:lnTo>
                    <a:pt x="796" y="5"/>
                  </a:lnTo>
                  <a:lnTo>
                    <a:pt x="775" y="4"/>
                  </a:lnTo>
                  <a:lnTo>
                    <a:pt x="753" y="3"/>
                  </a:lnTo>
                  <a:lnTo>
                    <a:pt x="753" y="3"/>
                  </a:lnTo>
                  <a:lnTo>
                    <a:pt x="729" y="1"/>
                  </a:lnTo>
                  <a:lnTo>
                    <a:pt x="703" y="0"/>
                  </a:lnTo>
                  <a:lnTo>
                    <a:pt x="676" y="0"/>
                  </a:lnTo>
                  <a:lnTo>
                    <a:pt x="648" y="1"/>
                  </a:lnTo>
                  <a:lnTo>
                    <a:pt x="619" y="3"/>
                  </a:lnTo>
                  <a:lnTo>
                    <a:pt x="588" y="6"/>
                  </a:lnTo>
                  <a:lnTo>
                    <a:pt x="556" y="11"/>
                  </a:lnTo>
                  <a:lnTo>
                    <a:pt x="523" y="17"/>
                  </a:lnTo>
                  <a:lnTo>
                    <a:pt x="491" y="26"/>
                  </a:lnTo>
                  <a:lnTo>
                    <a:pt x="456" y="36"/>
                  </a:lnTo>
                  <a:lnTo>
                    <a:pt x="421" y="49"/>
                  </a:lnTo>
                  <a:lnTo>
                    <a:pt x="385" y="63"/>
                  </a:lnTo>
                  <a:lnTo>
                    <a:pt x="349" y="80"/>
                  </a:lnTo>
                  <a:lnTo>
                    <a:pt x="312" y="98"/>
                  </a:lnTo>
                  <a:lnTo>
                    <a:pt x="275" y="121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21" y="157"/>
                  </a:lnTo>
                  <a:lnTo>
                    <a:pt x="206" y="169"/>
                  </a:lnTo>
                  <a:lnTo>
                    <a:pt x="191" y="181"/>
                  </a:lnTo>
                  <a:lnTo>
                    <a:pt x="177" y="194"/>
                  </a:lnTo>
                  <a:lnTo>
                    <a:pt x="163" y="207"/>
                  </a:lnTo>
                  <a:lnTo>
                    <a:pt x="151" y="221"/>
                  </a:lnTo>
                  <a:lnTo>
                    <a:pt x="138" y="235"/>
                  </a:lnTo>
                  <a:lnTo>
                    <a:pt x="127" y="249"/>
                  </a:lnTo>
                  <a:lnTo>
                    <a:pt x="105" y="279"/>
                  </a:lnTo>
                  <a:lnTo>
                    <a:pt x="86" y="309"/>
                  </a:lnTo>
                  <a:lnTo>
                    <a:pt x="69" y="340"/>
                  </a:lnTo>
                  <a:lnTo>
                    <a:pt x="54" y="372"/>
                  </a:lnTo>
                  <a:lnTo>
                    <a:pt x="41" y="406"/>
                  </a:lnTo>
                  <a:lnTo>
                    <a:pt x="31" y="438"/>
                  </a:lnTo>
                  <a:lnTo>
                    <a:pt x="22" y="472"/>
                  </a:lnTo>
                  <a:lnTo>
                    <a:pt x="14" y="506"/>
                  </a:lnTo>
                  <a:lnTo>
                    <a:pt x="8" y="540"/>
                  </a:lnTo>
                  <a:lnTo>
                    <a:pt x="5" y="573"/>
                  </a:lnTo>
                  <a:lnTo>
                    <a:pt x="2" y="607"/>
                  </a:lnTo>
                  <a:lnTo>
                    <a:pt x="0" y="640"/>
                  </a:lnTo>
                  <a:lnTo>
                    <a:pt x="0" y="673"/>
                  </a:lnTo>
                  <a:lnTo>
                    <a:pt x="2" y="705"/>
                  </a:lnTo>
                  <a:lnTo>
                    <a:pt x="5" y="736"/>
                  </a:lnTo>
                  <a:lnTo>
                    <a:pt x="8" y="767"/>
                  </a:lnTo>
                  <a:lnTo>
                    <a:pt x="13" y="795"/>
                  </a:lnTo>
                  <a:lnTo>
                    <a:pt x="17" y="823"/>
                  </a:lnTo>
                  <a:lnTo>
                    <a:pt x="24" y="850"/>
                  </a:lnTo>
                  <a:lnTo>
                    <a:pt x="31" y="875"/>
                  </a:lnTo>
                  <a:lnTo>
                    <a:pt x="38" y="897"/>
                  </a:lnTo>
                  <a:lnTo>
                    <a:pt x="45" y="919"/>
                  </a:lnTo>
                  <a:lnTo>
                    <a:pt x="54" y="938"/>
                  </a:lnTo>
                  <a:lnTo>
                    <a:pt x="62" y="956"/>
                  </a:lnTo>
                  <a:lnTo>
                    <a:pt x="71" y="971"/>
                  </a:lnTo>
                  <a:lnTo>
                    <a:pt x="80" y="984"/>
                  </a:lnTo>
                  <a:lnTo>
                    <a:pt x="89" y="993"/>
                  </a:lnTo>
                  <a:lnTo>
                    <a:pt x="98" y="1001"/>
                  </a:lnTo>
                  <a:lnTo>
                    <a:pt x="98" y="1001"/>
                  </a:lnTo>
                  <a:lnTo>
                    <a:pt x="90" y="956"/>
                  </a:lnTo>
                  <a:lnTo>
                    <a:pt x="85" y="912"/>
                  </a:lnTo>
                  <a:lnTo>
                    <a:pt x="80" y="874"/>
                  </a:lnTo>
                  <a:lnTo>
                    <a:pt x="78" y="838"/>
                  </a:lnTo>
                  <a:lnTo>
                    <a:pt x="77" y="804"/>
                  </a:lnTo>
                  <a:lnTo>
                    <a:pt x="78" y="774"/>
                  </a:lnTo>
                  <a:lnTo>
                    <a:pt x="79" y="746"/>
                  </a:lnTo>
                  <a:lnTo>
                    <a:pt x="82" y="720"/>
                  </a:lnTo>
                  <a:lnTo>
                    <a:pt x="87" y="696"/>
                  </a:lnTo>
                  <a:lnTo>
                    <a:pt x="94" y="675"/>
                  </a:lnTo>
                  <a:lnTo>
                    <a:pt x="100" y="654"/>
                  </a:lnTo>
                  <a:lnTo>
                    <a:pt x="108" y="636"/>
                  </a:lnTo>
                  <a:lnTo>
                    <a:pt x="117" y="620"/>
                  </a:lnTo>
                  <a:lnTo>
                    <a:pt x="127" y="604"/>
                  </a:lnTo>
                  <a:lnTo>
                    <a:pt x="138" y="590"/>
                  </a:lnTo>
                  <a:lnTo>
                    <a:pt x="150" y="576"/>
                  </a:lnTo>
                  <a:lnTo>
                    <a:pt x="162" y="563"/>
                  </a:lnTo>
                  <a:lnTo>
                    <a:pt x="174" y="551"/>
                  </a:lnTo>
                  <a:lnTo>
                    <a:pt x="202" y="527"/>
                  </a:lnTo>
                  <a:lnTo>
                    <a:pt x="232" y="502"/>
                  </a:lnTo>
                  <a:lnTo>
                    <a:pt x="263" y="477"/>
                  </a:lnTo>
                  <a:lnTo>
                    <a:pt x="279" y="463"/>
                  </a:lnTo>
                  <a:lnTo>
                    <a:pt x="294" y="449"/>
                  </a:lnTo>
                  <a:lnTo>
                    <a:pt x="310" y="433"/>
                  </a:lnTo>
                  <a:lnTo>
                    <a:pt x="325" y="416"/>
                  </a:lnTo>
                  <a:lnTo>
                    <a:pt x="340" y="397"/>
                  </a:lnTo>
                  <a:lnTo>
                    <a:pt x="356" y="378"/>
                  </a:lnTo>
                  <a:lnTo>
                    <a:pt x="371" y="356"/>
                  </a:lnTo>
                  <a:lnTo>
                    <a:pt x="385" y="331"/>
                  </a:lnTo>
                  <a:lnTo>
                    <a:pt x="385" y="331"/>
                  </a:lnTo>
                  <a:lnTo>
                    <a:pt x="391" y="322"/>
                  </a:lnTo>
                  <a:lnTo>
                    <a:pt x="396" y="311"/>
                  </a:lnTo>
                  <a:lnTo>
                    <a:pt x="403" y="302"/>
                  </a:lnTo>
                  <a:lnTo>
                    <a:pt x="411" y="294"/>
                  </a:lnTo>
                  <a:lnTo>
                    <a:pt x="419" y="286"/>
                  </a:lnTo>
                  <a:lnTo>
                    <a:pt x="428" y="279"/>
                  </a:lnTo>
                  <a:lnTo>
                    <a:pt x="438" y="273"/>
                  </a:lnTo>
                  <a:lnTo>
                    <a:pt x="448" y="268"/>
                  </a:lnTo>
                  <a:lnTo>
                    <a:pt x="458" y="263"/>
                  </a:lnTo>
                  <a:lnTo>
                    <a:pt x="469" y="259"/>
                  </a:lnTo>
                  <a:lnTo>
                    <a:pt x="481" y="257"/>
                  </a:lnTo>
                  <a:lnTo>
                    <a:pt x="493" y="256"/>
                  </a:lnTo>
                  <a:lnTo>
                    <a:pt x="505" y="255"/>
                  </a:lnTo>
                  <a:lnTo>
                    <a:pt x="518" y="256"/>
                  </a:lnTo>
                  <a:lnTo>
                    <a:pt x="531" y="257"/>
                  </a:lnTo>
                  <a:lnTo>
                    <a:pt x="543" y="259"/>
                  </a:lnTo>
                  <a:lnTo>
                    <a:pt x="557" y="263"/>
                  </a:lnTo>
                  <a:lnTo>
                    <a:pt x="571" y="268"/>
                  </a:lnTo>
                  <a:lnTo>
                    <a:pt x="585" y="274"/>
                  </a:lnTo>
                  <a:lnTo>
                    <a:pt x="598" y="282"/>
                  </a:lnTo>
                  <a:lnTo>
                    <a:pt x="613" y="290"/>
                  </a:lnTo>
                  <a:lnTo>
                    <a:pt x="628" y="300"/>
                  </a:lnTo>
                  <a:lnTo>
                    <a:pt x="641" y="311"/>
                  </a:lnTo>
                  <a:lnTo>
                    <a:pt x="656" y="323"/>
                  </a:lnTo>
                  <a:lnTo>
                    <a:pt x="669" y="337"/>
                  </a:lnTo>
                  <a:lnTo>
                    <a:pt x="684" y="352"/>
                  </a:lnTo>
                  <a:lnTo>
                    <a:pt x="697" y="368"/>
                  </a:lnTo>
                  <a:lnTo>
                    <a:pt x="711" y="387"/>
                  </a:lnTo>
                  <a:lnTo>
                    <a:pt x="724" y="406"/>
                  </a:lnTo>
                  <a:lnTo>
                    <a:pt x="738" y="428"/>
                  </a:lnTo>
                  <a:lnTo>
                    <a:pt x="750" y="449"/>
                  </a:lnTo>
                  <a:lnTo>
                    <a:pt x="762" y="474"/>
                  </a:lnTo>
                  <a:lnTo>
                    <a:pt x="762" y="474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06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207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2"/>
            <p:cNvSpPr>
              <a:spLocks noEditPoints="1"/>
            </p:cNvSpPr>
            <p:nvPr/>
          </p:nvSpPr>
          <p:spPr bwMode="auto">
            <a:xfrm flipH="1">
              <a:off x="7884972" y="5980968"/>
              <a:ext cx="309364" cy="92084"/>
            </a:xfrm>
            <a:custGeom>
              <a:avLst/>
              <a:gdLst>
                <a:gd name="T0" fmla="*/ 206 w 1067"/>
                <a:gd name="T1" fmla="*/ 359 h 368"/>
                <a:gd name="T2" fmla="*/ 111 w 1067"/>
                <a:gd name="T3" fmla="*/ 316 h 368"/>
                <a:gd name="T4" fmla="*/ 69 w 1067"/>
                <a:gd name="T5" fmla="*/ 245 h 368"/>
                <a:gd name="T6" fmla="*/ 44 w 1067"/>
                <a:gd name="T7" fmla="*/ 126 h 368"/>
                <a:gd name="T8" fmla="*/ 20 w 1067"/>
                <a:gd name="T9" fmla="*/ 94 h 368"/>
                <a:gd name="T10" fmla="*/ 2 w 1067"/>
                <a:gd name="T11" fmla="*/ 70 h 368"/>
                <a:gd name="T12" fmla="*/ 4 w 1067"/>
                <a:gd name="T13" fmla="*/ 25 h 368"/>
                <a:gd name="T14" fmla="*/ 62 w 1067"/>
                <a:gd name="T15" fmla="*/ 7 h 368"/>
                <a:gd name="T16" fmla="*/ 262 w 1067"/>
                <a:gd name="T17" fmla="*/ 1 h 368"/>
                <a:gd name="T18" fmla="*/ 164 w 1067"/>
                <a:gd name="T19" fmla="*/ 26 h 368"/>
                <a:gd name="T20" fmla="*/ 99 w 1067"/>
                <a:gd name="T21" fmla="*/ 44 h 368"/>
                <a:gd name="T22" fmla="*/ 75 w 1067"/>
                <a:gd name="T23" fmla="*/ 109 h 368"/>
                <a:gd name="T24" fmla="*/ 85 w 1067"/>
                <a:gd name="T25" fmla="*/ 213 h 368"/>
                <a:gd name="T26" fmla="*/ 114 w 1067"/>
                <a:gd name="T27" fmla="*/ 283 h 368"/>
                <a:gd name="T28" fmla="*/ 165 w 1067"/>
                <a:gd name="T29" fmla="*/ 323 h 368"/>
                <a:gd name="T30" fmla="*/ 269 w 1067"/>
                <a:gd name="T31" fmla="*/ 367 h 368"/>
                <a:gd name="T32" fmla="*/ 674 w 1067"/>
                <a:gd name="T33" fmla="*/ 20 h 368"/>
                <a:gd name="T34" fmla="*/ 805 w 1067"/>
                <a:gd name="T35" fmla="*/ 25 h 368"/>
                <a:gd name="T36" fmla="*/ 676 w 1067"/>
                <a:gd name="T37" fmla="*/ 48 h 368"/>
                <a:gd name="T38" fmla="*/ 628 w 1067"/>
                <a:gd name="T39" fmla="*/ 82 h 368"/>
                <a:gd name="T40" fmla="*/ 616 w 1067"/>
                <a:gd name="T41" fmla="*/ 125 h 368"/>
                <a:gd name="T42" fmla="*/ 647 w 1067"/>
                <a:gd name="T43" fmla="*/ 236 h 368"/>
                <a:gd name="T44" fmla="*/ 719 w 1067"/>
                <a:gd name="T45" fmla="*/ 324 h 368"/>
                <a:gd name="T46" fmla="*/ 790 w 1067"/>
                <a:gd name="T47" fmla="*/ 345 h 368"/>
                <a:gd name="T48" fmla="*/ 750 w 1067"/>
                <a:gd name="T49" fmla="*/ 360 h 368"/>
                <a:gd name="T50" fmla="*/ 670 w 1067"/>
                <a:gd name="T51" fmla="*/ 313 h 368"/>
                <a:gd name="T52" fmla="*/ 629 w 1067"/>
                <a:gd name="T53" fmla="*/ 256 h 368"/>
                <a:gd name="T54" fmla="*/ 593 w 1067"/>
                <a:gd name="T55" fmla="*/ 163 h 368"/>
                <a:gd name="T56" fmla="*/ 549 w 1067"/>
                <a:gd name="T57" fmla="*/ 129 h 368"/>
                <a:gd name="T58" fmla="*/ 497 w 1067"/>
                <a:gd name="T59" fmla="*/ 140 h 368"/>
                <a:gd name="T60" fmla="*/ 464 w 1067"/>
                <a:gd name="T61" fmla="*/ 211 h 368"/>
                <a:gd name="T62" fmla="*/ 434 w 1067"/>
                <a:gd name="T63" fmla="*/ 284 h 368"/>
                <a:gd name="T64" fmla="*/ 379 w 1067"/>
                <a:gd name="T65" fmla="*/ 340 h 368"/>
                <a:gd name="T66" fmla="*/ 269 w 1067"/>
                <a:gd name="T67" fmla="*/ 367 h 368"/>
                <a:gd name="T68" fmla="*/ 344 w 1067"/>
                <a:gd name="T69" fmla="*/ 333 h 368"/>
                <a:gd name="T70" fmla="*/ 402 w 1067"/>
                <a:gd name="T71" fmla="*/ 286 h 368"/>
                <a:gd name="T72" fmla="*/ 452 w 1067"/>
                <a:gd name="T73" fmla="*/ 179 h 368"/>
                <a:gd name="T74" fmla="*/ 449 w 1067"/>
                <a:gd name="T75" fmla="*/ 95 h 368"/>
                <a:gd name="T76" fmla="*/ 421 w 1067"/>
                <a:gd name="T77" fmla="*/ 62 h 368"/>
                <a:gd name="T78" fmla="*/ 317 w 1067"/>
                <a:gd name="T79" fmla="*/ 29 h 368"/>
                <a:gd name="T80" fmla="*/ 279 w 1067"/>
                <a:gd name="T81" fmla="*/ 2 h 368"/>
                <a:gd name="T82" fmla="*/ 506 w 1067"/>
                <a:gd name="T83" fmla="*/ 43 h 368"/>
                <a:gd name="T84" fmla="*/ 839 w 1067"/>
                <a:gd name="T85" fmla="*/ 1 h 368"/>
                <a:gd name="T86" fmla="*/ 1023 w 1067"/>
                <a:gd name="T87" fmla="*/ 13 h 368"/>
                <a:gd name="T88" fmla="*/ 1063 w 1067"/>
                <a:gd name="T89" fmla="*/ 31 h 368"/>
                <a:gd name="T90" fmla="*/ 1065 w 1067"/>
                <a:gd name="T91" fmla="*/ 79 h 368"/>
                <a:gd name="T92" fmla="*/ 1045 w 1067"/>
                <a:gd name="T93" fmla="*/ 98 h 368"/>
                <a:gd name="T94" fmla="*/ 1026 w 1067"/>
                <a:gd name="T95" fmla="*/ 145 h 368"/>
                <a:gd name="T96" fmla="*/ 1007 w 1067"/>
                <a:gd name="T97" fmla="*/ 260 h 368"/>
                <a:gd name="T98" fmla="*/ 962 w 1067"/>
                <a:gd name="T99" fmla="*/ 327 h 368"/>
                <a:gd name="T100" fmla="*/ 858 w 1067"/>
                <a:gd name="T101" fmla="*/ 365 h 368"/>
                <a:gd name="T102" fmla="*/ 836 w 1067"/>
                <a:gd name="T103" fmla="*/ 346 h 368"/>
                <a:gd name="T104" fmla="*/ 928 w 1067"/>
                <a:gd name="T105" fmla="*/ 319 h 368"/>
                <a:gd name="T106" fmla="*/ 973 w 1067"/>
                <a:gd name="T107" fmla="*/ 275 h 368"/>
                <a:gd name="T108" fmla="*/ 995 w 1067"/>
                <a:gd name="T109" fmla="*/ 197 h 368"/>
                <a:gd name="T110" fmla="*/ 994 w 1067"/>
                <a:gd name="T111" fmla="*/ 96 h 368"/>
                <a:gd name="T112" fmla="*/ 964 w 1067"/>
                <a:gd name="T113" fmla="*/ 43 h 368"/>
                <a:gd name="T114" fmla="*/ 881 w 1067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7" h="368">
                  <a:moveTo>
                    <a:pt x="269" y="367"/>
                  </a:moveTo>
                  <a:lnTo>
                    <a:pt x="269" y="367"/>
                  </a:lnTo>
                  <a:lnTo>
                    <a:pt x="255" y="366"/>
                  </a:lnTo>
                  <a:lnTo>
                    <a:pt x="255" y="366"/>
                  </a:lnTo>
                  <a:lnTo>
                    <a:pt x="229" y="364"/>
                  </a:lnTo>
                  <a:lnTo>
                    <a:pt x="206" y="359"/>
                  </a:lnTo>
                  <a:lnTo>
                    <a:pt x="185" y="355"/>
                  </a:lnTo>
                  <a:lnTo>
                    <a:pt x="167" y="349"/>
                  </a:lnTo>
                  <a:lnTo>
                    <a:pt x="150" y="342"/>
                  </a:lnTo>
                  <a:lnTo>
                    <a:pt x="136" y="335"/>
                  </a:lnTo>
                  <a:lnTo>
                    <a:pt x="122" y="326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3" y="295"/>
                  </a:lnTo>
                  <a:lnTo>
                    <a:pt x="85" y="283"/>
                  </a:lnTo>
                  <a:lnTo>
                    <a:pt x="78" y="271"/>
                  </a:lnTo>
                  <a:lnTo>
                    <a:pt x="74" y="258"/>
                  </a:lnTo>
                  <a:lnTo>
                    <a:pt x="69" y="245"/>
                  </a:lnTo>
                  <a:lnTo>
                    <a:pt x="65" y="231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5"/>
                  </a:lnTo>
                  <a:lnTo>
                    <a:pt x="31" y="100"/>
                  </a:lnTo>
                  <a:lnTo>
                    <a:pt x="28" y="98"/>
                  </a:lnTo>
                  <a:lnTo>
                    <a:pt x="25" y="96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1" y="11"/>
                  </a:lnTo>
                  <a:lnTo>
                    <a:pt x="62" y="7"/>
                  </a:lnTo>
                  <a:lnTo>
                    <a:pt x="89" y="4"/>
                  </a:lnTo>
                  <a:lnTo>
                    <a:pt x="120" y="2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228" y="0"/>
                  </a:lnTo>
                  <a:lnTo>
                    <a:pt x="262" y="1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37" y="22"/>
                  </a:lnTo>
                  <a:lnTo>
                    <a:pt x="211" y="22"/>
                  </a:lnTo>
                  <a:lnTo>
                    <a:pt x="186" y="24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7" y="32"/>
                  </a:lnTo>
                  <a:lnTo>
                    <a:pt x="112" y="37"/>
                  </a:lnTo>
                  <a:lnTo>
                    <a:pt x="103" y="41"/>
                  </a:lnTo>
                  <a:lnTo>
                    <a:pt x="103" y="41"/>
                  </a:lnTo>
                  <a:lnTo>
                    <a:pt x="99" y="44"/>
                  </a:lnTo>
                  <a:lnTo>
                    <a:pt x="95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80" y="80"/>
                  </a:lnTo>
                  <a:lnTo>
                    <a:pt x="76" y="94"/>
                  </a:lnTo>
                  <a:lnTo>
                    <a:pt x="75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8" y="178"/>
                  </a:lnTo>
                  <a:lnTo>
                    <a:pt x="82" y="195"/>
                  </a:lnTo>
                  <a:lnTo>
                    <a:pt x="85" y="213"/>
                  </a:lnTo>
                  <a:lnTo>
                    <a:pt x="90" y="230"/>
                  </a:lnTo>
                  <a:lnTo>
                    <a:pt x="95" y="245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3"/>
                  </a:lnTo>
                  <a:lnTo>
                    <a:pt x="121" y="290"/>
                  </a:lnTo>
                  <a:lnTo>
                    <a:pt x="128" y="298"/>
                  </a:lnTo>
                  <a:lnTo>
                    <a:pt x="137" y="304"/>
                  </a:lnTo>
                  <a:lnTo>
                    <a:pt x="145" y="311"/>
                  </a:lnTo>
                  <a:lnTo>
                    <a:pt x="155" y="317"/>
                  </a:lnTo>
                  <a:lnTo>
                    <a:pt x="165" y="323"/>
                  </a:lnTo>
                  <a:lnTo>
                    <a:pt x="175" y="327"/>
                  </a:lnTo>
                  <a:lnTo>
                    <a:pt x="197" y="335"/>
                  </a:lnTo>
                  <a:lnTo>
                    <a:pt x="221" y="341"/>
                  </a:lnTo>
                  <a:lnTo>
                    <a:pt x="246" y="344"/>
                  </a:lnTo>
                  <a:lnTo>
                    <a:pt x="269" y="345"/>
                  </a:lnTo>
                  <a:lnTo>
                    <a:pt x="269" y="367"/>
                  </a:lnTo>
                  <a:close/>
                  <a:moveTo>
                    <a:pt x="535" y="45"/>
                  </a:moveTo>
                  <a:lnTo>
                    <a:pt x="535" y="45"/>
                  </a:lnTo>
                  <a:lnTo>
                    <a:pt x="551" y="44"/>
                  </a:lnTo>
                  <a:lnTo>
                    <a:pt x="574" y="40"/>
                  </a:lnTo>
                  <a:lnTo>
                    <a:pt x="637" y="28"/>
                  </a:lnTo>
                  <a:lnTo>
                    <a:pt x="674" y="20"/>
                  </a:lnTo>
                  <a:lnTo>
                    <a:pt x="711" y="13"/>
                  </a:lnTo>
                  <a:lnTo>
                    <a:pt x="749" y="7"/>
                  </a:lnTo>
                  <a:lnTo>
                    <a:pt x="785" y="3"/>
                  </a:lnTo>
                  <a:lnTo>
                    <a:pt x="785" y="3"/>
                  </a:lnTo>
                  <a:lnTo>
                    <a:pt x="804" y="2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777" y="27"/>
                  </a:lnTo>
                  <a:lnTo>
                    <a:pt x="750" y="30"/>
                  </a:lnTo>
                  <a:lnTo>
                    <a:pt x="724" y="34"/>
                  </a:lnTo>
                  <a:lnTo>
                    <a:pt x="699" y="41"/>
                  </a:lnTo>
                  <a:lnTo>
                    <a:pt x="676" y="48"/>
                  </a:lnTo>
                  <a:lnTo>
                    <a:pt x="666" y="53"/>
                  </a:lnTo>
                  <a:lnTo>
                    <a:pt x="656" y="57"/>
                  </a:lnTo>
                  <a:lnTo>
                    <a:pt x="648" y="62"/>
                  </a:lnTo>
                  <a:lnTo>
                    <a:pt x="640" y="69"/>
                  </a:lnTo>
                  <a:lnTo>
                    <a:pt x="634" y="75"/>
                  </a:lnTo>
                  <a:lnTo>
                    <a:pt x="628" y="82"/>
                  </a:lnTo>
                  <a:lnTo>
                    <a:pt x="628" y="82"/>
                  </a:lnTo>
                  <a:lnTo>
                    <a:pt x="625" y="88"/>
                  </a:lnTo>
                  <a:lnTo>
                    <a:pt x="621" y="95"/>
                  </a:lnTo>
                  <a:lnTo>
                    <a:pt x="619" y="101"/>
                  </a:lnTo>
                  <a:lnTo>
                    <a:pt x="617" y="109"/>
                  </a:lnTo>
                  <a:lnTo>
                    <a:pt x="616" y="125"/>
                  </a:lnTo>
                  <a:lnTo>
                    <a:pt x="617" y="142"/>
                  </a:lnTo>
                  <a:lnTo>
                    <a:pt x="619" y="161"/>
                  </a:lnTo>
                  <a:lnTo>
                    <a:pt x="624" y="179"/>
                  </a:lnTo>
                  <a:lnTo>
                    <a:pt x="630" y="199"/>
                  </a:lnTo>
                  <a:lnTo>
                    <a:pt x="638" y="217"/>
                  </a:lnTo>
                  <a:lnTo>
                    <a:pt x="647" y="236"/>
                  </a:lnTo>
                  <a:lnTo>
                    <a:pt x="657" y="254"/>
                  </a:lnTo>
                  <a:lnTo>
                    <a:pt x="669" y="271"/>
                  </a:lnTo>
                  <a:lnTo>
                    <a:pt x="681" y="287"/>
                  </a:lnTo>
                  <a:lnTo>
                    <a:pt x="693" y="301"/>
                  </a:lnTo>
                  <a:lnTo>
                    <a:pt x="707" y="313"/>
                  </a:lnTo>
                  <a:lnTo>
                    <a:pt x="719" y="324"/>
                  </a:lnTo>
                  <a:lnTo>
                    <a:pt x="732" y="331"/>
                  </a:lnTo>
                  <a:lnTo>
                    <a:pt x="732" y="331"/>
                  </a:lnTo>
                  <a:lnTo>
                    <a:pt x="740" y="335"/>
                  </a:lnTo>
                  <a:lnTo>
                    <a:pt x="749" y="338"/>
                  </a:lnTo>
                  <a:lnTo>
                    <a:pt x="768" y="343"/>
                  </a:lnTo>
                  <a:lnTo>
                    <a:pt x="790" y="345"/>
                  </a:lnTo>
                  <a:lnTo>
                    <a:pt x="811" y="346"/>
                  </a:lnTo>
                  <a:lnTo>
                    <a:pt x="812" y="368"/>
                  </a:lnTo>
                  <a:lnTo>
                    <a:pt x="812" y="368"/>
                  </a:lnTo>
                  <a:lnTo>
                    <a:pt x="790" y="368"/>
                  </a:lnTo>
                  <a:lnTo>
                    <a:pt x="770" y="365"/>
                  </a:lnTo>
                  <a:lnTo>
                    <a:pt x="750" y="360"/>
                  </a:lnTo>
                  <a:lnTo>
                    <a:pt x="734" y="355"/>
                  </a:lnTo>
                  <a:lnTo>
                    <a:pt x="718" y="348"/>
                  </a:lnTo>
                  <a:lnTo>
                    <a:pt x="704" y="340"/>
                  </a:lnTo>
                  <a:lnTo>
                    <a:pt x="691" y="331"/>
                  </a:lnTo>
                  <a:lnTo>
                    <a:pt x="680" y="323"/>
                  </a:lnTo>
                  <a:lnTo>
                    <a:pt x="670" y="313"/>
                  </a:lnTo>
                  <a:lnTo>
                    <a:pt x="661" y="303"/>
                  </a:lnTo>
                  <a:lnTo>
                    <a:pt x="653" y="295"/>
                  </a:lnTo>
                  <a:lnTo>
                    <a:pt x="646" y="285"/>
                  </a:lnTo>
                  <a:lnTo>
                    <a:pt x="636" y="269"/>
                  </a:lnTo>
                  <a:lnTo>
                    <a:pt x="629" y="256"/>
                  </a:lnTo>
                  <a:lnTo>
                    <a:pt x="629" y="256"/>
                  </a:lnTo>
                  <a:lnTo>
                    <a:pt x="624" y="245"/>
                  </a:lnTo>
                  <a:lnTo>
                    <a:pt x="619" y="234"/>
                  </a:lnTo>
                  <a:lnTo>
                    <a:pt x="612" y="213"/>
                  </a:lnTo>
                  <a:lnTo>
                    <a:pt x="606" y="192"/>
                  </a:lnTo>
                  <a:lnTo>
                    <a:pt x="598" y="172"/>
                  </a:lnTo>
                  <a:lnTo>
                    <a:pt x="593" y="163"/>
                  </a:lnTo>
                  <a:lnTo>
                    <a:pt x="589" y="154"/>
                  </a:lnTo>
                  <a:lnTo>
                    <a:pt x="583" y="147"/>
                  </a:lnTo>
                  <a:lnTo>
                    <a:pt x="577" y="140"/>
                  </a:lnTo>
                  <a:lnTo>
                    <a:pt x="569" y="135"/>
                  </a:lnTo>
                  <a:lnTo>
                    <a:pt x="559" y="132"/>
                  </a:lnTo>
                  <a:lnTo>
                    <a:pt x="549" y="129"/>
                  </a:lnTo>
                  <a:lnTo>
                    <a:pt x="536" y="128"/>
                  </a:lnTo>
                  <a:lnTo>
                    <a:pt x="536" y="128"/>
                  </a:lnTo>
                  <a:lnTo>
                    <a:pt x="524" y="129"/>
                  </a:lnTo>
                  <a:lnTo>
                    <a:pt x="514" y="132"/>
                  </a:lnTo>
                  <a:lnTo>
                    <a:pt x="505" y="135"/>
                  </a:lnTo>
                  <a:lnTo>
                    <a:pt x="497" y="140"/>
                  </a:lnTo>
                  <a:lnTo>
                    <a:pt x="490" y="147"/>
                  </a:lnTo>
                  <a:lnTo>
                    <a:pt x="485" y="153"/>
                  </a:lnTo>
                  <a:lnTo>
                    <a:pt x="480" y="162"/>
                  </a:lnTo>
                  <a:lnTo>
                    <a:pt x="477" y="170"/>
                  </a:lnTo>
                  <a:lnTo>
                    <a:pt x="470" y="190"/>
                  </a:lnTo>
                  <a:lnTo>
                    <a:pt x="464" y="211"/>
                  </a:lnTo>
                  <a:lnTo>
                    <a:pt x="458" y="233"/>
                  </a:lnTo>
                  <a:lnTo>
                    <a:pt x="454" y="244"/>
                  </a:lnTo>
                  <a:lnTo>
                    <a:pt x="450" y="254"/>
                  </a:lnTo>
                  <a:lnTo>
                    <a:pt x="450" y="254"/>
                  </a:lnTo>
                  <a:lnTo>
                    <a:pt x="444" y="267"/>
                  </a:lnTo>
                  <a:lnTo>
                    <a:pt x="434" y="284"/>
                  </a:lnTo>
                  <a:lnTo>
                    <a:pt x="427" y="294"/>
                  </a:lnTo>
                  <a:lnTo>
                    <a:pt x="421" y="303"/>
                  </a:lnTo>
                  <a:lnTo>
                    <a:pt x="412" y="313"/>
                  </a:lnTo>
                  <a:lnTo>
                    <a:pt x="403" y="323"/>
                  </a:lnTo>
                  <a:lnTo>
                    <a:pt x="391" y="331"/>
                  </a:lnTo>
                  <a:lnTo>
                    <a:pt x="379" y="340"/>
                  </a:lnTo>
                  <a:lnTo>
                    <a:pt x="366" y="349"/>
                  </a:lnTo>
                  <a:lnTo>
                    <a:pt x="350" y="355"/>
                  </a:lnTo>
                  <a:lnTo>
                    <a:pt x="332" y="360"/>
                  </a:lnTo>
                  <a:lnTo>
                    <a:pt x="313" y="365"/>
                  </a:lnTo>
                  <a:lnTo>
                    <a:pt x="293" y="367"/>
                  </a:lnTo>
                  <a:lnTo>
                    <a:pt x="269" y="367"/>
                  </a:lnTo>
                  <a:lnTo>
                    <a:pt x="269" y="345"/>
                  </a:lnTo>
                  <a:lnTo>
                    <a:pt x="269" y="345"/>
                  </a:lnTo>
                  <a:lnTo>
                    <a:pt x="293" y="345"/>
                  </a:lnTo>
                  <a:lnTo>
                    <a:pt x="314" y="342"/>
                  </a:lnTo>
                  <a:lnTo>
                    <a:pt x="334" y="337"/>
                  </a:lnTo>
                  <a:lnTo>
                    <a:pt x="344" y="333"/>
                  </a:lnTo>
                  <a:lnTo>
                    <a:pt x="352" y="330"/>
                  </a:lnTo>
                  <a:lnTo>
                    <a:pt x="352" y="330"/>
                  </a:lnTo>
                  <a:lnTo>
                    <a:pt x="365" y="323"/>
                  </a:lnTo>
                  <a:lnTo>
                    <a:pt x="378" y="312"/>
                  </a:lnTo>
                  <a:lnTo>
                    <a:pt x="389" y="300"/>
                  </a:lnTo>
                  <a:lnTo>
                    <a:pt x="402" y="286"/>
                  </a:lnTo>
                  <a:lnTo>
                    <a:pt x="413" y="270"/>
                  </a:lnTo>
                  <a:lnTo>
                    <a:pt x="423" y="254"/>
                  </a:lnTo>
                  <a:lnTo>
                    <a:pt x="432" y="235"/>
                  </a:lnTo>
                  <a:lnTo>
                    <a:pt x="440" y="217"/>
                  </a:lnTo>
                  <a:lnTo>
                    <a:pt x="446" y="197"/>
                  </a:lnTo>
                  <a:lnTo>
                    <a:pt x="452" y="179"/>
                  </a:lnTo>
                  <a:lnTo>
                    <a:pt x="455" y="161"/>
                  </a:lnTo>
                  <a:lnTo>
                    <a:pt x="457" y="142"/>
                  </a:lnTo>
                  <a:lnTo>
                    <a:pt x="457" y="125"/>
                  </a:lnTo>
                  <a:lnTo>
                    <a:pt x="453" y="109"/>
                  </a:lnTo>
                  <a:lnTo>
                    <a:pt x="451" y="101"/>
                  </a:lnTo>
                  <a:lnTo>
                    <a:pt x="449" y="95"/>
                  </a:lnTo>
                  <a:lnTo>
                    <a:pt x="445" y="88"/>
                  </a:lnTo>
                  <a:lnTo>
                    <a:pt x="441" y="82"/>
                  </a:lnTo>
                  <a:lnTo>
                    <a:pt x="441" y="82"/>
                  </a:lnTo>
                  <a:lnTo>
                    <a:pt x="435" y="75"/>
                  </a:lnTo>
                  <a:lnTo>
                    <a:pt x="428" y="69"/>
                  </a:lnTo>
                  <a:lnTo>
                    <a:pt x="421" y="62"/>
                  </a:lnTo>
                  <a:lnTo>
                    <a:pt x="412" y="57"/>
                  </a:lnTo>
                  <a:lnTo>
                    <a:pt x="402" y="53"/>
                  </a:lnTo>
                  <a:lnTo>
                    <a:pt x="391" y="47"/>
                  </a:lnTo>
                  <a:lnTo>
                    <a:pt x="369" y="40"/>
                  </a:lnTo>
                  <a:lnTo>
                    <a:pt x="344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4" y="24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79" y="2"/>
                  </a:lnTo>
                  <a:lnTo>
                    <a:pt x="279" y="2"/>
                  </a:lnTo>
                  <a:lnTo>
                    <a:pt x="311" y="6"/>
                  </a:lnTo>
                  <a:lnTo>
                    <a:pt x="343" y="12"/>
                  </a:lnTo>
                  <a:lnTo>
                    <a:pt x="411" y="26"/>
                  </a:lnTo>
                  <a:lnTo>
                    <a:pt x="443" y="33"/>
                  </a:lnTo>
                  <a:lnTo>
                    <a:pt x="476" y="39"/>
                  </a:lnTo>
                  <a:lnTo>
                    <a:pt x="506" y="43"/>
                  </a:lnTo>
                  <a:lnTo>
                    <a:pt x="520" y="45"/>
                  </a:lnTo>
                  <a:lnTo>
                    <a:pt x="535" y="45"/>
                  </a:lnTo>
                  <a:lnTo>
                    <a:pt x="535" y="45"/>
                  </a:lnTo>
                  <a:close/>
                  <a:moveTo>
                    <a:pt x="804" y="2"/>
                  </a:moveTo>
                  <a:lnTo>
                    <a:pt x="804" y="2"/>
                  </a:lnTo>
                  <a:lnTo>
                    <a:pt x="839" y="1"/>
                  </a:lnTo>
                  <a:lnTo>
                    <a:pt x="876" y="1"/>
                  </a:lnTo>
                  <a:lnTo>
                    <a:pt x="912" y="2"/>
                  </a:lnTo>
                  <a:lnTo>
                    <a:pt x="946" y="4"/>
                  </a:lnTo>
                  <a:lnTo>
                    <a:pt x="977" y="6"/>
                  </a:lnTo>
                  <a:lnTo>
                    <a:pt x="1003" y="10"/>
                  </a:lnTo>
                  <a:lnTo>
                    <a:pt x="1023" y="13"/>
                  </a:lnTo>
                  <a:lnTo>
                    <a:pt x="1035" y="15"/>
                  </a:lnTo>
                  <a:lnTo>
                    <a:pt x="1035" y="15"/>
                  </a:lnTo>
                  <a:lnTo>
                    <a:pt x="1052" y="21"/>
                  </a:lnTo>
                  <a:lnTo>
                    <a:pt x="1058" y="25"/>
                  </a:lnTo>
                  <a:lnTo>
                    <a:pt x="1061" y="28"/>
                  </a:lnTo>
                  <a:lnTo>
                    <a:pt x="1063" y="31"/>
                  </a:lnTo>
                  <a:lnTo>
                    <a:pt x="1065" y="35"/>
                  </a:lnTo>
                  <a:lnTo>
                    <a:pt x="1067" y="49"/>
                  </a:lnTo>
                  <a:lnTo>
                    <a:pt x="1067" y="49"/>
                  </a:lnTo>
                  <a:lnTo>
                    <a:pt x="1067" y="65"/>
                  </a:lnTo>
                  <a:lnTo>
                    <a:pt x="1067" y="72"/>
                  </a:lnTo>
                  <a:lnTo>
                    <a:pt x="1065" y="79"/>
                  </a:lnTo>
                  <a:lnTo>
                    <a:pt x="1062" y="84"/>
                  </a:lnTo>
                  <a:lnTo>
                    <a:pt x="1059" y="89"/>
                  </a:lnTo>
                  <a:lnTo>
                    <a:pt x="1054" y="94"/>
                  </a:lnTo>
                  <a:lnTo>
                    <a:pt x="1050" y="96"/>
                  </a:lnTo>
                  <a:lnTo>
                    <a:pt x="1050" y="96"/>
                  </a:lnTo>
                  <a:lnTo>
                    <a:pt x="1045" y="98"/>
                  </a:lnTo>
                  <a:lnTo>
                    <a:pt x="1042" y="100"/>
                  </a:lnTo>
                  <a:lnTo>
                    <a:pt x="1039" y="102"/>
                  </a:lnTo>
                  <a:lnTo>
                    <a:pt x="1036" y="107"/>
                  </a:lnTo>
                  <a:lnTo>
                    <a:pt x="1032" y="115"/>
                  </a:lnTo>
                  <a:lnTo>
                    <a:pt x="1029" y="128"/>
                  </a:lnTo>
                  <a:lnTo>
                    <a:pt x="1026" y="145"/>
                  </a:lnTo>
                  <a:lnTo>
                    <a:pt x="1023" y="164"/>
                  </a:lnTo>
                  <a:lnTo>
                    <a:pt x="1015" y="218"/>
                  </a:lnTo>
                  <a:lnTo>
                    <a:pt x="1015" y="218"/>
                  </a:lnTo>
                  <a:lnTo>
                    <a:pt x="1013" y="233"/>
                  </a:lnTo>
                  <a:lnTo>
                    <a:pt x="1011" y="246"/>
                  </a:lnTo>
                  <a:lnTo>
                    <a:pt x="1007" y="260"/>
                  </a:lnTo>
                  <a:lnTo>
                    <a:pt x="1003" y="273"/>
                  </a:lnTo>
                  <a:lnTo>
                    <a:pt x="997" y="285"/>
                  </a:lnTo>
                  <a:lnTo>
                    <a:pt x="990" y="297"/>
                  </a:lnTo>
                  <a:lnTo>
                    <a:pt x="983" y="308"/>
                  </a:lnTo>
                  <a:lnTo>
                    <a:pt x="973" y="318"/>
                  </a:lnTo>
                  <a:lnTo>
                    <a:pt x="962" y="327"/>
                  </a:lnTo>
                  <a:lnTo>
                    <a:pt x="950" y="336"/>
                  </a:lnTo>
                  <a:lnTo>
                    <a:pt x="936" y="344"/>
                  </a:lnTo>
                  <a:lnTo>
                    <a:pt x="919" y="351"/>
                  </a:lnTo>
                  <a:lnTo>
                    <a:pt x="901" y="356"/>
                  </a:lnTo>
                  <a:lnTo>
                    <a:pt x="881" y="362"/>
                  </a:lnTo>
                  <a:lnTo>
                    <a:pt x="858" y="365"/>
                  </a:lnTo>
                  <a:lnTo>
                    <a:pt x="832" y="368"/>
                  </a:lnTo>
                  <a:lnTo>
                    <a:pt x="832" y="368"/>
                  </a:lnTo>
                  <a:lnTo>
                    <a:pt x="812" y="368"/>
                  </a:lnTo>
                  <a:lnTo>
                    <a:pt x="811" y="346"/>
                  </a:lnTo>
                  <a:lnTo>
                    <a:pt x="811" y="346"/>
                  </a:lnTo>
                  <a:lnTo>
                    <a:pt x="836" y="346"/>
                  </a:lnTo>
                  <a:lnTo>
                    <a:pt x="860" y="343"/>
                  </a:lnTo>
                  <a:lnTo>
                    <a:pt x="884" y="338"/>
                  </a:lnTo>
                  <a:lnTo>
                    <a:pt x="896" y="333"/>
                  </a:lnTo>
                  <a:lnTo>
                    <a:pt x="907" y="329"/>
                  </a:lnTo>
                  <a:lnTo>
                    <a:pt x="918" y="325"/>
                  </a:lnTo>
                  <a:lnTo>
                    <a:pt x="928" y="319"/>
                  </a:lnTo>
                  <a:lnTo>
                    <a:pt x="938" y="314"/>
                  </a:lnTo>
                  <a:lnTo>
                    <a:pt x="946" y="308"/>
                  </a:lnTo>
                  <a:lnTo>
                    <a:pt x="955" y="300"/>
                  </a:lnTo>
                  <a:lnTo>
                    <a:pt x="961" y="292"/>
                  </a:lnTo>
                  <a:lnTo>
                    <a:pt x="967" y="284"/>
                  </a:lnTo>
                  <a:lnTo>
                    <a:pt x="973" y="275"/>
                  </a:lnTo>
                  <a:lnTo>
                    <a:pt x="973" y="275"/>
                  </a:lnTo>
                  <a:lnTo>
                    <a:pt x="978" y="262"/>
                  </a:lnTo>
                  <a:lnTo>
                    <a:pt x="984" y="247"/>
                  </a:lnTo>
                  <a:lnTo>
                    <a:pt x="988" y="231"/>
                  </a:lnTo>
                  <a:lnTo>
                    <a:pt x="992" y="215"/>
                  </a:lnTo>
                  <a:lnTo>
                    <a:pt x="995" y="197"/>
                  </a:lnTo>
                  <a:lnTo>
                    <a:pt x="997" y="180"/>
                  </a:lnTo>
                  <a:lnTo>
                    <a:pt x="998" y="162"/>
                  </a:lnTo>
                  <a:lnTo>
                    <a:pt x="998" y="145"/>
                  </a:lnTo>
                  <a:lnTo>
                    <a:pt x="998" y="127"/>
                  </a:lnTo>
                  <a:lnTo>
                    <a:pt x="996" y="111"/>
                  </a:lnTo>
                  <a:lnTo>
                    <a:pt x="994" y="96"/>
                  </a:lnTo>
                  <a:lnTo>
                    <a:pt x="990" y="82"/>
                  </a:lnTo>
                  <a:lnTo>
                    <a:pt x="985" y="69"/>
                  </a:lnTo>
                  <a:lnTo>
                    <a:pt x="979" y="58"/>
                  </a:lnTo>
                  <a:lnTo>
                    <a:pt x="973" y="49"/>
                  </a:lnTo>
                  <a:lnTo>
                    <a:pt x="968" y="45"/>
                  </a:lnTo>
                  <a:lnTo>
                    <a:pt x="964" y="43"/>
                  </a:lnTo>
                  <a:lnTo>
                    <a:pt x="964" y="43"/>
                  </a:lnTo>
                  <a:lnTo>
                    <a:pt x="953" y="38"/>
                  </a:lnTo>
                  <a:lnTo>
                    <a:pt x="940" y="34"/>
                  </a:lnTo>
                  <a:lnTo>
                    <a:pt x="923" y="30"/>
                  </a:lnTo>
                  <a:lnTo>
                    <a:pt x="903" y="28"/>
                  </a:lnTo>
                  <a:lnTo>
                    <a:pt x="881" y="26"/>
                  </a:lnTo>
                  <a:lnTo>
                    <a:pt x="857" y="25"/>
                  </a:lnTo>
                  <a:lnTo>
                    <a:pt x="831" y="24"/>
                  </a:lnTo>
                  <a:lnTo>
                    <a:pt x="805" y="25"/>
                  </a:lnTo>
                  <a:lnTo>
                    <a:pt x="804" y="2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 flipH="1">
              <a:off x="6909954" y="5930582"/>
              <a:ext cx="60830" cy="74710"/>
            </a:xfrm>
            <a:custGeom>
              <a:avLst/>
              <a:gdLst>
                <a:gd name="T0" fmla="*/ 154 w 207"/>
                <a:gd name="T1" fmla="*/ 2 h 304"/>
                <a:gd name="T2" fmla="*/ 135 w 207"/>
                <a:gd name="T3" fmla="*/ 0 h 304"/>
                <a:gd name="T4" fmla="*/ 115 w 207"/>
                <a:gd name="T5" fmla="*/ 3 h 304"/>
                <a:gd name="T6" fmla="*/ 95 w 207"/>
                <a:gd name="T7" fmla="*/ 11 h 304"/>
                <a:gd name="T8" fmla="*/ 76 w 207"/>
                <a:gd name="T9" fmla="*/ 25 h 304"/>
                <a:gd name="T10" fmla="*/ 57 w 207"/>
                <a:gd name="T11" fmla="*/ 44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3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6 w 207"/>
                <a:gd name="T27" fmla="*/ 249 h 304"/>
                <a:gd name="T28" fmla="*/ 15 w 207"/>
                <a:gd name="T29" fmla="*/ 270 h 304"/>
                <a:gd name="T30" fmla="*/ 28 w 207"/>
                <a:gd name="T31" fmla="*/ 286 h 304"/>
                <a:gd name="T32" fmla="*/ 43 w 207"/>
                <a:gd name="T33" fmla="*/ 298 h 304"/>
                <a:gd name="T34" fmla="*/ 52 w 207"/>
                <a:gd name="T35" fmla="*/ 301 h 304"/>
                <a:gd name="T36" fmla="*/ 71 w 207"/>
                <a:gd name="T37" fmla="*/ 304 h 304"/>
                <a:gd name="T38" fmla="*/ 90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59 h 304"/>
                <a:gd name="T46" fmla="*/ 166 w 207"/>
                <a:gd name="T47" fmla="*/ 236 h 304"/>
                <a:gd name="T48" fmla="*/ 181 w 207"/>
                <a:gd name="T49" fmla="*/ 210 h 304"/>
                <a:gd name="T50" fmla="*/ 192 w 207"/>
                <a:gd name="T51" fmla="*/ 180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199 w 207"/>
                <a:gd name="T61" fmla="*/ 55 h 304"/>
                <a:gd name="T62" fmla="*/ 191 w 207"/>
                <a:gd name="T63" fmla="*/ 34 h 304"/>
                <a:gd name="T64" fmla="*/ 179 w 207"/>
                <a:gd name="T65" fmla="*/ 17 h 304"/>
                <a:gd name="T66" fmla="*/ 163 w 207"/>
                <a:gd name="T67" fmla="*/ 6 h 304"/>
                <a:gd name="T68" fmla="*/ 154 w 207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2"/>
                  </a:moveTo>
                  <a:lnTo>
                    <a:pt x="154" y="2"/>
                  </a:lnTo>
                  <a:lnTo>
                    <a:pt x="144" y="0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6"/>
                  </a:lnTo>
                  <a:lnTo>
                    <a:pt x="95" y="11"/>
                  </a:lnTo>
                  <a:lnTo>
                    <a:pt x="86" y="18"/>
                  </a:lnTo>
                  <a:lnTo>
                    <a:pt x="76" y="25"/>
                  </a:lnTo>
                  <a:lnTo>
                    <a:pt x="66" y="34"/>
                  </a:lnTo>
                  <a:lnTo>
                    <a:pt x="57" y="44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2" y="79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3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1" y="225"/>
                  </a:lnTo>
                  <a:lnTo>
                    <a:pt x="3" y="237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0"/>
                  </a:lnTo>
                  <a:lnTo>
                    <a:pt x="21" y="278"/>
                  </a:lnTo>
                  <a:lnTo>
                    <a:pt x="28" y="286"/>
                  </a:lnTo>
                  <a:lnTo>
                    <a:pt x="34" y="292"/>
                  </a:lnTo>
                  <a:lnTo>
                    <a:pt x="43" y="298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61" y="303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0" y="301"/>
                  </a:lnTo>
                  <a:lnTo>
                    <a:pt x="100" y="297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68"/>
                  </a:lnTo>
                  <a:lnTo>
                    <a:pt x="149" y="259"/>
                  </a:lnTo>
                  <a:lnTo>
                    <a:pt x="158" y="248"/>
                  </a:lnTo>
                  <a:lnTo>
                    <a:pt x="166" y="236"/>
                  </a:lnTo>
                  <a:lnTo>
                    <a:pt x="173" y="223"/>
                  </a:lnTo>
                  <a:lnTo>
                    <a:pt x="181" y="210"/>
                  </a:lnTo>
                  <a:lnTo>
                    <a:pt x="187" y="195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6" y="119"/>
                  </a:lnTo>
                  <a:lnTo>
                    <a:pt x="207" y="105"/>
                  </a:lnTo>
                  <a:lnTo>
                    <a:pt x="206" y="91"/>
                  </a:lnTo>
                  <a:lnTo>
                    <a:pt x="205" y="78"/>
                  </a:lnTo>
                  <a:lnTo>
                    <a:pt x="203" y="65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4"/>
                  </a:lnTo>
                  <a:lnTo>
                    <a:pt x="179" y="17"/>
                  </a:lnTo>
                  <a:lnTo>
                    <a:pt x="171" y="10"/>
                  </a:lnTo>
                  <a:lnTo>
                    <a:pt x="163" y="6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 flipH="1">
              <a:off x="7221056" y="5930582"/>
              <a:ext cx="60830" cy="74710"/>
            </a:xfrm>
            <a:custGeom>
              <a:avLst/>
              <a:gdLst>
                <a:gd name="T0" fmla="*/ 53 w 208"/>
                <a:gd name="T1" fmla="*/ 2 h 304"/>
                <a:gd name="T2" fmla="*/ 72 w 208"/>
                <a:gd name="T3" fmla="*/ 0 h 304"/>
                <a:gd name="T4" fmla="*/ 92 w 208"/>
                <a:gd name="T5" fmla="*/ 3 h 304"/>
                <a:gd name="T6" fmla="*/ 112 w 208"/>
                <a:gd name="T7" fmla="*/ 11 h 304"/>
                <a:gd name="T8" fmla="*/ 131 w 208"/>
                <a:gd name="T9" fmla="*/ 25 h 304"/>
                <a:gd name="T10" fmla="*/ 151 w 208"/>
                <a:gd name="T11" fmla="*/ 44 h 304"/>
                <a:gd name="T12" fmla="*/ 167 w 208"/>
                <a:gd name="T13" fmla="*/ 68 h 304"/>
                <a:gd name="T14" fmla="*/ 182 w 208"/>
                <a:gd name="T15" fmla="*/ 94 h 304"/>
                <a:gd name="T16" fmla="*/ 194 w 208"/>
                <a:gd name="T17" fmla="*/ 123 h 304"/>
                <a:gd name="T18" fmla="*/ 199 w 208"/>
                <a:gd name="T19" fmla="*/ 139 h 304"/>
                <a:gd name="T20" fmla="*/ 205 w 208"/>
                <a:gd name="T21" fmla="*/ 169 h 304"/>
                <a:gd name="T22" fmla="*/ 208 w 208"/>
                <a:gd name="T23" fmla="*/ 198 h 304"/>
                <a:gd name="T24" fmla="*/ 207 w 208"/>
                <a:gd name="T25" fmla="*/ 225 h 304"/>
                <a:gd name="T26" fmla="*/ 201 w 208"/>
                <a:gd name="T27" fmla="*/ 249 h 304"/>
                <a:gd name="T28" fmla="*/ 192 w 208"/>
                <a:gd name="T29" fmla="*/ 270 h 304"/>
                <a:gd name="T30" fmla="*/ 180 w 208"/>
                <a:gd name="T31" fmla="*/ 286 h 304"/>
                <a:gd name="T32" fmla="*/ 164 w 208"/>
                <a:gd name="T33" fmla="*/ 298 h 304"/>
                <a:gd name="T34" fmla="*/ 155 w 208"/>
                <a:gd name="T35" fmla="*/ 301 h 304"/>
                <a:gd name="T36" fmla="*/ 136 w 208"/>
                <a:gd name="T37" fmla="*/ 304 h 304"/>
                <a:gd name="T38" fmla="*/ 116 w 208"/>
                <a:gd name="T39" fmla="*/ 301 h 304"/>
                <a:gd name="T40" fmla="*/ 97 w 208"/>
                <a:gd name="T41" fmla="*/ 292 h 304"/>
                <a:gd name="T42" fmla="*/ 76 w 208"/>
                <a:gd name="T43" fmla="*/ 278 h 304"/>
                <a:gd name="T44" fmla="*/ 59 w 208"/>
                <a:gd name="T45" fmla="*/ 259 h 304"/>
                <a:gd name="T46" fmla="*/ 42 w 208"/>
                <a:gd name="T47" fmla="*/ 236 h 304"/>
                <a:gd name="T48" fmla="*/ 26 w 208"/>
                <a:gd name="T49" fmla="*/ 210 h 304"/>
                <a:gd name="T50" fmla="*/ 14 w 208"/>
                <a:gd name="T51" fmla="*/ 180 h 304"/>
                <a:gd name="T52" fmla="*/ 9 w 208"/>
                <a:gd name="T53" fmla="*/ 165 h 304"/>
                <a:gd name="T54" fmla="*/ 2 w 208"/>
                <a:gd name="T55" fmla="*/ 135 h 304"/>
                <a:gd name="T56" fmla="*/ 0 w 208"/>
                <a:gd name="T57" fmla="*/ 105 h 304"/>
                <a:gd name="T58" fmla="*/ 2 w 208"/>
                <a:gd name="T59" fmla="*/ 78 h 304"/>
                <a:gd name="T60" fmla="*/ 7 w 208"/>
                <a:gd name="T61" fmla="*/ 55 h 304"/>
                <a:gd name="T62" fmla="*/ 16 w 208"/>
                <a:gd name="T63" fmla="*/ 34 h 304"/>
                <a:gd name="T64" fmla="*/ 28 w 208"/>
                <a:gd name="T65" fmla="*/ 17 h 304"/>
                <a:gd name="T66" fmla="*/ 44 w 208"/>
                <a:gd name="T67" fmla="*/ 6 h 304"/>
                <a:gd name="T68" fmla="*/ 53 w 208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4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6"/>
                  </a:lnTo>
                  <a:lnTo>
                    <a:pt x="112" y="11"/>
                  </a:lnTo>
                  <a:lnTo>
                    <a:pt x="121" y="18"/>
                  </a:lnTo>
                  <a:lnTo>
                    <a:pt x="131" y="25"/>
                  </a:lnTo>
                  <a:lnTo>
                    <a:pt x="140" y="34"/>
                  </a:lnTo>
                  <a:lnTo>
                    <a:pt x="151" y="44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5" y="79"/>
                  </a:lnTo>
                  <a:lnTo>
                    <a:pt x="182" y="94"/>
                  </a:lnTo>
                  <a:lnTo>
                    <a:pt x="189" y="108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199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7" y="183"/>
                  </a:lnTo>
                  <a:lnTo>
                    <a:pt x="208" y="198"/>
                  </a:lnTo>
                  <a:lnTo>
                    <a:pt x="208" y="211"/>
                  </a:lnTo>
                  <a:lnTo>
                    <a:pt x="207" y="225"/>
                  </a:lnTo>
                  <a:lnTo>
                    <a:pt x="204" y="237"/>
                  </a:lnTo>
                  <a:lnTo>
                    <a:pt x="201" y="249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6" y="278"/>
                  </a:lnTo>
                  <a:lnTo>
                    <a:pt x="180" y="286"/>
                  </a:lnTo>
                  <a:lnTo>
                    <a:pt x="172" y="292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6" y="303"/>
                  </a:lnTo>
                  <a:lnTo>
                    <a:pt x="136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7" y="297"/>
                  </a:lnTo>
                  <a:lnTo>
                    <a:pt x="97" y="292"/>
                  </a:lnTo>
                  <a:lnTo>
                    <a:pt x="87" y="286"/>
                  </a:lnTo>
                  <a:lnTo>
                    <a:pt x="76" y="278"/>
                  </a:lnTo>
                  <a:lnTo>
                    <a:pt x="68" y="268"/>
                  </a:lnTo>
                  <a:lnTo>
                    <a:pt x="59" y="259"/>
                  </a:lnTo>
                  <a:lnTo>
                    <a:pt x="50" y="248"/>
                  </a:lnTo>
                  <a:lnTo>
                    <a:pt x="42" y="236"/>
                  </a:lnTo>
                  <a:lnTo>
                    <a:pt x="34" y="223"/>
                  </a:lnTo>
                  <a:lnTo>
                    <a:pt x="26" y="210"/>
                  </a:lnTo>
                  <a:lnTo>
                    <a:pt x="20" y="195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6" y="150"/>
                  </a:lnTo>
                  <a:lnTo>
                    <a:pt x="2" y="135"/>
                  </a:lnTo>
                  <a:lnTo>
                    <a:pt x="1" y="119"/>
                  </a:lnTo>
                  <a:lnTo>
                    <a:pt x="0" y="105"/>
                  </a:lnTo>
                  <a:lnTo>
                    <a:pt x="1" y="91"/>
                  </a:lnTo>
                  <a:lnTo>
                    <a:pt x="2" y="78"/>
                  </a:lnTo>
                  <a:lnTo>
                    <a:pt x="5" y="65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4"/>
                  </a:lnTo>
                  <a:lnTo>
                    <a:pt x="28" y="17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 flipH="1">
              <a:off x="6908216" y="6151236"/>
              <a:ext cx="142516" cy="283201"/>
            </a:xfrm>
            <a:custGeom>
              <a:avLst/>
              <a:gdLst>
                <a:gd name="T0" fmla="*/ 122 w 491"/>
                <a:gd name="T1" fmla="*/ 0 h 1140"/>
                <a:gd name="T2" fmla="*/ 122 w 491"/>
                <a:gd name="T3" fmla="*/ 123 h 1140"/>
                <a:gd name="T4" fmla="*/ 0 w 491"/>
                <a:gd name="T5" fmla="*/ 1140 h 1140"/>
                <a:gd name="T6" fmla="*/ 211 w 491"/>
                <a:gd name="T7" fmla="*/ 1140 h 1140"/>
                <a:gd name="T8" fmla="*/ 442 w 491"/>
                <a:gd name="T9" fmla="*/ 687 h 1140"/>
                <a:gd name="T10" fmla="*/ 221 w 491"/>
                <a:gd name="T11" fmla="*/ 545 h 1140"/>
                <a:gd name="T12" fmla="*/ 491 w 491"/>
                <a:gd name="T13" fmla="*/ 424 h 1140"/>
                <a:gd name="T14" fmla="*/ 242 w 491"/>
                <a:gd name="T15" fmla="*/ 52 h 1140"/>
                <a:gd name="T16" fmla="*/ 122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122" y="0"/>
                  </a:moveTo>
                  <a:lnTo>
                    <a:pt x="122" y="123"/>
                  </a:lnTo>
                  <a:lnTo>
                    <a:pt x="0" y="1140"/>
                  </a:lnTo>
                  <a:lnTo>
                    <a:pt x="211" y="1140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4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 flipH="1">
              <a:off x="7142846" y="6151236"/>
              <a:ext cx="142516" cy="283201"/>
            </a:xfrm>
            <a:custGeom>
              <a:avLst/>
              <a:gdLst>
                <a:gd name="T0" fmla="*/ 368 w 491"/>
                <a:gd name="T1" fmla="*/ 0 h 1140"/>
                <a:gd name="T2" fmla="*/ 368 w 491"/>
                <a:gd name="T3" fmla="*/ 123 h 1140"/>
                <a:gd name="T4" fmla="*/ 491 w 491"/>
                <a:gd name="T5" fmla="*/ 1140 h 1140"/>
                <a:gd name="T6" fmla="*/ 280 w 491"/>
                <a:gd name="T7" fmla="*/ 1140 h 1140"/>
                <a:gd name="T8" fmla="*/ 49 w 491"/>
                <a:gd name="T9" fmla="*/ 687 h 1140"/>
                <a:gd name="T10" fmla="*/ 270 w 491"/>
                <a:gd name="T11" fmla="*/ 545 h 1140"/>
                <a:gd name="T12" fmla="*/ 0 w 491"/>
                <a:gd name="T13" fmla="*/ 424 h 1140"/>
                <a:gd name="T14" fmla="*/ 221 w 491"/>
                <a:gd name="T15" fmla="*/ 64 h 1140"/>
                <a:gd name="T16" fmla="*/ 368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368" y="0"/>
                  </a:moveTo>
                  <a:lnTo>
                    <a:pt x="368" y="123"/>
                  </a:lnTo>
                  <a:lnTo>
                    <a:pt x="491" y="1140"/>
                  </a:lnTo>
                  <a:lnTo>
                    <a:pt x="280" y="1140"/>
                  </a:lnTo>
                  <a:lnTo>
                    <a:pt x="49" y="687"/>
                  </a:lnTo>
                  <a:lnTo>
                    <a:pt x="270" y="545"/>
                  </a:lnTo>
                  <a:lnTo>
                    <a:pt x="0" y="424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3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69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7"/>
            <p:cNvSpPr>
              <a:spLocks/>
            </p:cNvSpPr>
            <p:nvPr/>
          </p:nvSpPr>
          <p:spPr bwMode="auto">
            <a:xfrm flipH="1">
              <a:off x="6911692" y="5727303"/>
              <a:ext cx="385836" cy="328374"/>
            </a:xfrm>
            <a:custGeom>
              <a:avLst/>
              <a:gdLst>
                <a:gd name="T0" fmla="*/ 226 w 1335"/>
                <a:gd name="T1" fmla="*/ 145 h 1323"/>
                <a:gd name="T2" fmla="*/ 164 w 1335"/>
                <a:gd name="T3" fmla="*/ 168 h 1323"/>
                <a:gd name="T4" fmla="*/ 112 w 1335"/>
                <a:gd name="T5" fmla="*/ 201 h 1323"/>
                <a:gd name="T6" fmla="*/ 72 w 1335"/>
                <a:gd name="T7" fmla="*/ 247 h 1323"/>
                <a:gd name="T8" fmla="*/ 40 w 1335"/>
                <a:gd name="T9" fmla="*/ 299 h 1323"/>
                <a:gd name="T10" fmla="*/ 19 w 1335"/>
                <a:gd name="T11" fmla="*/ 361 h 1323"/>
                <a:gd name="T12" fmla="*/ 7 w 1335"/>
                <a:gd name="T13" fmla="*/ 421 h 1323"/>
                <a:gd name="T14" fmla="*/ 0 w 1335"/>
                <a:gd name="T15" fmla="*/ 524 h 1323"/>
                <a:gd name="T16" fmla="*/ 8 w 1335"/>
                <a:gd name="T17" fmla="*/ 637 h 1323"/>
                <a:gd name="T18" fmla="*/ 30 w 1335"/>
                <a:gd name="T19" fmla="*/ 756 h 1323"/>
                <a:gd name="T20" fmla="*/ 69 w 1335"/>
                <a:gd name="T21" fmla="*/ 875 h 1323"/>
                <a:gd name="T22" fmla="*/ 124 w 1335"/>
                <a:gd name="T23" fmla="*/ 989 h 1323"/>
                <a:gd name="T24" fmla="*/ 198 w 1335"/>
                <a:gd name="T25" fmla="*/ 1094 h 1323"/>
                <a:gd name="T26" fmla="*/ 241 w 1335"/>
                <a:gd name="T27" fmla="*/ 1142 h 1323"/>
                <a:gd name="T28" fmla="*/ 289 w 1335"/>
                <a:gd name="T29" fmla="*/ 1185 h 1323"/>
                <a:gd name="T30" fmla="*/ 342 w 1335"/>
                <a:gd name="T31" fmla="*/ 1224 h 1323"/>
                <a:gd name="T32" fmla="*/ 400 w 1335"/>
                <a:gd name="T33" fmla="*/ 1257 h 1323"/>
                <a:gd name="T34" fmla="*/ 463 w 1335"/>
                <a:gd name="T35" fmla="*/ 1284 h 1323"/>
                <a:gd name="T36" fmla="*/ 530 w 1335"/>
                <a:gd name="T37" fmla="*/ 1305 h 1323"/>
                <a:gd name="T38" fmla="*/ 603 w 1335"/>
                <a:gd name="T39" fmla="*/ 1318 h 1323"/>
                <a:gd name="T40" fmla="*/ 682 w 1335"/>
                <a:gd name="T41" fmla="*/ 1323 h 1323"/>
                <a:gd name="T42" fmla="*/ 790 w 1335"/>
                <a:gd name="T43" fmla="*/ 1321 h 1323"/>
                <a:gd name="T44" fmla="*/ 912 w 1335"/>
                <a:gd name="T45" fmla="*/ 1306 h 1323"/>
                <a:gd name="T46" fmla="*/ 978 w 1335"/>
                <a:gd name="T47" fmla="*/ 1291 h 1323"/>
                <a:gd name="T48" fmla="*/ 1040 w 1335"/>
                <a:gd name="T49" fmla="*/ 1269 h 1323"/>
                <a:gd name="T50" fmla="*/ 1096 w 1335"/>
                <a:gd name="T51" fmla="*/ 1242 h 1323"/>
                <a:gd name="T52" fmla="*/ 1145 w 1335"/>
                <a:gd name="T53" fmla="*/ 1209 h 1323"/>
                <a:gd name="T54" fmla="*/ 1188 w 1335"/>
                <a:gd name="T55" fmla="*/ 1168 h 1323"/>
                <a:gd name="T56" fmla="*/ 1225 w 1335"/>
                <a:gd name="T57" fmla="*/ 1120 h 1323"/>
                <a:gd name="T58" fmla="*/ 1255 w 1335"/>
                <a:gd name="T59" fmla="*/ 1064 h 1323"/>
                <a:gd name="T60" fmla="*/ 1271 w 1335"/>
                <a:gd name="T61" fmla="*/ 1022 h 1323"/>
                <a:gd name="T62" fmla="*/ 1309 w 1335"/>
                <a:gd name="T63" fmla="*/ 879 h 1323"/>
                <a:gd name="T64" fmla="*/ 1331 w 1335"/>
                <a:gd name="T65" fmla="*/ 718 h 1323"/>
                <a:gd name="T66" fmla="*/ 1335 w 1335"/>
                <a:gd name="T67" fmla="*/ 607 h 1323"/>
                <a:gd name="T68" fmla="*/ 1329 w 1335"/>
                <a:gd name="T69" fmla="*/ 524 h 1323"/>
                <a:gd name="T70" fmla="*/ 1317 w 1335"/>
                <a:gd name="T71" fmla="*/ 443 h 1323"/>
                <a:gd name="T72" fmla="*/ 1296 w 1335"/>
                <a:gd name="T73" fmla="*/ 366 h 1323"/>
                <a:gd name="T74" fmla="*/ 1266 w 1335"/>
                <a:gd name="T75" fmla="*/ 294 h 1323"/>
                <a:gd name="T76" fmla="*/ 1227 w 1335"/>
                <a:gd name="T77" fmla="*/ 228 h 1323"/>
                <a:gd name="T78" fmla="*/ 1191 w 1335"/>
                <a:gd name="T79" fmla="*/ 185 h 1323"/>
                <a:gd name="T80" fmla="*/ 1122 w 1335"/>
                <a:gd name="T81" fmla="*/ 122 h 1323"/>
                <a:gd name="T82" fmla="*/ 1042 w 1335"/>
                <a:gd name="T83" fmla="*/ 73 h 1323"/>
                <a:gd name="T84" fmla="*/ 955 w 1335"/>
                <a:gd name="T85" fmla="*/ 36 h 1323"/>
                <a:gd name="T86" fmla="*/ 861 w 1335"/>
                <a:gd name="T87" fmla="*/ 12 h 1323"/>
                <a:gd name="T88" fmla="*/ 764 w 1335"/>
                <a:gd name="T89" fmla="*/ 1 h 1323"/>
                <a:gd name="T90" fmla="*/ 664 w 1335"/>
                <a:gd name="T91" fmla="*/ 2 h 1323"/>
                <a:gd name="T92" fmla="*/ 563 w 1335"/>
                <a:gd name="T93" fmla="*/ 15 h 1323"/>
                <a:gd name="T94" fmla="*/ 464 w 1335"/>
                <a:gd name="T95" fmla="*/ 40 h 1323"/>
                <a:gd name="T96" fmla="*/ 369 w 1335"/>
                <a:gd name="T97" fmla="*/ 76 h 1323"/>
                <a:gd name="T98" fmla="*/ 278 w 1335"/>
                <a:gd name="T99" fmla="*/ 1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35" h="1323">
                  <a:moveTo>
                    <a:pt x="250" y="141"/>
                  </a:moveTo>
                  <a:lnTo>
                    <a:pt x="250" y="141"/>
                  </a:lnTo>
                  <a:lnTo>
                    <a:pt x="226" y="145"/>
                  </a:lnTo>
                  <a:lnTo>
                    <a:pt x="204" y="152"/>
                  </a:lnTo>
                  <a:lnTo>
                    <a:pt x="183" y="159"/>
                  </a:lnTo>
                  <a:lnTo>
                    <a:pt x="164" y="168"/>
                  </a:lnTo>
                  <a:lnTo>
                    <a:pt x="145" y="177"/>
                  </a:lnTo>
                  <a:lnTo>
                    <a:pt x="128" y="189"/>
                  </a:lnTo>
                  <a:lnTo>
                    <a:pt x="112" y="201"/>
                  </a:lnTo>
                  <a:lnTo>
                    <a:pt x="97" y="215"/>
                  </a:lnTo>
                  <a:lnTo>
                    <a:pt x="84" y="230"/>
                  </a:lnTo>
                  <a:lnTo>
                    <a:pt x="72" y="247"/>
                  </a:lnTo>
                  <a:lnTo>
                    <a:pt x="59" y="263"/>
                  </a:lnTo>
                  <a:lnTo>
                    <a:pt x="49" y="281"/>
                  </a:lnTo>
                  <a:lnTo>
                    <a:pt x="40" y="299"/>
                  </a:lnTo>
                  <a:lnTo>
                    <a:pt x="32" y="320"/>
                  </a:lnTo>
                  <a:lnTo>
                    <a:pt x="25" y="340"/>
                  </a:lnTo>
                  <a:lnTo>
                    <a:pt x="19" y="361"/>
                  </a:lnTo>
                  <a:lnTo>
                    <a:pt x="19" y="361"/>
                  </a:lnTo>
                  <a:lnTo>
                    <a:pt x="12" y="391"/>
                  </a:lnTo>
                  <a:lnTo>
                    <a:pt x="7" y="421"/>
                  </a:lnTo>
                  <a:lnTo>
                    <a:pt x="3" y="455"/>
                  </a:lnTo>
                  <a:lnTo>
                    <a:pt x="1" y="488"/>
                  </a:lnTo>
                  <a:lnTo>
                    <a:pt x="0" y="524"/>
                  </a:lnTo>
                  <a:lnTo>
                    <a:pt x="1" y="561"/>
                  </a:lnTo>
                  <a:lnTo>
                    <a:pt x="3" y="599"/>
                  </a:lnTo>
                  <a:lnTo>
                    <a:pt x="8" y="637"/>
                  </a:lnTo>
                  <a:lnTo>
                    <a:pt x="13" y="676"/>
                  </a:lnTo>
                  <a:lnTo>
                    <a:pt x="21" y="716"/>
                  </a:lnTo>
                  <a:lnTo>
                    <a:pt x="30" y="756"/>
                  </a:lnTo>
                  <a:lnTo>
                    <a:pt x="41" y="796"/>
                  </a:lnTo>
                  <a:lnTo>
                    <a:pt x="55" y="835"/>
                  </a:lnTo>
                  <a:lnTo>
                    <a:pt x="69" y="875"/>
                  </a:lnTo>
                  <a:lnTo>
                    <a:pt x="86" y="914"/>
                  </a:lnTo>
                  <a:lnTo>
                    <a:pt x="104" y="952"/>
                  </a:lnTo>
                  <a:lnTo>
                    <a:pt x="124" y="989"/>
                  </a:lnTo>
                  <a:lnTo>
                    <a:pt x="147" y="1026"/>
                  </a:lnTo>
                  <a:lnTo>
                    <a:pt x="172" y="1061"/>
                  </a:lnTo>
                  <a:lnTo>
                    <a:pt x="198" y="1094"/>
                  </a:lnTo>
                  <a:lnTo>
                    <a:pt x="212" y="1110"/>
                  </a:lnTo>
                  <a:lnTo>
                    <a:pt x="226" y="1127"/>
                  </a:lnTo>
                  <a:lnTo>
                    <a:pt x="241" y="1142"/>
                  </a:lnTo>
                  <a:lnTo>
                    <a:pt x="257" y="1157"/>
                  </a:lnTo>
                  <a:lnTo>
                    <a:pt x="272" y="1171"/>
                  </a:lnTo>
                  <a:lnTo>
                    <a:pt x="289" y="1185"/>
                  </a:lnTo>
                  <a:lnTo>
                    <a:pt x="306" y="1199"/>
                  </a:lnTo>
                  <a:lnTo>
                    <a:pt x="324" y="1212"/>
                  </a:lnTo>
                  <a:lnTo>
                    <a:pt x="342" y="1224"/>
                  </a:lnTo>
                  <a:lnTo>
                    <a:pt x="361" y="1236"/>
                  </a:lnTo>
                  <a:lnTo>
                    <a:pt x="380" y="1247"/>
                  </a:lnTo>
                  <a:lnTo>
                    <a:pt x="400" y="1257"/>
                  </a:lnTo>
                  <a:lnTo>
                    <a:pt x="421" y="1267"/>
                  </a:lnTo>
                  <a:lnTo>
                    <a:pt x="441" y="1276"/>
                  </a:lnTo>
                  <a:lnTo>
                    <a:pt x="463" y="1284"/>
                  </a:lnTo>
                  <a:lnTo>
                    <a:pt x="484" y="1292"/>
                  </a:lnTo>
                  <a:lnTo>
                    <a:pt x="507" y="1298"/>
                  </a:lnTo>
                  <a:lnTo>
                    <a:pt x="530" y="1305"/>
                  </a:lnTo>
                  <a:lnTo>
                    <a:pt x="554" y="1309"/>
                  </a:lnTo>
                  <a:lnTo>
                    <a:pt x="579" y="1313"/>
                  </a:lnTo>
                  <a:lnTo>
                    <a:pt x="603" y="1318"/>
                  </a:lnTo>
                  <a:lnTo>
                    <a:pt x="629" y="1320"/>
                  </a:lnTo>
                  <a:lnTo>
                    <a:pt x="655" y="1322"/>
                  </a:lnTo>
                  <a:lnTo>
                    <a:pt x="682" y="1323"/>
                  </a:lnTo>
                  <a:lnTo>
                    <a:pt x="682" y="1323"/>
                  </a:lnTo>
                  <a:lnTo>
                    <a:pt x="737" y="1322"/>
                  </a:lnTo>
                  <a:lnTo>
                    <a:pt x="790" y="1321"/>
                  </a:lnTo>
                  <a:lnTo>
                    <a:pt x="840" y="1317"/>
                  </a:lnTo>
                  <a:lnTo>
                    <a:pt x="888" y="1310"/>
                  </a:lnTo>
                  <a:lnTo>
                    <a:pt x="912" y="1306"/>
                  </a:lnTo>
                  <a:lnTo>
                    <a:pt x="934" y="1302"/>
                  </a:lnTo>
                  <a:lnTo>
                    <a:pt x="957" y="1296"/>
                  </a:lnTo>
                  <a:lnTo>
                    <a:pt x="978" y="1291"/>
                  </a:lnTo>
                  <a:lnTo>
                    <a:pt x="999" y="1284"/>
                  </a:lnTo>
                  <a:lnTo>
                    <a:pt x="1020" y="1277"/>
                  </a:lnTo>
                  <a:lnTo>
                    <a:pt x="1040" y="1269"/>
                  </a:lnTo>
                  <a:lnTo>
                    <a:pt x="1059" y="1261"/>
                  </a:lnTo>
                  <a:lnTo>
                    <a:pt x="1078" y="1252"/>
                  </a:lnTo>
                  <a:lnTo>
                    <a:pt x="1096" y="1242"/>
                  </a:lnTo>
                  <a:lnTo>
                    <a:pt x="1113" y="1231"/>
                  </a:lnTo>
                  <a:lnTo>
                    <a:pt x="1130" y="1221"/>
                  </a:lnTo>
                  <a:lnTo>
                    <a:pt x="1145" y="1209"/>
                  </a:lnTo>
                  <a:lnTo>
                    <a:pt x="1160" y="1196"/>
                  </a:lnTo>
                  <a:lnTo>
                    <a:pt x="1174" y="1182"/>
                  </a:lnTo>
                  <a:lnTo>
                    <a:pt x="1188" y="1168"/>
                  </a:lnTo>
                  <a:lnTo>
                    <a:pt x="1201" y="1153"/>
                  </a:lnTo>
                  <a:lnTo>
                    <a:pt x="1214" y="1136"/>
                  </a:lnTo>
                  <a:lnTo>
                    <a:pt x="1225" y="1120"/>
                  </a:lnTo>
                  <a:lnTo>
                    <a:pt x="1236" y="1102"/>
                  </a:lnTo>
                  <a:lnTo>
                    <a:pt x="1246" y="1083"/>
                  </a:lnTo>
                  <a:lnTo>
                    <a:pt x="1255" y="1064"/>
                  </a:lnTo>
                  <a:lnTo>
                    <a:pt x="1264" y="1043"/>
                  </a:lnTo>
                  <a:lnTo>
                    <a:pt x="1271" y="1022"/>
                  </a:lnTo>
                  <a:lnTo>
                    <a:pt x="1271" y="1022"/>
                  </a:lnTo>
                  <a:lnTo>
                    <a:pt x="1285" y="978"/>
                  </a:lnTo>
                  <a:lnTo>
                    <a:pt x="1298" y="929"/>
                  </a:lnTo>
                  <a:lnTo>
                    <a:pt x="1309" y="879"/>
                  </a:lnTo>
                  <a:lnTo>
                    <a:pt x="1319" y="826"/>
                  </a:lnTo>
                  <a:lnTo>
                    <a:pt x="1326" y="774"/>
                  </a:lnTo>
                  <a:lnTo>
                    <a:pt x="1331" y="718"/>
                  </a:lnTo>
                  <a:lnTo>
                    <a:pt x="1335" y="662"/>
                  </a:lnTo>
                  <a:lnTo>
                    <a:pt x="1335" y="635"/>
                  </a:lnTo>
                  <a:lnTo>
                    <a:pt x="1335" y="607"/>
                  </a:lnTo>
                  <a:lnTo>
                    <a:pt x="1334" y="579"/>
                  </a:lnTo>
                  <a:lnTo>
                    <a:pt x="1331" y="551"/>
                  </a:lnTo>
                  <a:lnTo>
                    <a:pt x="1329" y="524"/>
                  </a:lnTo>
                  <a:lnTo>
                    <a:pt x="1326" y="497"/>
                  </a:lnTo>
                  <a:lnTo>
                    <a:pt x="1321" y="470"/>
                  </a:lnTo>
                  <a:lnTo>
                    <a:pt x="1317" y="443"/>
                  </a:lnTo>
                  <a:lnTo>
                    <a:pt x="1310" y="417"/>
                  </a:lnTo>
                  <a:lnTo>
                    <a:pt x="1303" y="391"/>
                  </a:lnTo>
                  <a:lnTo>
                    <a:pt x="1296" y="366"/>
                  </a:lnTo>
                  <a:lnTo>
                    <a:pt x="1287" y="342"/>
                  </a:lnTo>
                  <a:lnTo>
                    <a:pt x="1278" y="318"/>
                  </a:lnTo>
                  <a:lnTo>
                    <a:pt x="1266" y="294"/>
                  </a:lnTo>
                  <a:lnTo>
                    <a:pt x="1254" y="271"/>
                  </a:lnTo>
                  <a:lnTo>
                    <a:pt x="1242" y="250"/>
                  </a:lnTo>
                  <a:lnTo>
                    <a:pt x="1227" y="228"/>
                  </a:lnTo>
                  <a:lnTo>
                    <a:pt x="1211" y="209"/>
                  </a:lnTo>
                  <a:lnTo>
                    <a:pt x="1211" y="209"/>
                  </a:lnTo>
                  <a:lnTo>
                    <a:pt x="1191" y="185"/>
                  </a:lnTo>
                  <a:lnTo>
                    <a:pt x="1169" y="162"/>
                  </a:lnTo>
                  <a:lnTo>
                    <a:pt x="1146" y="141"/>
                  </a:lnTo>
                  <a:lnTo>
                    <a:pt x="1122" y="122"/>
                  </a:lnTo>
                  <a:lnTo>
                    <a:pt x="1096" y="104"/>
                  </a:lnTo>
                  <a:lnTo>
                    <a:pt x="1070" y="88"/>
                  </a:lnTo>
                  <a:lnTo>
                    <a:pt x="1042" y="73"/>
                  </a:lnTo>
                  <a:lnTo>
                    <a:pt x="1014" y="59"/>
                  </a:lnTo>
                  <a:lnTo>
                    <a:pt x="985" y="47"/>
                  </a:lnTo>
                  <a:lnTo>
                    <a:pt x="955" y="36"/>
                  </a:lnTo>
                  <a:lnTo>
                    <a:pt x="924" y="27"/>
                  </a:lnTo>
                  <a:lnTo>
                    <a:pt x="893" y="19"/>
                  </a:lnTo>
                  <a:lnTo>
                    <a:pt x="861" y="12"/>
                  </a:lnTo>
                  <a:lnTo>
                    <a:pt x="829" y="8"/>
                  </a:lnTo>
                  <a:lnTo>
                    <a:pt x="796" y="4"/>
                  </a:lnTo>
                  <a:lnTo>
                    <a:pt x="764" y="1"/>
                  </a:lnTo>
                  <a:lnTo>
                    <a:pt x="730" y="0"/>
                  </a:lnTo>
                  <a:lnTo>
                    <a:pt x="698" y="1"/>
                  </a:lnTo>
                  <a:lnTo>
                    <a:pt x="664" y="2"/>
                  </a:lnTo>
                  <a:lnTo>
                    <a:pt x="630" y="6"/>
                  </a:lnTo>
                  <a:lnTo>
                    <a:pt x="597" y="10"/>
                  </a:lnTo>
                  <a:lnTo>
                    <a:pt x="563" y="15"/>
                  </a:lnTo>
                  <a:lnTo>
                    <a:pt x="530" y="23"/>
                  </a:lnTo>
                  <a:lnTo>
                    <a:pt x="497" y="31"/>
                  </a:lnTo>
                  <a:lnTo>
                    <a:pt x="464" y="40"/>
                  </a:lnTo>
                  <a:lnTo>
                    <a:pt x="432" y="51"/>
                  </a:lnTo>
                  <a:lnTo>
                    <a:pt x="400" y="63"/>
                  </a:lnTo>
                  <a:lnTo>
                    <a:pt x="369" y="76"/>
                  </a:lnTo>
                  <a:lnTo>
                    <a:pt x="338" y="91"/>
                  </a:lnTo>
                  <a:lnTo>
                    <a:pt x="307" y="106"/>
                  </a:lnTo>
                  <a:lnTo>
                    <a:pt x="278" y="123"/>
                  </a:lnTo>
                  <a:lnTo>
                    <a:pt x="250" y="141"/>
                  </a:lnTo>
                  <a:lnTo>
                    <a:pt x="250" y="141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8"/>
            <p:cNvSpPr>
              <a:spLocks/>
            </p:cNvSpPr>
            <p:nvPr/>
          </p:nvSpPr>
          <p:spPr bwMode="auto">
            <a:xfrm flipH="1">
              <a:off x="6925596" y="5751627"/>
              <a:ext cx="340648" cy="382235"/>
            </a:xfrm>
            <a:custGeom>
              <a:avLst/>
              <a:gdLst>
                <a:gd name="T0" fmla="*/ 628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3 w 1175"/>
                <a:gd name="T7" fmla="*/ 76 h 1541"/>
                <a:gd name="T8" fmla="*/ 980 w 1175"/>
                <a:gd name="T9" fmla="*/ 123 h 1541"/>
                <a:gd name="T10" fmla="*/ 1036 w 1175"/>
                <a:gd name="T11" fmla="*/ 181 h 1541"/>
                <a:gd name="T12" fmla="*/ 1082 w 1175"/>
                <a:gd name="T13" fmla="*/ 245 h 1541"/>
                <a:gd name="T14" fmla="*/ 1117 w 1175"/>
                <a:gd name="T15" fmla="*/ 317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2 w 1175"/>
                <a:gd name="T21" fmla="*/ 555 h 1541"/>
                <a:gd name="T22" fmla="*/ 1175 w 1175"/>
                <a:gd name="T23" fmla="*/ 695 h 1541"/>
                <a:gd name="T24" fmla="*/ 1163 w 1175"/>
                <a:gd name="T25" fmla="*/ 856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80 w 1175"/>
                <a:gd name="T31" fmla="*/ 1203 h 1541"/>
                <a:gd name="T32" fmla="*/ 1066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2 h 1541"/>
                <a:gd name="T38" fmla="*/ 821 w 1175"/>
                <a:gd name="T39" fmla="*/ 1446 h 1541"/>
                <a:gd name="T40" fmla="*/ 713 w 1175"/>
                <a:gd name="T41" fmla="*/ 1507 h 1541"/>
                <a:gd name="T42" fmla="*/ 646 w 1175"/>
                <a:gd name="T43" fmla="*/ 1532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30 w 1175"/>
                <a:gd name="T49" fmla="*/ 1532 h 1541"/>
                <a:gd name="T50" fmla="*/ 463 w 1175"/>
                <a:gd name="T51" fmla="*/ 1507 h 1541"/>
                <a:gd name="T52" fmla="*/ 355 w 1175"/>
                <a:gd name="T53" fmla="*/ 1446 h 1541"/>
                <a:gd name="T54" fmla="*/ 252 w 1175"/>
                <a:gd name="T55" fmla="*/ 1372 h 1541"/>
                <a:gd name="T56" fmla="*/ 164 w 1175"/>
                <a:gd name="T57" fmla="*/ 1296 h 1541"/>
                <a:gd name="T58" fmla="*/ 109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9 w 1175"/>
                <a:gd name="T65" fmla="*/ 1002 h 1541"/>
                <a:gd name="T66" fmla="*/ 13 w 1175"/>
                <a:gd name="T67" fmla="*/ 856 h 1541"/>
                <a:gd name="T68" fmla="*/ 1 w 1175"/>
                <a:gd name="T69" fmla="*/ 695 h 1541"/>
                <a:gd name="T70" fmla="*/ 4 w 1175"/>
                <a:gd name="T71" fmla="*/ 555 h 1541"/>
                <a:gd name="T72" fmla="*/ 15 w 1175"/>
                <a:gd name="T73" fmla="*/ 472 h 1541"/>
                <a:gd name="T74" fmla="*/ 33 w 1175"/>
                <a:gd name="T75" fmla="*/ 392 h 1541"/>
                <a:gd name="T76" fmla="*/ 59 w 1175"/>
                <a:gd name="T77" fmla="*/ 317 h 1541"/>
                <a:gd name="T78" fmla="*/ 94 w 1175"/>
                <a:gd name="T79" fmla="*/ 245 h 1541"/>
                <a:gd name="T80" fmla="*/ 139 w 1175"/>
                <a:gd name="T81" fmla="*/ 181 h 1541"/>
                <a:gd name="T82" fmla="*/ 196 w 1175"/>
                <a:gd name="T83" fmla="*/ 123 h 1541"/>
                <a:gd name="T84" fmla="*/ 263 w 1175"/>
                <a:gd name="T85" fmla="*/ 76 h 1541"/>
                <a:gd name="T86" fmla="*/ 344 w 1175"/>
                <a:gd name="T87" fmla="*/ 38 h 1541"/>
                <a:gd name="T88" fmla="*/ 439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7" y="0"/>
                  </a:moveTo>
                  <a:lnTo>
                    <a:pt x="587" y="0"/>
                  </a:lnTo>
                  <a:lnTo>
                    <a:pt x="628" y="1"/>
                  </a:lnTo>
                  <a:lnTo>
                    <a:pt x="666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0"/>
                  </a:lnTo>
                  <a:lnTo>
                    <a:pt x="802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7" y="62"/>
                  </a:lnTo>
                  <a:lnTo>
                    <a:pt x="913" y="76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6" y="181"/>
                  </a:lnTo>
                  <a:lnTo>
                    <a:pt x="1053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7" y="292"/>
                  </a:lnTo>
                  <a:lnTo>
                    <a:pt x="1117" y="317"/>
                  </a:lnTo>
                  <a:lnTo>
                    <a:pt x="1127" y="342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49" y="419"/>
                  </a:lnTo>
                  <a:lnTo>
                    <a:pt x="1156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2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5"/>
                  </a:lnTo>
                  <a:lnTo>
                    <a:pt x="1173" y="750"/>
                  </a:lnTo>
                  <a:lnTo>
                    <a:pt x="1168" y="804"/>
                  </a:lnTo>
                  <a:lnTo>
                    <a:pt x="1163" y="856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1"/>
                  </a:lnTo>
                  <a:lnTo>
                    <a:pt x="1098" y="1154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2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4" y="1272"/>
                  </a:lnTo>
                  <a:lnTo>
                    <a:pt x="1010" y="1296"/>
                  </a:lnTo>
                  <a:lnTo>
                    <a:pt x="984" y="1321"/>
                  </a:lnTo>
                  <a:lnTo>
                    <a:pt x="955" y="1346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7" y="1422"/>
                  </a:lnTo>
                  <a:lnTo>
                    <a:pt x="821" y="1446"/>
                  </a:lnTo>
                  <a:lnTo>
                    <a:pt x="785" y="1469"/>
                  </a:lnTo>
                  <a:lnTo>
                    <a:pt x="748" y="1488"/>
                  </a:lnTo>
                  <a:lnTo>
                    <a:pt x="713" y="1507"/>
                  </a:lnTo>
                  <a:lnTo>
                    <a:pt x="678" y="1521"/>
                  </a:lnTo>
                  <a:lnTo>
                    <a:pt x="663" y="1526"/>
                  </a:lnTo>
                  <a:lnTo>
                    <a:pt x="646" y="1532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0"/>
                  </a:lnTo>
                  <a:lnTo>
                    <a:pt x="587" y="1541"/>
                  </a:lnTo>
                  <a:lnTo>
                    <a:pt x="587" y="1541"/>
                  </a:lnTo>
                  <a:lnTo>
                    <a:pt x="574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3" y="1526"/>
                  </a:lnTo>
                  <a:lnTo>
                    <a:pt x="497" y="1521"/>
                  </a:lnTo>
                  <a:lnTo>
                    <a:pt x="463" y="1507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4" y="1398"/>
                  </a:lnTo>
                  <a:lnTo>
                    <a:pt x="252" y="1372"/>
                  </a:lnTo>
                  <a:lnTo>
                    <a:pt x="219" y="1346"/>
                  </a:lnTo>
                  <a:lnTo>
                    <a:pt x="191" y="1321"/>
                  </a:lnTo>
                  <a:lnTo>
                    <a:pt x="164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4" y="1221"/>
                  </a:lnTo>
                  <a:lnTo>
                    <a:pt x="96" y="1203"/>
                  </a:lnTo>
                  <a:lnTo>
                    <a:pt x="87" y="1181"/>
                  </a:lnTo>
                  <a:lnTo>
                    <a:pt x="78" y="1154"/>
                  </a:lnTo>
                  <a:lnTo>
                    <a:pt x="68" y="1121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9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3" y="856"/>
                  </a:lnTo>
                  <a:lnTo>
                    <a:pt x="7" y="804"/>
                  </a:lnTo>
                  <a:lnTo>
                    <a:pt x="3" y="750"/>
                  </a:lnTo>
                  <a:lnTo>
                    <a:pt x="1" y="695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1" y="500"/>
                  </a:lnTo>
                  <a:lnTo>
                    <a:pt x="15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3" y="392"/>
                  </a:lnTo>
                  <a:lnTo>
                    <a:pt x="40" y="366"/>
                  </a:lnTo>
                  <a:lnTo>
                    <a:pt x="49" y="342"/>
                  </a:lnTo>
                  <a:lnTo>
                    <a:pt x="59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3" y="201"/>
                  </a:lnTo>
                  <a:lnTo>
                    <a:pt x="139" y="181"/>
                  </a:lnTo>
                  <a:lnTo>
                    <a:pt x="157" y="160"/>
                  </a:lnTo>
                  <a:lnTo>
                    <a:pt x="176" y="142"/>
                  </a:lnTo>
                  <a:lnTo>
                    <a:pt x="196" y="123"/>
                  </a:lnTo>
                  <a:lnTo>
                    <a:pt x="217" y="106"/>
                  </a:lnTo>
                  <a:lnTo>
                    <a:pt x="240" y="90"/>
                  </a:lnTo>
                  <a:lnTo>
                    <a:pt x="263" y="76"/>
                  </a:lnTo>
                  <a:lnTo>
                    <a:pt x="289" y="62"/>
                  </a:lnTo>
                  <a:lnTo>
                    <a:pt x="316" y="50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20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4"/>
                  </a:lnTo>
                  <a:lnTo>
                    <a:pt x="548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 flipH="1">
              <a:off x="6913430" y="5746415"/>
              <a:ext cx="366718" cy="220654"/>
            </a:xfrm>
            <a:custGeom>
              <a:avLst/>
              <a:gdLst>
                <a:gd name="T0" fmla="*/ 1037 w 1262"/>
                <a:gd name="T1" fmla="*/ 385 h 890"/>
                <a:gd name="T2" fmla="*/ 995 w 1262"/>
                <a:gd name="T3" fmla="*/ 402 h 890"/>
                <a:gd name="T4" fmla="*/ 954 w 1262"/>
                <a:gd name="T5" fmla="*/ 409 h 890"/>
                <a:gd name="T6" fmla="*/ 915 w 1262"/>
                <a:gd name="T7" fmla="*/ 409 h 890"/>
                <a:gd name="T8" fmla="*/ 839 w 1262"/>
                <a:gd name="T9" fmla="*/ 396 h 890"/>
                <a:gd name="T10" fmla="*/ 740 w 1262"/>
                <a:gd name="T11" fmla="*/ 377 h 890"/>
                <a:gd name="T12" fmla="*/ 690 w 1262"/>
                <a:gd name="T13" fmla="*/ 377 h 890"/>
                <a:gd name="T14" fmla="*/ 652 w 1262"/>
                <a:gd name="T15" fmla="*/ 385 h 890"/>
                <a:gd name="T16" fmla="*/ 625 w 1262"/>
                <a:gd name="T17" fmla="*/ 395 h 890"/>
                <a:gd name="T18" fmla="*/ 575 w 1262"/>
                <a:gd name="T19" fmla="*/ 399 h 890"/>
                <a:gd name="T20" fmla="*/ 497 w 1262"/>
                <a:gd name="T21" fmla="*/ 390 h 890"/>
                <a:gd name="T22" fmla="*/ 386 w 1262"/>
                <a:gd name="T23" fmla="*/ 377 h 890"/>
                <a:gd name="T24" fmla="*/ 317 w 1262"/>
                <a:gd name="T25" fmla="*/ 379 h 890"/>
                <a:gd name="T26" fmla="*/ 250 w 1262"/>
                <a:gd name="T27" fmla="*/ 395 h 890"/>
                <a:gd name="T28" fmla="*/ 206 w 1262"/>
                <a:gd name="T29" fmla="*/ 417 h 890"/>
                <a:gd name="T30" fmla="*/ 176 w 1262"/>
                <a:gd name="T31" fmla="*/ 441 h 890"/>
                <a:gd name="T32" fmla="*/ 148 w 1262"/>
                <a:gd name="T33" fmla="*/ 471 h 890"/>
                <a:gd name="T34" fmla="*/ 121 w 1262"/>
                <a:gd name="T35" fmla="*/ 509 h 890"/>
                <a:gd name="T36" fmla="*/ 97 w 1262"/>
                <a:gd name="T37" fmla="*/ 555 h 890"/>
                <a:gd name="T38" fmla="*/ 76 w 1262"/>
                <a:gd name="T39" fmla="*/ 611 h 890"/>
                <a:gd name="T40" fmla="*/ 47 w 1262"/>
                <a:gd name="T41" fmla="*/ 727 h 890"/>
                <a:gd name="T42" fmla="*/ 28 w 1262"/>
                <a:gd name="T43" fmla="*/ 741 h 890"/>
                <a:gd name="T44" fmla="*/ 5 w 1262"/>
                <a:gd name="T45" fmla="*/ 622 h 890"/>
                <a:gd name="T46" fmla="*/ 0 w 1262"/>
                <a:gd name="T47" fmla="*/ 511 h 890"/>
                <a:gd name="T48" fmla="*/ 11 w 1262"/>
                <a:gd name="T49" fmla="*/ 408 h 890"/>
                <a:gd name="T50" fmla="*/ 40 w 1262"/>
                <a:gd name="T51" fmla="*/ 315 h 890"/>
                <a:gd name="T52" fmla="*/ 86 w 1262"/>
                <a:gd name="T53" fmla="*/ 233 h 890"/>
                <a:gd name="T54" fmla="*/ 149 w 1262"/>
                <a:gd name="T55" fmla="*/ 161 h 890"/>
                <a:gd name="T56" fmla="*/ 229 w 1262"/>
                <a:gd name="T57" fmla="*/ 101 h 890"/>
                <a:gd name="T58" fmla="*/ 324 w 1262"/>
                <a:gd name="T59" fmla="*/ 55 h 890"/>
                <a:gd name="T60" fmla="*/ 436 w 1262"/>
                <a:gd name="T61" fmla="*/ 22 h 890"/>
                <a:gd name="T62" fmla="*/ 564 w 1262"/>
                <a:gd name="T63" fmla="*/ 3 h 890"/>
                <a:gd name="T64" fmla="*/ 635 w 1262"/>
                <a:gd name="T65" fmla="*/ 0 h 890"/>
                <a:gd name="T66" fmla="*/ 708 w 1262"/>
                <a:gd name="T67" fmla="*/ 2 h 890"/>
                <a:gd name="T68" fmla="*/ 775 w 1262"/>
                <a:gd name="T69" fmla="*/ 10 h 890"/>
                <a:gd name="T70" fmla="*/ 839 w 1262"/>
                <a:gd name="T71" fmla="*/ 24 h 890"/>
                <a:gd name="T72" fmla="*/ 898 w 1262"/>
                <a:gd name="T73" fmla="*/ 43 h 890"/>
                <a:gd name="T74" fmla="*/ 952 w 1262"/>
                <a:gd name="T75" fmla="*/ 68 h 890"/>
                <a:gd name="T76" fmla="*/ 1004 w 1262"/>
                <a:gd name="T77" fmla="*/ 97 h 890"/>
                <a:gd name="T78" fmla="*/ 1050 w 1262"/>
                <a:gd name="T79" fmla="*/ 131 h 890"/>
                <a:gd name="T80" fmla="*/ 1104 w 1262"/>
                <a:gd name="T81" fmla="*/ 182 h 890"/>
                <a:gd name="T82" fmla="*/ 1171 w 1262"/>
                <a:gd name="T83" fmla="*/ 272 h 890"/>
                <a:gd name="T84" fmla="*/ 1220 w 1262"/>
                <a:gd name="T85" fmla="*/ 372 h 890"/>
                <a:gd name="T86" fmla="*/ 1251 w 1262"/>
                <a:gd name="T87" fmla="*/ 484 h 890"/>
                <a:gd name="T88" fmla="*/ 1262 w 1262"/>
                <a:gd name="T89" fmla="*/ 601 h 890"/>
                <a:gd name="T90" fmla="*/ 1255 w 1262"/>
                <a:gd name="T91" fmla="*/ 725 h 890"/>
                <a:gd name="T92" fmla="*/ 1229 w 1262"/>
                <a:gd name="T93" fmla="*/ 849 h 890"/>
                <a:gd name="T94" fmla="*/ 1218 w 1262"/>
                <a:gd name="T95" fmla="*/ 847 h 890"/>
                <a:gd name="T96" fmla="*/ 1211 w 1262"/>
                <a:gd name="T97" fmla="*/ 726 h 890"/>
                <a:gd name="T98" fmla="*/ 1191 w 1262"/>
                <a:gd name="T99" fmla="*/ 621 h 890"/>
                <a:gd name="T100" fmla="*/ 1156 w 1262"/>
                <a:gd name="T101" fmla="*/ 528 h 890"/>
                <a:gd name="T102" fmla="*/ 1110 w 1262"/>
                <a:gd name="T103" fmla="*/ 448 h 890"/>
                <a:gd name="T104" fmla="*/ 1051 w 1262"/>
                <a:gd name="T105" fmla="*/ 37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2" h="890">
                  <a:moveTo>
                    <a:pt x="1051" y="378"/>
                  </a:moveTo>
                  <a:lnTo>
                    <a:pt x="1051" y="378"/>
                  </a:lnTo>
                  <a:lnTo>
                    <a:pt x="1037" y="385"/>
                  </a:lnTo>
                  <a:lnTo>
                    <a:pt x="1023" y="392"/>
                  </a:lnTo>
                  <a:lnTo>
                    <a:pt x="1009" y="397"/>
                  </a:lnTo>
                  <a:lnTo>
                    <a:pt x="995" y="402"/>
                  </a:lnTo>
                  <a:lnTo>
                    <a:pt x="981" y="405"/>
                  </a:lnTo>
                  <a:lnTo>
                    <a:pt x="968" y="407"/>
                  </a:lnTo>
                  <a:lnTo>
                    <a:pt x="954" y="409"/>
                  </a:lnTo>
                  <a:lnTo>
                    <a:pt x="941" y="409"/>
                  </a:lnTo>
                  <a:lnTo>
                    <a:pt x="929" y="409"/>
                  </a:lnTo>
                  <a:lnTo>
                    <a:pt x="915" y="409"/>
                  </a:lnTo>
                  <a:lnTo>
                    <a:pt x="889" y="406"/>
                  </a:lnTo>
                  <a:lnTo>
                    <a:pt x="865" y="402"/>
                  </a:lnTo>
                  <a:lnTo>
                    <a:pt x="839" y="396"/>
                  </a:lnTo>
                  <a:lnTo>
                    <a:pt x="790" y="385"/>
                  </a:lnTo>
                  <a:lnTo>
                    <a:pt x="765" y="380"/>
                  </a:lnTo>
                  <a:lnTo>
                    <a:pt x="740" y="377"/>
                  </a:lnTo>
                  <a:lnTo>
                    <a:pt x="714" y="376"/>
                  </a:lnTo>
                  <a:lnTo>
                    <a:pt x="702" y="376"/>
                  </a:lnTo>
                  <a:lnTo>
                    <a:pt x="690" y="377"/>
                  </a:lnTo>
                  <a:lnTo>
                    <a:pt x="676" y="379"/>
                  </a:lnTo>
                  <a:lnTo>
                    <a:pt x="664" y="382"/>
                  </a:lnTo>
                  <a:lnTo>
                    <a:pt x="652" y="385"/>
                  </a:lnTo>
                  <a:lnTo>
                    <a:pt x="638" y="391"/>
                  </a:lnTo>
                  <a:lnTo>
                    <a:pt x="638" y="391"/>
                  </a:lnTo>
                  <a:lnTo>
                    <a:pt x="625" y="395"/>
                  </a:lnTo>
                  <a:lnTo>
                    <a:pt x="609" y="398"/>
                  </a:lnTo>
                  <a:lnTo>
                    <a:pt x="593" y="399"/>
                  </a:lnTo>
                  <a:lnTo>
                    <a:pt x="575" y="399"/>
                  </a:lnTo>
                  <a:lnTo>
                    <a:pt x="557" y="398"/>
                  </a:lnTo>
                  <a:lnTo>
                    <a:pt x="538" y="396"/>
                  </a:lnTo>
                  <a:lnTo>
                    <a:pt x="497" y="390"/>
                  </a:lnTo>
                  <a:lnTo>
                    <a:pt x="454" y="384"/>
                  </a:lnTo>
                  <a:lnTo>
                    <a:pt x="409" y="379"/>
                  </a:lnTo>
                  <a:lnTo>
                    <a:pt x="386" y="377"/>
                  </a:lnTo>
                  <a:lnTo>
                    <a:pt x="363" y="377"/>
                  </a:lnTo>
                  <a:lnTo>
                    <a:pt x="340" y="377"/>
                  </a:lnTo>
                  <a:lnTo>
                    <a:pt x="317" y="379"/>
                  </a:lnTo>
                  <a:lnTo>
                    <a:pt x="294" y="382"/>
                  </a:lnTo>
                  <a:lnTo>
                    <a:pt x="271" y="388"/>
                  </a:lnTo>
                  <a:lnTo>
                    <a:pt x="250" y="395"/>
                  </a:lnTo>
                  <a:lnTo>
                    <a:pt x="228" y="405"/>
                  </a:lnTo>
                  <a:lnTo>
                    <a:pt x="217" y="410"/>
                  </a:lnTo>
                  <a:lnTo>
                    <a:pt x="206" y="417"/>
                  </a:lnTo>
                  <a:lnTo>
                    <a:pt x="196" y="424"/>
                  </a:lnTo>
                  <a:lnTo>
                    <a:pt x="186" y="432"/>
                  </a:lnTo>
                  <a:lnTo>
                    <a:pt x="176" y="441"/>
                  </a:lnTo>
                  <a:lnTo>
                    <a:pt x="167" y="449"/>
                  </a:lnTo>
                  <a:lnTo>
                    <a:pt x="157" y="460"/>
                  </a:lnTo>
                  <a:lnTo>
                    <a:pt x="148" y="471"/>
                  </a:lnTo>
                  <a:lnTo>
                    <a:pt x="139" y="483"/>
                  </a:lnTo>
                  <a:lnTo>
                    <a:pt x="130" y="496"/>
                  </a:lnTo>
                  <a:lnTo>
                    <a:pt x="121" y="509"/>
                  </a:lnTo>
                  <a:lnTo>
                    <a:pt x="113" y="524"/>
                  </a:lnTo>
                  <a:lnTo>
                    <a:pt x="105" y="539"/>
                  </a:lnTo>
                  <a:lnTo>
                    <a:pt x="97" y="555"/>
                  </a:lnTo>
                  <a:lnTo>
                    <a:pt x="90" y="573"/>
                  </a:lnTo>
                  <a:lnTo>
                    <a:pt x="83" y="592"/>
                  </a:lnTo>
                  <a:lnTo>
                    <a:pt x="76" y="611"/>
                  </a:lnTo>
                  <a:lnTo>
                    <a:pt x="69" y="632"/>
                  </a:lnTo>
                  <a:lnTo>
                    <a:pt x="58" y="677"/>
                  </a:lnTo>
                  <a:lnTo>
                    <a:pt x="47" y="727"/>
                  </a:lnTo>
                  <a:lnTo>
                    <a:pt x="39" y="782"/>
                  </a:lnTo>
                  <a:lnTo>
                    <a:pt x="39" y="782"/>
                  </a:lnTo>
                  <a:lnTo>
                    <a:pt x="28" y="741"/>
                  </a:lnTo>
                  <a:lnTo>
                    <a:pt x="18" y="700"/>
                  </a:lnTo>
                  <a:lnTo>
                    <a:pt x="11" y="661"/>
                  </a:lnTo>
                  <a:lnTo>
                    <a:pt x="5" y="622"/>
                  </a:lnTo>
                  <a:lnTo>
                    <a:pt x="1" y="584"/>
                  </a:lnTo>
                  <a:lnTo>
                    <a:pt x="0" y="546"/>
                  </a:lnTo>
                  <a:lnTo>
                    <a:pt x="0" y="511"/>
                  </a:lnTo>
                  <a:lnTo>
                    <a:pt x="2" y="475"/>
                  </a:lnTo>
                  <a:lnTo>
                    <a:pt x="5" y="442"/>
                  </a:lnTo>
                  <a:lnTo>
                    <a:pt x="11" y="408"/>
                  </a:lnTo>
                  <a:lnTo>
                    <a:pt x="19" y="376"/>
                  </a:lnTo>
                  <a:lnTo>
                    <a:pt x="29" y="345"/>
                  </a:lnTo>
                  <a:lnTo>
                    <a:pt x="40" y="315"/>
                  </a:lnTo>
                  <a:lnTo>
                    <a:pt x="54" y="286"/>
                  </a:lnTo>
                  <a:lnTo>
                    <a:pt x="69" y="259"/>
                  </a:lnTo>
                  <a:lnTo>
                    <a:pt x="86" y="233"/>
                  </a:lnTo>
                  <a:lnTo>
                    <a:pt x="105" y="207"/>
                  </a:lnTo>
                  <a:lnTo>
                    <a:pt x="127" y="183"/>
                  </a:lnTo>
                  <a:lnTo>
                    <a:pt x="149" y="161"/>
                  </a:lnTo>
                  <a:lnTo>
                    <a:pt x="174" y="140"/>
                  </a:lnTo>
                  <a:lnTo>
                    <a:pt x="199" y="120"/>
                  </a:lnTo>
                  <a:lnTo>
                    <a:pt x="229" y="101"/>
                  </a:lnTo>
                  <a:lnTo>
                    <a:pt x="258" y="84"/>
                  </a:lnTo>
                  <a:lnTo>
                    <a:pt x="290" y="69"/>
                  </a:lnTo>
                  <a:lnTo>
                    <a:pt x="324" y="55"/>
                  </a:lnTo>
                  <a:lnTo>
                    <a:pt x="360" y="42"/>
                  </a:lnTo>
                  <a:lnTo>
                    <a:pt x="397" y="31"/>
                  </a:lnTo>
                  <a:lnTo>
                    <a:pt x="436" y="22"/>
                  </a:lnTo>
                  <a:lnTo>
                    <a:pt x="477" y="14"/>
                  </a:lnTo>
                  <a:lnTo>
                    <a:pt x="519" y="7"/>
                  </a:lnTo>
                  <a:lnTo>
                    <a:pt x="564" y="3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35" y="0"/>
                  </a:lnTo>
                  <a:lnTo>
                    <a:pt x="659" y="0"/>
                  </a:lnTo>
                  <a:lnTo>
                    <a:pt x="684" y="0"/>
                  </a:lnTo>
                  <a:lnTo>
                    <a:pt x="708" y="2"/>
                  </a:lnTo>
                  <a:lnTo>
                    <a:pt x="730" y="4"/>
                  </a:lnTo>
                  <a:lnTo>
                    <a:pt x="753" y="6"/>
                  </a:lnTo>
                  <a:lnTo>
                    <a:pt x="775" y="10"/>
                  </a:lnTo>
                  <a:lnTo>
                    <a:pt x="796" y="14"/>
                  </a:lnTo>
                  <a:lnTo>
                    <a:pt x="818" y="18"/>
                  </a:lnTo>
                  <a:lnTo>
                    <a:pt x="839" y="24"/>
                  </a:lnTo>
                  <a:lnTo>
                    <a:pt x="859" y="30"/>
                  </a:lnTo>
                  <a:lnTo>
                    <a:pt x="878" y="37"/>
                  </a:lnTo>
                  <a:lnTo>
                    <a:pt x="898" y="43"/>
                  </a:lnTo>
                  <a:lnTo>
                    <a:pt x="916" y="51"/>
                  </a:lnTo>
                  <a:lnTo>
                    <a:pt x="935" y="59"/>
                  </a:lnTo>
                  <a:lnTo>
                    <a:pt x="952" y="68"/>
                  </a:lnTo>
                  <a:lnTo>
                    <a:pt x="970" y="78"/>
                  </a:lnTo>
                  <a:lnTo>
                    <a:pt x="987" y="87"/>
                  </a:lnTo>
                  <a:lnTo>
                    <a:pt x="1004" y="97"/>
                  </a:lnTo>
                  <a:lnTo>
                    <a:pt x="1020" y="108"/>
                  </a:lnTo>
                  <a:lnTo>
                    <a:pt x="1034" y="120"/>
                  </a:lnTo>
                  <a:lnTo>
                    <a:pt x="1050" y="131"/>
                  </a:lnTo>
                  <a:lnTo>
                    <a:pt x="1063" y="144"/>
                  </a:lnTo>
                  <a:lnTo>
                    <a:pt x="1078" y="155"/>
                  </a:lnTo>
                  <a:lnTo>
                    <a:pt x="1104" y="182"/>
                  </a:lnTo>
                  <a:lnTo>
                    <a:pt x="1128" y="210"/>
                  </a:lnTo>
                  <a:lnTo>
                    <a:pt x="1151" y="241"/>
                  </a:lnTo>
                  <a:lnTo>
                    <a:pt x="1171" y="272"/>
                  </a:lnTo>
                  <a:lnTo>
                    <a:pt x="1189" y="304"/>
                  </a:lnTo>
                  <a:lnTo>
                    <a:pt x="1206" y="338"/>
                  </a:lnTo>
                  <a:lnTo>
                    <a:pt x="1220" y="372"/>
                  </a:lnTo>
                  <a:lnTo>
                    <a:pt x="1232" y="409"/>
                  </a:lnTo>
                  <a:lnTo>
                    <a:pt x="1243" y="446"/>
                  </a:lnTo>
                  <a:lnTo>
                    <a:pt x="1251" y="484"/>
                  </a:lnTo>
                  <a:lnTo>
                    <a:pt x="1256" y="523"/>
                  </a:lnTo>
                  <a:lnTo>
                    <a:pt x="1261" y="561"/>
                  </a:lnTo>
                  <a:lnTo>
                    <a:pt x="1262" y="601"/>
                  </a:lnTo>
                  <a:lnTo>
                    <a:pt x="1262" y="642"/>
                  </a:lnTo>
                  <a:lnTo>
                    <a:pt x="1260" y="683"/>
                  </a:lnTo>
                  <a:lnTo>
                    <a:pt x="1255" y="725"/>
                  </a:lnTo>
                  <a:lnTo>
                    <a:pt x="1249" y="766"/>
                  </a:lnTo>
                  <a:lnTo>
                    <a:pt x="1241" y="807"/>
                  </a:lnTo>
                  <a:lnTo>
                    <a:pt x="1229" y="849"/>
                  </a:lnTo>
                  <a:lnTo>
                    <a:pt x="1217" y="890"/>
                  </a:lnTo>
                  <a:lnTo>
                    <a:pt x="1217" y="890"/>
                  </a:lnTo>
                  <a:lnTo>
                    <a:pt x="1218" y="847"/>
                  </a:lnTo>
                  <a:lnTo>
                    <a:pt x="1217" y="804"/>
                  </a:lnTo>
                  <a:lnTo>
                    <a:pt x="1215" y="764"/>
                  </a:lnTo>
                  <a:lnTo>
                    <a:pt x="1211" y="726"/>
                  </a:lnTo>
                  <a:lnTo>
                    <a:pt x="1206" y="689"/>
                  </a:lnTo>
                  <a:lnTo>
                    <a:pt x="1199" y="654"/>
                  </a:lnTo>
                  <a:lnTo>
                    <a:pt x="1191" y="621"/>
                  </a:lnTo>
                  <a:lnTo>
                    <a:pt x="1181" y="588"/>
                  </a:lnTo>
                  <a:lnTo>
                    <a:pt x="1170" y="558"/>
                  </a:lnTo>
                  <a:lnTo>
                    <a:pt x="1156" y="528"/>
                  </a:lnTo>
                  <a:lnTo>
                    <a:pt x="1143" y="500"/>
                  </a:lnTo>
                  <a:lnTo>
                    <a:pt x="1127" y="474"/>
                  </a:lnTo>
                  <a:lnTo>
                    <a:pt x="1110" y="448"/>
                  </a:lnTo>
                  <a:lnTo>
                    <a:pt x="1092" y="423"/>
                  </a:lnTo>
                  <a:lnTo>
                    <a:pt x="1072" y="399"/>
                  </a:lnTo>
                  <a:lnTo>
                    <a:pt x="1051" y="378"/>
                  </a:lnTo>
                  <a:lnTo>
                    <a:pt x="1051" y="378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 flipH="1">
              <a:off x="6970784" y="5824599"/>
              <a:ext cx="159896" cy="29536"/>
            </a:xfrm>
            <a:custGeom>
              <a:avLst/>
              <a:gdLst>
                <a:gd name="T0" fmla="*/ 552 w 552"/>
                <a:gd name="T1" fmla="*/ 24 h 118"/>
                <a:gd name="T2" fmla="*/ 552 w 552"/>
                <a:gd name="T3" fmla="*/ 36 h 118"/>
                <a:gd name="T4" fmla="*/ 547 w 552"/>
                <a:gd name="T5" fmla="*/ 48 h 118"/>
                <a:gd name="T6" fmla="*/ 540 w 552"/>
                <a:gd name="T7" fmla="*/ 57 h 118"/>
                <a:gd name="T8" fmla="*/ 518 w 552"/>
                <a:gd name="T9" fmla="*/ 75 h 118"/>
                <a:gd name="T10" fmla="*/ 494 w 552"/>
                <a:gd name="T11" fmla="*/ 88 h 118"/>
                <a:gd name="T12" fmla="*/ 483 w 552"/>
                <a:gd name="T13" fmla="*/ 92 h 118"/>
                <a:gd name="T14" fmla="*/ 451 w 552"/>
                <a:gd name="T15" fmla="*/ 103 h 118"/>
                <a:gd name="T16" fmla="*/ 416 w 552"/>
                <a:gd name="T17" fmla="*/ 110 h 118"/>
                <a:gd name="T18" fmla="*/ 381 w 552"/>
                <a:gd name="T19" fmla="*/ 116 h 118"/>
                <a:gd name="T20" fmla="*/ 345 w 552"/>
                <a:gd name="T21" fmla="*/ 118 h 118"/>
                <a:gd name="T22" fmla="*/ 305 w 552"/>
                <a:gd name="T23" fmla="*/ 118 h 118"/>
                <a:gd name="T24" fmla="*/ 265 w 552"/>
                <a:gd name="T25" fmla="*/ 113 h 118"/>
                <a:gd name="T26" fmla="*/ 226 w 552"/>
                <a:gd name="T27" fmla="*/ 106 h 118"/>
                <a:gd name="T28" fmla="*/ 187 w 552"/>
                <a:gd name="T29" fmla="*/ 95 h 118"/>
                <a:gd name="T30" fmla="*/ 163 w 552"/>
                <a:gd name="T31" fmla="*/ 86 h 118"/>
                <a:gd name="T32" fmla="*/ 93 w 552"/>
                <a:gd name="T33" fmla="*/ 61 h 118"/>
                <a:gd name="T34" fmla="*/ 68 w 552"/>
                <a:gd name="T35" fmla="*/ 52 h 118"/>
                <a:gd name="T36" fmla="*/ 33 w 552"/>
                <a:gd name="T37" fmla="*/ 39 h 118"/>
                <a:gd name="T38" fmla="*/ 12 w 552"/>
                <a:gd name="T39" fmla="*/ 26 h 118"/>
                <a:gd name="T40" fmla="*/ 2 w 552"/>
                <a:gd name="T41" fmla="*/ 17 h 118"/>
                <a:gd name="T42" fmla="*/ 0 w 552"/>
                <a:gd name="T43" fmla="*/ 10 h 118"/>
                <a:gd name="T44" fmla="*/ 6 w 552"/>
                <a:gd name="T45" fmla="*/ 3 h 118"/>
                <a:gd name="T46" fmla="*/ 16 w 552"/>
                <a:gd name="T47" fmla="*/ 1 h 118"/>
                <a:gd name="T48" fmla="*/ 38 w 552"/>
                <a:gd name="T49" fmla="*/ 0 h 118"/>
                <a:gd name="T50" fmla="*/ 59 w 552"/>
                <a:gd name="T51" fmla="*/ 3 h 118"/>
                <a:gd name="T52" fmla="*/ 89 w 552"/>
                <a:gd name="T53" fmla="*/ 13 h 118"/>
                <a:gd name="T54" fmla="*/ 178 w 552"/>
                <a:gd name="T55" fmla="*/ 44 h 118"/>
                <a:gd name="T56" fmla="*/ 215 w 552"/>
                <a:gd name="T57" fmla="*/ 56 h 118"/>
                <a:gd name="T58" fmla="*/ 252 w 552"/>
                <a:gd name="T59" fmla="*/ 66 h 118"/>
                <a:gd name="T60" fmla="*/ 290 w 552"/>
                <a:gd name="T61" fmla="*/ 72 h 118"/>
                <a:gd name="T62" fmla="*/ 329 w 552"/>
                <a:gd name="T63" fmla="*/ 75 h 118"/>
                <a:gd name="T64" fmla="*/ 360 w 552"/>
                <a:gd name="T65" fmla="*/ 74 h 118"/>
                <a:gd name="T66" fmla="*/ 421 w 552"/>
                <a:gd name="T67" fmla="*/ 67 h 118"/>
                <a:gd name="T68" fmla="*/ 452 w 552"/>
                <a:gd name="T69" fmla="*/ 62 h 118"/>
                <a:gd name="T70" fmla="*/ 479 w 552"/>
                <a:gd name="T71" fmla="*/ 54 h 118"/>
                <a:gd name="T72" fmla="*/ 506 w 552"/>
                <a:gd name="T73" fmla="*/ 44 h 118"/>
                <a:gd name="T74" fmla="*/ 516 w 552"/>
                <a:gd name="T75" fmla="*/ 39 h 118"/>
                <a:gd name="T76" fmla="*/ 543 w 552"/>
                <a:gd name="T77" fmla="*/ 21 h 118"/>
                <a:gd name="T78" fmla="*/ 545 w 552"/>
                <a:gd name="T79" fmla="*/ 20 h 118"/>
                <a:gd name="T80" fmla="*/ 550 w 552"/>
                <a:gd name="T81" fmla="*/ 22 h 118"/>
                <a:gd name="T82" fmla="*/ 552 w 552"/>
                <a:gd name="T8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118">
                  <a:moveTo>
                    <a:pt x="552" y="24"/>
                  </a:moveTo>
                  <a:lnTo>
                    <a:pt x="552" y="24"/>
                  </a:lnTo>
                  <a:lnTo>
                    <a:pt x="552" y="29"/>
                  </a:lnTo>
                  <a:lnTo>
                    <a:pt x="552" y="36"/>
                  </a:lnTo>
                  <a:lnTo>
                    <a:pt x="550" y="41"/>
                  </a:lnTo>
                  <a:lnTo>
                    <a:pt x="547" y="48"/>
                  </a:lnTo>
                  <a:lnTo>
                    <a:pt x="544" y="52"/>
                  </a:lnTo>
                  <a:lnTo>
                    <a:pt x="540" y="57"/>
                  </a:lnTo>
                  <a:lnTo>
                    <a:pt x="530" y="67"/>
                  </a:lnTo>
                  <a:lnTo>
                    <a:pt x="518" y="75"/>
                  </a:lnTo>
                  <a:lnTo>
                    <a:pt x="507" y="82"/>
                  </a:lnTo>
                  <a:lnTo>
                    <a:pt x="49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67" y="98"/>
                  </a:lnTo>
                  <a:lnTo>
                    <a:pt x="451" y="103"/>
                  </a:lnTo>
                  <a:lnTo>
                    <a:pt x="433" y="107"/>
                  </a:lnTo>
                  <a:lnTo>
                    <a:pt x="416" y="110"/>
                  </a:lnTo>
                  <a:lnTo>
                    <a:pt x="398" y="113"/>
                  </a:lnTo>
                  <a:lnTo>
                    <a:pt x="381" y="116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25" y="118"/>
                  </a:lnTo>
                  <a:lnTo>
                    <a:pt x="305" y="118"/>
                  </a:lnTo>
                  <a:lnTo>
                    <a:pt x="286" y="116"/>
                  </a:lnTo>
                  <a:lnTo>
                    <a:pt x="265" y="113"/>
                  </a:lnTo>
                  <a:lnTo>
                    <a:pt x="245" y="109"/>
                  </a:lnTo>
                  <a:lnTo>
                    <a:pt x="226" y="106"/>
                  </a:lnTo>
                  <a:lnTo>
                    <a:pt x="207" y="101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63" y="86"/>
                  </a:lnTo>
                  <a:lnTo>
                    <a:pt x="140" y="79"/>
                  </a:lnTo>
                  <a:lnTo>
                    <a:pt x="93" y="61"/>
                  </a:lnTo>
                  <a:lnTo>
                    <a:pt x="93" y="61"/>
                  </a:lnTo>
                  <a:lnTo>
                    <a:pt x="68" y="52"/>
                  </a:lnTo>
                  <a:lnTo>
                    <a:pt x="44" y="43"/>
                  </a:lnTo>
                  <a:lnTo>
                    <a:pt x="33" y="39"/>
                  </a:lnTo>
                  <a:lnTo>
                    <a:pt x="22" y="32"/>
                  </a:lnTo>
                  <a:lnTo>
                    <a:pt x="12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16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1"/>
                  </a:lnTo>
                  <a:lnTo>
                    <a:pt x="59" y="3"/>
                  </a:lnTo>
                  <a:lnTo>
                    <a:pt x="69" y="7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215" y="56"/>
                  </a:lnTo>
                  <a:lnTo>
                    <a:pt x="233" y="62"/>
                  </a:lnTo>
                  <a:lnTo>
                    <a:pt x="252" y="66"/>
                  </a:lnTo>
                  <a:lnTo>
                    <a:pt x="271" y="69"/>
                  </a:lnTo>
                  <a:lnTo>
                    <a:pt x="290" y="72"/>
                  </a:lnTo>
                  <a:lnTo>
                    <a:pt x="309" y="75"/>
                  </a:lnTo>
                  <a:lnTo>
                    <a:pt x="329" y="75"/>
                  </a:lnTo>
                  <a:lnTo>
                    <a:pt x="329" y="75"/>
                  </a:lnTo>
                  <a:lnTo>
                    <a:pt x="360" y="74"/>
                  </a:lnTo>
                  <a:lnTo>
                    <a:pt x="391" y="71"/>
                  </a:lnTo>
                  <a:lnTo>
                    <a:pt x="421" y="67"/>
                  </a:lnTo>
                  <a:lnTo>
                    <a:pt x="452" y="62"/>
                  </a:lnTo>
                  <a:lnTo>
                    <a:pt x="452" y="62"/>
                  </a:lnTo>
                  <a:lnTo>
                    <a:pt x="465" y="58"/>
                  </a:lnTo>
                  <a:lnTo>
                    <a:pt x="479" y="54"/>
                  </a:lnTo>
                  <a:lnTo>
                    <a:pt x="492" y="50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16" y="39"/>
                  </a:lnTo>
                  <a:lnTo>
                    <a:pt x="525" y="32"/>
                  </a:lnTo>
                  <a:lnTo>
                    <a:pt x="543" y="21"/>
                  </a:lnTo>
                  <a:lnTo>
                    <a:pt x="543" y="21"/>
                  </a:lnTo>
                  <a:lnTo>
                    <a:pt x="545" y="20"/>
                  </a:lnTo>
                  <a:lnTo>
                    <a:pt x="548" y="20"/>
                  </a:lnTo>
                  <a:lnTo>
                    <a:pt x="550" y="22"/>
                  </a:lnTo>
                  <a:lnTo>
                    <a:pt x="552" y="24"/>
                  </a:lnTo>
                  <a:lnTo>
                    <a:pt x="552" y="24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1"/>
            <p:cNvSpPr>
              <a:spLocks noEditPoints="1"/>
            </p:cNvSpPr>
            <p:nvPr/>
          </p:nvSpPr>
          <p:spPr bwMode="auto">
            <a:xfrm flipH="1">
              <a:off x="6944714" y="5925370"/>
              <a:ext cx="307626" cy="90346"/>
            </a:xfrm>
            <a:custGeom>
              <a:avLst/>
              <a:gdLst>
                <a:gd name="T0" fmla="*/ 205 w 1064"/>
                <a:gd name="T1" fmla="*/ 358 h 367"/>
                <a:gd name="T2" fmla="*/ 111 w 1064"/>
                <a:gd name="T3" fmla="*/ 315 h 367"/>
                <a:gd name="T4" fmla="*/ 70 w 1064"/>
                <a:gd name="T5" fmla="*/ 244 h 367"/>
                <a:gd name="T6" fmla="*/ 44 w 1064"/>
                <a:gd name="T7" fmla="*/ 126 h 367"/>
                <a:gd name="T8" fmla="*/ 20 w 1064"/>
                <a:gd name="T9" fmla="*/ 94 h 367"/>
                <a:gd name="T10" fmla="*/ 2 w 1064"/>
                <a:gd name="T11" fmla="*/ 70 h 367"/>
                <a:gd name="T12" fmla="*/ 5 w 1064"/>
                <a:gd name="T13" fmla="*/ 26 h 367"/>
                <a:gd name="T14" fmla="*/ 62 w 1064"/>
                <a:gd name="T15" fmla="*/ 8 h 367"/>
                <a:gd name="T16" fmla="*/ 263 w 1064"/>
                <a:gd name="T17" fmla="*/ 1 h 367"/>
                <a:gd name="T18" fmla="*/ 164 w 1064"/>
                <a:gd name="T19" fmla="*/ 26 h 367"/>
                <a:gd name="T20" fmla="*/ 99 w 1064"/>
                <a:gd name="T21" fmla="*/ 44 h 367"/>
                <a:gd name="T22" fmla="*/ 74 w 1064"/>
                <a:gd name="T23" fmla="*/ 109 h 367"/>
                <a:gd name="T24" fmla="*/ 85 w 1064"/>
                <a:gd name="T25" fmla="*/ 212 h 367"/>
                <a:gd name="T26" fmla="*/ 115 w 1064"/>
                <a:gd name="T27" fmla="*/ 282 h 367"/>
                <a:gd name="T28" fmla="*/ 164 w 1064"/>
                <a:gd name="T29" fmla="*/ 321 h 367"/>
                <a:gd name="T30" fmla="*/ 269 w 1064"/>
                <a:gd name="T31" fmla="*/ 366 h 367"/>
                <a:gd name="T32" fmla="*/ 671 w 1064"/>
                <a:gd name="T33" fmla="*/ 20 h 367"/>
                <a:gd name="T34" fmla="*/ 802 w 1064"/>
                <a:gd name="T35" fmla="*/ 25 h 367"/>
                <a:gd name="T36" fmla="*/ 673 w 1064"/>
                <a:gd name="T37" fmla="*/ 49 h 367"/>
                <a:gd name="T38" fmla="*/ 626 w 1064"/>
                <a:gd name="T39" fmla="*/ 82 h 367"/>
                <a:gd name="T40" fmla="*/ 614 w 1064"/>
                <a:gd name="T41" fmla="*/ 125 h 367"/>
                <a:gd name="T42" fmla="*/ 645 w 1064"/>
                <a:gd name="T43" fmla="*/ 235 h 367"/>
                <a:gd name="T44" fmla="*/ 717 w 1064"/>
                <a:gd name="T45" fmla="*/ 322 h 367"/>
                <a:gd name="T46" fmla="*/ 787 w 1064"/>
                <a:gd name="T47" fmla="*/ 344 h 367"/>
                <a:gd name="T48" fmla="*/ 747 w 1064"/>
                <a:gd name="T49" fmla="*/ 360 h 367"/>
                <a:gd name="T50" fmla="*/ 668 w 1064"/>
                <a:gd name="T51" fmla="*/ 312 h 367"/>
                <a:gd name="T52" fmla="*/ 626 w 1064"/>
                <a:gd name="T53" fmla="*/ 255 h 367"/>
                <a:gd name="T54" fmla="*/ 591 w 1064"/>
                <a:gd name="T55" fmla="*/ 162 h 367"/>
                <a:gd name="T56" fmla="*/ 546 w 1064"/>
                <a:gd name="T57" fmla="*/ 128 h 367"/>
                <a:gd name="T58" fmla="*/ 495 w 1064"/>
                <a:gd name="T59" fmla="*/ 140 h 367"/>
                <a:gd name="T60" fmla="*/ 462 w 1064"/>
                <a:gd name="T61" fmla="*/ 211 h 367"/>
                <a:gd name="T62" fmla="*/ 433 w 1064"/>
                <a:gd name="T63" fmla="*/ 283 h 367"/>
                <a:gd name="T64" fmla="*/ 378 w 1064"/>
                <a:gd name="T65" fmla="*/ 339 h 367"/>
                <a:gd name="T66" fmla="*/ 269 w 1064"/>
                <a:gd name="T67" fmla="*/ 366 h 367"/>
                <a:gd name="T68" fmla="*/ 342 w 1064"/>
                <a:gd name="T69" fmla="*/ 333 h 367"/>
                <a:gd name="T70" fmla="*/ 401 w 1064"/>
                <a:gd name="T71" fmla="*/ 285 h 367"/>
                <a:gd name="T72" fmla="*/ 450 w 1064"/>
                <a:gd name="T73" fmla="*/ 178 h 367"/>
                <a:gd name="T74" fmla="*/ 447 w 1064"/>
                <a:gd name="T75" fmla="*/ 94 h 367"/>
                <a:gd name="T76" fmla="*/ 419 w 1064"/>
                <a:gd name="T77" fmla="*/ 63 h 367"/>
                <a:gd name="T78" fmla="*/ 317 w 1064"/>
                <a:gd name="T79" fmla="*/ 29 h 367"/>
                <a:gd name="T80" fmla="*/ 278 w 1064"/>
                <a:gd name="T81" fmla="*/ 2 h 367"/>
                <a:gd name="T82" fmla="*/ 504 w 1064"/>
                <a:gd name="T83" fmla="*/ 43 h 367"/>
                <a:gd name="T84" fmla="*/ 836 w 1064"/>
                <a:gd name="T85" fmla="*/ 1 h 367"/>
                <a:gd name="T86" fmla="*/ 1019 w 1064"/>
                <a:gd name="T87" fmla="*/ 13 h 367"/>
                <a:gd name="T88" fmla="*/ 1059 w 1064"/>
                <a:gd name="T89" fmla="*/ 31 h 367"/>
                <a:gd name="T90" fmla="*/ 1061 w 1064"/>
                <a:gd name="T91" fmla="*/ 79 h 367"/>
                <a:gd name="T92" fmla="*/ 1041 w 1064"/>
                <a:gd name="T93" fmla="*/ 97 h 367"/>
                <a:gd name="T94" fmla="*/ 1022 w 1064"/>
                <a:gd name="T95" fmla="*/ 144 h 367"/>
                <a:gd name="T96" fmla="*/ 1003 w 1064"/>
                <a:gd name="T97" fmla="*/ 259 h 367"/>
                <a:gd name="T98" fmla="*/ 958 w 1064"/>
                <a:gd name="T99" fmla="*/ 326 h 367"/>
                <a:gd name="T100" fmla="*/ 855 w 1064"/>
                <a:gd name="T101" fmla="*/ 364 h 367"/>
                <a:gd name="T102" fmla="*/ 833 w 1064"/>
                <a:gd name="T103" fmla="*/ 344 h 367"/>
                <a:gd name="T104" fmla="*/ 925 w 1064"/>
                <a:gd name="T105" fmla="*/ 319 h 367"/>
                <a:gd name="T106" fmla="*/ 968 w 1064"/>
                <a:gd name="T107" fmla="*/ 274 h 367"/>
                <a:gd name="T108" fmla="*/ 992 w 1064"/>
                <a:gd name="T109" fmla="*/ 196 h 367"/>
                <a:gd name="T110" fmla="*/ 990 w 1064"/>
                <a:gd name="T111" fmla="*/ 95 h 367"/>
                <a:gd name="T112" fmla="*/ 960 w 1064"/>
                <a:gd name="T113" fmla="*/ 42 h 367"/>
                <a:gd name="T114" fmla="*/ 877 w 1064"/>
                <a:gd name="T115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4" h="367">
                  <a:moveTo>
                    <a:pt x="269" y="366"/>
                  </a:moveTo>
                  <a:lnTo>
                    <a:pt x="269" y="366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8"/>
                  </a:lnTo>
                  <a:lnTo>
                    <a:pt x="185" y="354"/>
                  </a:lnTo>
                  <a:lnTo>
                    <a:pt x="166" y="348"/>
                  </a:lnTo>
                  <a:lnTo>
                    <a:pt x="150" y="341"/>
                  </a:lnTo>
                  <a:lnTo>
                    <a:pt x="136" y="334"/>
                  </a:lnTo>
                  <a:lnTo>
                    <a:pt x="122" y="325"/>
                  </a:lnTo>
                  <a:lnTo>
                    <a:pt x="111" y="315"/>
                  </a:lnTo>
                  <a:lnTo>
                    <a:pt x="101" y="304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4" y="257"/>
                  </a:lnTo>
                  <a:lnTo>
                    <a:pt x="70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1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4"/>
                  </a:lnTo>
                  <a:lnTo>
                    <a:pt x="32" y="100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5" y="77"/>
                  </a:lnTo>
                  <a:lnTo>
                    <a:pt x="2" y="70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2"/>
                  </a:lnTo>
                  <a:lnTo>
                    <a:pt x="155" y="1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3" y="1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5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6" y="32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6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9" y="177"/>
                  </a:lnTo>
                  <a:lnTo>
                    <a:pt x="81" y="194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6" y="245"/>
                  </a:lnTo>
                  <a:lnTo>
                    <a:pt x="102" y="259"/>
                  </a:lnTo>
                  <a:lnTo>
                    <a:pt x="109" y="273"/>
                  </a:lnTo>
                  <a:lnTo>
                    <a:pt x="109" y="273"/>
                  </a:lnTo>
                  <a:lnTo>
                    <a:pt x="115" y="282"/>
                  </a:lnTo>
                  <a:lnTo>
                    <a:pt x="120" y="289"/>
                  </a:lnTo>
                  <a:lnTo>
                    <a:pt x="128" y="297"/>
                  </a:lnTo>
                  <a:lnTo>
                    <a:pt x="136" y="303"/>
                  </a:lnTo>
                  <a:lnTo>
                    <a:pt x="145" y="310"/>
                  </a:lnTo>
                  <a:lnTo>
                    <a:pt x="155" y="315"/>
                  </a:lnTo>
                  <a:lnTo>
                    <a:pt x="164" y="321"/>
                  </a:lnTo>
                  <a:lnTo>
                    <a:pt x="175" y="326"/>
                  </a:lnTo>
                  <a:lnTo>
                    <a:pt x="198" y="334"/>
                  </a:lnTo>
                  <a:lnTo>
                    <a:pt x="221" y="339"/>
                  </a:lnTo>
                  <a:lnTo>
                    <a:pt x="245" y="343"/>
                  </a:lnTo>
                  <a:lnTo>
                    <a:pt x="268" y="344"/>
                  </a:lnTo>
                  <a:lnTo>
                    <a:pt x="269" y="366"/>
                  </a:lnTo>
                  <a:close/>
                  <a:moveTo>
                    <a:pt x="533" y="45"/>
                  </a:moveTo>
                  <a:lnTo>
                    <a:pt x="533" y="45"/>
                  </a:lnTo>
                  <a:lnTo>
                    <a:pt x="549" y="44"/>
                  </a:lnTo>
                  <a:lnTo>
                    <a:pt x="572" y="40"/>
                  </a:lnTo>
                  <a:lnTo>
                    <a:pt x="635" y="28"/>
                  </a:lnTo>
                  <a:lnTo>
                    <a:pt x="671" y="20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3"/>
                  </a:lnTo>
                  <a:lnTo>
                    <a:pt x="782" y="3"/>
                  </a:lnTo>
                  <a:lnTo>
                    <a:pt x="802" y="2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0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7"/>
                  </a:lnTo>
                  <a:lnTo>
                    <a:pt x="645" y="63"/>
                  </a:lnTo>
                  <a:lnTo>
                    <a:pt x="638" y="69"/>
                  </a:lnTo>
                  <a:lnTo>
                    <a:pt x="632" y="76"/>
                  </a:lnTo>
                  <a:lnTo>
                    <a:pt x="626" y="82"/>
                  </a:lnTo>
                  <a:lnTo>
                    <a:pt x="626" y="82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1"/>
                  </a:lnTo>
                  <a:lnTo>
                    <a:pt x="615" y="109"/>
                  </a:lnTo>
                  <a:lnTo>
                    <a:pt x="614" y="125"/>
                  </a:lnTo>
                  <a:lnTo>
                    <a:pt x="615" y="142"/>
                  </a:lnTo>
                  <a:lnTo>
                    <a:pt x="617" y="160"/>
                  </a:lnTo>
                  <a:lnTo>
                    <a:pt x="622" y="179"/>
                  </a:lnTo>
                  <a:lnTo>
                    <a:pt x="628" y="198"/>
                  </a:lnTo>
                  <a:lnTo>
                    <a:pt x="636" y="217"/>
                  </a:lnTo>
                  <a:lnTo>
                    <a:pt x="645" y="235"/>
                  </a:lnTo>
                  <a:lnTo>
                    <a:pt x="655" y="253"/>
                  </a:lnTo>
                  <a:lnTo>
                    <a:pt x="667" y="270"/>
                  </a:lnTo>
                  <a:lnTo>
                    <a:pt x="678" y="286"/>
                  </a:lnTo>
                  <a:lnTo>
                    <a:pt x="691" y="300"/>
                  </a:lnTo>
                  <a:lnTo>
                    <a:pt x="704" y="312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1"/>
                  </a:lnTo>
                  <a:lnTo>
                    <a:pt x="787" y="344"/>
                  </a:lnTo>
                  <a:lnTo>
                    <a:pt x="808" y="346"/>
                  </a:lnTo>
                  <a:lnTo>
                    <a:pt x="809" y="367"/>
                  </a:lnTo>
                  <a:lnTo>
                    <a:pt x="809" y="367"/>
                  </a:lnTo>
                  <a:lnTo>
                    <a:pt x="787" y="366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6" y="347"/>
                  </a:lnTo>
                  <a:lnTo>
                    <a:pt x="701" y="339"/>
                  </a:lnTo>
                  <a:lnTo>
                    <a:pt x="689" y="330"/>
                  </a:lnTo>
                  <a:lnTo>
                    <a:pt x="678" y="322"/>
                  </a:lnTo>
                  <a:lnTo>
                    <a:pt x="668" y="312"/>
                  </a:lnTo>
                  <a:lnTo>
                    <a:pt x="659" y="302"/>
                  </a:lnTo>
                  <a:lnTo>
                    <a:pt x="651" y="294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3"/>
                  </a:lnTo>
                  <a:lnTo>
                    <a:pt x="610" y="213"/>
                  </a:lnTo>
                  <a:lnTo>
                    <a:pt x="604" y="191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4"/>
                  </a:lnTo>
                  <a:lnTo>
                    <a:pt x="581" y="147"/>
                  </a:lnTo>
                  <a:lnTo>
                    <a:pt x="575" y="140"/>
                  </a:lnTo>
                  <a:lnTo>
                    <a:pt x="567" y="135"/>
                  </a:lnTo>
                  <a:lnTo>
                    <a:pt x="557" y="131"/>
                  </a:lnTo>
                  <a:lnTo>
                    <a:pt x="546" y="128"/>
                  </a:lnTo>
                  <a:lnTo>
                    <a:pt x="534" y="127"/>
                  </a:lnTo>
                  <a:lnTo>
                    <a:pt x="534" y="127"/>
                  </a:lnTo>
                  <a:lnTo>
                    <a:pt x="522" y="128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3" y="153"/>
                  </a:lnTo>
                  <a:lnTo>
                    <a:pt x="478" y="162"/>
                  </a:lnTo>
                  <a:lnTo>
                    <a:pt x="475" y="171"/>
                  </a:lnTo>
                  <a:lnTo>
                    <a:pt x="468" y="190"/>
                  </a:lnTo>
                  <a:lnTo>
                    <a:pt x="462" y="211"/>
                  </a:lnTo>
                  <a:lnTo>
                    <a:pt x="457" y="232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3" y="283"/>
                  </a:lnTo>
                  <a:lnTo>
                    <a:pt x="426" y="293"/>
                  </a:lnTo>
                  <a:lnTo>
                    <a:pt x="420" y="302"/>
                  </a:lnTo>
                  <a:lnTo>
                    <a:pt x="411" y="312"/>
                  </a:lnTo>
                  <a:lnTo>
                    <a:pt x="402" y="322"/>
                  </a:lnTo>
                  <a:lnTo>
                    <a:pt x="391" y="330"/>
                  </a:lnTo>
                  <a:lnTo>
                    <a:pt x="378" y="339"/>
                  </a:lnTo>
                  <a:lnTo>
                    <a:pt x="364" y="347"/>
                  </a:lnTo>
                  <a:lnTo>
                    <a:pt x="349" y="354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6"/>
                  </a:lnTo>
                  <a:lnTo>
                    <a:pt x="269" y="366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92" y="343"/>
                  </a:lnTo>
                  <a:lnTo>
                    <a:pt x="313" y="341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29"/>
                  </a:lnTo>
                  <a:lnTo>
                    <a:pt x="351" y="329"/>
                  </a:lnTo>
                  <a:lnTo>
                    <a:pt x="364" y="322"/>
                  </a:lnTo>
                  <a:lnTo>
                    <a:pt x="376" y="311"/>
                  </a:lnTo>
                  <a:lnTo>
                    <a:pt x="388" y="299"/>
                  </a:lnTo>
                  <a:lnTo>
                    <a:pt x="401" y="285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4"/>
                  </a:lnTo>
                  <a:lnTo>
                    <a:pt x="439" y="216"/>
                  </a:lnTo>
                  <a:lnTo>
                    <a:pt x="444" y="198"/>
                  </a:lnTo>
                  <a:lnTo>
                    <a:pt x="450" y="178"/>
                  </a:lnTo>
                  <a:lnTo>
                    <a:pt x="453" y="160"/>
                  </a:lnTo>
                  <a:lnTo>
                    <a:pt x="454" y="141"/>
                  </a:lnTo>
                  <a:lnTo>
                    <a:pt x="454" y="125"/>
                  </a:lnTo>
                  <a:lnTo>
                    <a:pt x="452" y="109"/>
                  </a:lnTo>
                  <a:lnTo>
                    <a:pt x="450" y="101"/>
                  </a:lnTo>
                  <a:lnTo>
                    <a:pt x="447" y="94"/>
                  </a:lnTo>
                  <a:lnTo>
                    <a:pt x="443" y="87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33" y="74"/>
                  </a:lnTo>
                  <a:lnTo>
                    <a:pt x="426" y="69"/>
                  </a:lnTo>
                  <a:lnTo>
                    <a:pt x="419" y="63"/>
                  </a:lnTo>
                  <a:lnTo>
                    <a:pt x="411" y="57"/>
                  </a:lnTo>
                  <a:lnTo>
                    <a:pt x="401" y="53"/>
                  </a:lnTo>
                  <a:lnTo>
                    <a:pt x="391" y="47"/>
                  </a:lnTo>
                  <a:lnTo>
                    <a:pt x="368" y="40"/>
                  </a:lnTo>
                  <a:lnTo>
                    <a:pt x="343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3" y="24"/>
                  </a:lnTo>
                  <a:lnTo>
                    <a:pt x="263" y="1"/>
                  </a:lnTo>
                  <a:lnTo>
                    <a:pt x="263" y="1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310" y="6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3"/>
                  </a:lnTo>
                  <a:lnTo>
                    <a:pt x="474" y="39"/>
                  </a:lnTo>
                  <a:lnTo>
                    <a:pt x="504" y="43"/>
                  </a:lnTo>
                  <a:lnTo>
                    <a:pt x="518" y="45"/>
                  </a:lnTo>
                  <a:lnTo>
                    <a:pt x="533" y="45"/>
                  </a:lnTo>
                  <a:lnTo>
                    <a:pt x="533" y="45"/>
                  </a:lnTo>
                  <a:close/>
                  <a:moveTo>
                    <a:pt x="802" y="2"/>
                  </a:moveTo>
                  <a:lnTo>
                    <a:pt x="802" y="2"/>
                  </a:lnTo>
                  <a:lnTo>
                    <a:pt x="836" y="1"/>
                  </a:lnTo>
                  <a:lnTo>
                    <a:pt x="872" y="1"/>
                  </a:lnTo>
                  <a:lnTo>
                    <a:pt x="908" y="2"/>
                  </a:lnTo>
                  <a:lnTo>
                    <a:pt x="942" y="4"/>
                  </a:lnTo>
                  <a:lnTo>
                    <a:pt x="973" y="6"/>
                  </a:lnTo>
                  <a:lnTo>
                    <a:pt x="999" y="10"/>
                  </a:lnTo>
                  <a:lnTo>
                    <a:pt x="1019" y="13"/>
                  </a:lnTo>
                  <a:lnTo>
                    <a:pt x="1032" y="15"/>
                  </a:lnTo>
                  <a:lnTo>
                    <a:pt x="1032" y="15"/>
                  </a:lnTo>
                  <a:lnTo>
                    <a:pt x="1048" y="22"/>
                  </a:lnTo>
                  <a:lnTo>
                    <a:pt x="1054" y="25"/>
                  </a:lnTo>
                  <a:lnTo>
                    <a:pt x="1057" y="28"/>
                  </a:lnTo>
                  <a:lnTo>
                    <a:pt x="1059" y="31"/>
                  </a:lnTo>
                  <a:lnTo>
                    <a:pt x="1061" y="36"/>
                  </a:lnTo>
                  <a:lnTo>
                    <a:pt x="1063" y="50"/>
                  </a:lnTo>
                  <a:lnTo>
                    <a:pt x="1063" y="50"/>
                  </a:lnTo>
                  <a:lnTo>
                    <a:pt x="1064" y="65"/>
                  </a:lnTo>
                  <a:lnTo>
                    <a:pt x="1063" y="72"/>
                  </a:lnTo>
                  <a:lnTo>
                    <a:pt x="1061" y="79"/>
                  </a:lnTo>
                  <a:lnTo>
                    <a:pt x="1058" y="84"/>
                  </a:lnTo>
                  <a:lnTo>
                    <a:pt x="1056" y="90"/>
                  </a:lnTo>
                  <a:lnTo>
                    <a:pt x="1051" y="93"/>
                  </a:lnTo>
                  <a:lnTo>
                    <a:pt x="1046" y="96"/>
                  </a:lnTo>
                  <a:lnTo>
                    <a:pt x="1046" y="96"/>
                  </a:lnTo>
                  <a:lnTo>
                    <a:pt x="1041" y="97"/>
                  </a:lnTo>
                  <a:lnTo>
                    <a:pt x="1038" y="100"/>
                  </a:lnTo>
                  <a:lnTo>
                    <a:pt x="1036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8"/>
                  </a:lnTo>
                  <a:lnTo>
                    <a:pt x="1022" y="144"/>
                  </a:lnTo>
                  <a:lnTo>
                    <a:pt x="1019" y="164"/>
                  </a:lnTo>
                  <a:lnTo>
                    <a:pt x="1012" y="218"/>
                  </a:lnTo>
                  <a:lnTo>
                    <a:pt x="1012" y="218"/>
                  </a:lnTo>
                  <a:lnTo>
                    <a:pt x="1010" y="232"/>
                  </a:lnTo>
                  <a:lnTo>
                    <a:pt x="1006" y="246"/>
                  </a:lnTo>
                  <a:lnTo>
                    <a:pt x="1003" y="259"/>
                  </a:lnTo>
                  <a:lnTo>
                    <a:pt x="999" y="272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6"/>
                  </a:lnTo>
                  <a:lnTo>
                    <a:pt x="958" y="326"/>
                  </a:lnTo>
                  <a:lnTo>
                    <a:pt x="946" y="335"/>
                  </a:lnTo>
                  <a:lnTo>
                    <a:pt x="932" y="342"/>
                  </a:lnTo>
                  <a:lnTo>
                    <a:pt x="916" y="350"/>
                  </a:lnTo>
                  <a:lnTo>
                    <a:pt x="898" y="355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6"/>
                  </a:lnTo>
                  <a:lnTo>
                    <a:pt x="829" y="366"/>
                  </a:lnTo>
                  <a:lnTo>
                    <a:pt x="809" y="367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3" y="344"/>
                  </a:lnTo>
                  <a:lnTo>
                    <a:pt x="857" y="341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8"/>
                  </a:lnTo>
                  <a:lnTo>
                    <a:pt x="914" y="324"/>
                  </a:lnTo>
                  <a:lnTo>
                    <a:pt x="925" y="319"/>
                  </a:lnTo>
                  <a:lnTo>
                    <a:pt x="933" y="312"/>
                  </a:lnTo>
                  <a:lnTo>
                    <a:pt x="942" y="307"/>
                  </a:lnTo>
                  <a:lnTo>
                    <a:pt x="950" y="299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4"/>
                  </a:lnTo>
                  <a:lnTo>
                    <a:pt x="968" y="274"/>
                  </a:lnTo>
                  <a:lnTo>
                    <a:pt x="975" y="261"/>
                  </a:lnTo>
                  <a:lnTo>
                    <a:pt x="981" y="246"/>
                  </a:lnTo>
                  <a:lnTo>
                    <a:pt x="985" y="231"/>
                  </a:lnTo>
                  <a:lnTo>
                    <a:pt x="988" y="214"/>
                  </a:lnTo>
                  <a:lnTo>
                    <a:pt x="992" y="196"/>
                  </a:lnTo>
                  <a:lnTo>
                    <a:pt x="993" y="179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7"/>
                  </a:lnTo>
                  <a:lnTo>
                    <a:pt x="993" y="111"/>
                  </a:lnTo>
                  <a:lnTo>
                    <a:pt x="990" y="95"/>
                  </a:lnTo>
                  <a:lnTo>
                    <a:pt x="986" y="81"/>
                  </a:lnTo>
                  <a:lnTo>
                    <a:pt x="982" y="69"/>
                  </a:lnTo>
                  <a:lnTo>
                    <a:pt x="975" y="58"/>
                  </a:lnTo>
                  <a:lnTo>
                    <a:pt x="968" y="50"/>
                  </a:lnTo>
                  <a:lnTo>
                    <a:pt x="965" y="45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8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2" y="2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6"/>
            <p:cNvSpPr>
              <a:spLocks noEditPoints="1"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0 h 3"/>
                <a:gd name="T6" fmla="*/ 1 w 106"/>
                <a:gd name="T7" fmla="*/ 0 h 3"/>
                <a:gd name="T8" fmla="*/ 1 w 106"/>
                <a:gd name="T9" fmla="*/ 0 h 3"/>
                <a:gd name="T10" fmla="*/ 0 w 106"/>
                <a:gd name="T11" fmla="*/ 3 h 3"/>
                <a:gd name="T12" fmla="*/ 0 w 106"/>
                <a:gd name="T13" fmla="*/ 3 h 3"/>
                <a:gd name="T14" fmla="*/ 1 w 10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 flipH="1">
              <a:off x="7080278" y="6271119"/>
              <a:ext cx="0" cy="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 flipH="1">
              <a:off x="7111562" y="6271119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4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5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6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7"/>
            <p:cNvSpPr>
              <a:spLocks/>
            </p:cNvSpPr>
            <p:nvPr/>
          </p:nvSpPr>
          <p:spPr bwMode="auto">
            <a:xfrm flipH="1">
              <a:off x="7328812" y="6012242"/>
              <a:ext cx="60830" cy="76447"/>
            </a:xfrm>
            <a:custGeom>
              <a:avLst/>
              <a:gdLst>
                <a:gd name="T0" fmla="*/ 153 w 206"/>
                <a:gd name="T1" fmla="*/ 2 h 305"/>
                <a:gd name="T2" fmla="*/ 134 w 206"/>
                <a:gd name="T3" fmla="*/ 0 h 305"/>
                <a:gd name="T4" fmla="*/ 115 w 206"/>
                <a:gd name="T5" fmla="*/ 3 h 305"/>
                <a:gd name="T6" fmla="*/ 95 w 206"/>
                <a:gd name="T7" fmla="*/ 12 h 305"/>
                <a:gd name="T8" fmla="*/ 75 w 206"/>
                <a:gd name="T9" fmla="*/ 26 h 305"/>
                <a:gd name="T10" fmla="*/ 57 w 206"/>
                <a:gd name="T11" fmla="*/ 44 h 305"/>
                <a:gd name="T12" fmla="*/ 40 w 206"/>
                <a:gd name="T13" fmla="*/ 68 h 305"/>
                <a:gd name="T14" fmla="*/ 25 w 206"/>
                <a:gd name="T15" fmla="*/ 94 h 305"/>
                <a:gd name="T16" fmla="*/ 13 w 206"/>
                <a:gd name="T17" fmla="*/ 123 h 305"/>
                <a:gd name="T18" fmla="*/ 7 w 206"/>
                <a:gd name="T19" fmla="*/ 139 h 305"/>
                <a:gd name="T20" fmla="*/ 2 w 206"/>
                <a:gd name="T21" fmla="*/ 170 h 305"/>
                <a:gd name="T22" fmla="*/ 0 w 206"/>
                <a:gd name="T23" fmla="*/ 199 h 305"/>
                <a:gd name="T24" fmla="*/ 1 w 206"/>
                <a:gd name="T25" fmla="*/ 226 h 305"/>
                <a:gd name="T26" fmla="*/ 6 w 206"/>
                <a:gd name="T27" fmla="*/ 250 h 305"/>
                <a:gd name="T28" fmla="*/ 15 w 206"/>
                <a:gd name="T29" fmla="*/ 270 h 305"/>
                <a:gd name="T30" fmla="*/ 27 w 206"/>
                <a:gd name="T31" fmla="*/ 286 h 305"/>
                <a:gd name="T32" fmla="*/ 42 w 206"/>
                <a:gd name="T33" fmla="*/ 298 h 305"/>
                <a:gd name="T34" fmla="*/ 51 w 206"/>
                <a:gd name="T35" fmla="*/ 301 h 305"/>
                <a:gd name="T36" fmla="*/ 70 w 206"/>
                <a:gd name="T37" fmla="*/ 305 h 305"/>
                <a:gd name="T38" fmla="*/ 91 w 206"/>
                <a:gd name="T39" fmla="*/ 301 h 305"/>
                <a:gd name="T40" fmla="*/ 111 w 206"/>
                <a:gd name="T41" fmla="*/ 293 h 305"/>
                <a:gd name="T42" fmla="*/ 130 w 206"/>
                <a:gd name="T43" fmla="*/ 278 h 305"/>
                <a:gd name="T44" fmla="*/ 149 w 206"/>
                <a:gd name="T45" fmla="*/ 259 h 305"/>
                <a:gd name="T46" fmla="*/ 166 w 206"/>
                <a:gd name="T47" fmla="*/ 237 h 305"/>
                <a:gd name="T48" fmla="*/ 180 w 206"/>
                <a:gd name="T49" fmla="*/ 211 h 305"/>
                <a:gd name="T50" fmla="*/ 193 w 206"/>
                <a:gd name="T51" fmla="*/ 180 h 305"/>
                <a:gd name="T52" fmla="*/ 197 w 206"/>
                <a:gd name="T53" fmla="*/ 165 h 305"/>
                <a:gd name="T54" fmla="*/ 204 w 206"/>
                <a:gd name="T55" fmla="*/ 135 h 305"/>
                <a:gd name="T56" fmla="*/ 206 w 206"/>
                <a:gd name="T57" fmla="*/ 106 h 305"/>
                <a:gd name="T58" fmla="*/ 205 w 206"/>
                <a:gd name="T59" fmla="*/ 79 h 305"/>
                <a:gd name="T60" fmla="*/ 199 w 206"/>
                <a:gd name="T61" fmla="*/ 55 h 305"/>
                <a:gd name="T62" fmla="*/ 190 w 206"/>
                <a:gd name="T63" fmla="*/ 35 h 305"/>
                <a:gd name="T64" fmla="*/ 178 w 206"/>
                <a:gd name="T65" fmla="*/ 17 h 305"/>
                <a:gd name="T66" fmla="*/ 162 w 206"/>
                <a:gd name="T67" fmla="*/ 7 h 305"/>
                <a:gd name="T68" fmla="*/ 153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153" y="2"/>
                  </a:moveTo>
                  <a:lnTo>
                    <a:pt x="153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5" y="12"/>
                  </a:lnTo>
                  <a:lnTo>
                    <a:pt x="85" y="19"/>
                  </a:lnTo>
                  <a:lnTo>
                    <a:pt x="75" y="26"/>
                  </a:lnTo>
                  <a:lnTo>
                    <a:pt x="66" y="35"/>
                  </a:lnTo>
                  <a:lnTo>
                    <a:pt x="57" y="44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2" y="80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39"/>
                  </a:lnTo>
                  <a:lnTo>
                    <a:pt x="4" y="155"/>
                  </a:lnTo>
                  <a:lnTo>
                    <a:pt x="2" y="170"/>
                  </a:lnTo>
                  <a:lnTo>
                    <a:pt x="0" y="184"/>
                  </a:lnTo>
                  <a:lnTo>
                    <a:pt x="0" y="199"/>
                  </a:lnTo>
                  <a:lnTo>
                    <a:pt x="0" y="212"/>
                  </a:lnTo>
                  <a:lnTo>
                    <a:pt x="1" y="226"/>
                  </a:lnTo>
                  <a:lnTo>
                    <a:pt x="3" y="238"/>
                  </a:lnTo>
                  <a:lnTo>
                    <a:pt x="6" y="250"/>
                  </a:lnTo>
                  <a:lnTo>
                    <a:pt x="10" y="260"/>
                  </a:lnTo>
                  <a:lnTo>
                    <a:pt x="15" y="270"/>
                  </a:lnTo>
                  <a:lnTo>
                    <a:pt x="21" y="279"/>
                  </a:lnTo>
                  <a:lnTo>
                    <a:pt x="27" y="286"/>
                  </a:lnTo>
                  <a:lnTo>
                    <a:pt x="34" y="293"/>
                  </a:lnTo>
                  <a:lnTo>
                    <a:pt x="42" y="298"/>
                  </a:lnTo>
                  <a:lnTo>
                    <a:pt x="51" y="301"/>
                  </a:lnTo>
                  <a:lnTo>
                    <a:pt x="51" y="301"/>
                  </a:lnTo>
                  <a:lnTo>
                    <a:pt x="61" y="304"/>
                  </a:lnTo>
                  <a:lnTo>
                    <a:pt x="70" y="305"/>
                  </a:lnTo>
                  <a:lnTo>
                    <a:pt x="80" y="304"/>
                  </a:lnTo>
                  <a:lnTo>
                    <a:pt x="91" y="301"/>
                  </a:lnTo>
                  <a:lnTo>
                    <a:pt x="101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69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4"/>
                  </a:lnTo>
                  <a:lnTo>
                    <a:pt x="180" y="211"/>
                  </a:lnTo>
                  <a:lnTo>
                    <a:pt x="187" y="196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7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5" y="120"/>
                  </a:lnTo>
                  <a:lnTo>
                    <a:pt x="206" y="106"/>
                  </a:lnTo>
                  <a:lnTo>
                    <a:pt x="206" y="92"/>
                  </a:lnTo>
                  <a:lnTo>
                    <a:pt x="205" y="79"/>
                  </a:lnTo>
                  <a:lnTo>
                    <a:pt x="203" y="66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0" y="35"/>
                  </a:lnTo>
                  <a:lnTo>
                    <a:pt x="185" y="25"/>
                  </a:lnTo>
                  <a:lnTo>
                    <a:pt x="178" y="17"/>
                  </a:lnTo>
                  <a:lnTo>
                    <a:pt x="171" y="11"/>
                  </a:lnTo>
                  <a:lnTo>
                    <a:pt x="162" y="7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8"/>
            <p:cNvSpPr>
              <a:spLocks/>
            </p:cNvSpPr>
            <p:nvPr/>
          </p:nvSpPr>
          <p:spPr bwMode="auto">
            <a:xfrm flipH="1">
              <a:off x="7639914" y="6012242"/>
              <a:ext cx="59092" cy="76447"/>
            </a:xfrm>
            <a:custGeom>
              <a:avLst/>
              <a:gdLst>
                <a:gd name="T0" fmla="*/ 53 w 207"/>
                <a:gd name="T1" fmla="*/ 2 h 305"/>
                <a:gd name="T2" fmla="*/ 72 w 207"/>
                <a:gd name="T3" fmla="*/ 0 h 305"/>
                <a:gd name="T4" fmla="*/ 91 w 207"/>
                <a:gd name="T5" fmla="*/ 3 h 305"/>
                <a:gd name="T6" fmla="*/ 111 w 207"/>
                <a:gd name="T7" fmla="*/ 12 h 305"/>
                <a:gd name="T8" fmla="*/ 132 w 207"/>
                <a:gd name="T9" fmla="*/ 26 h 305"/>
                <a:gd name="T10" fmla="*/ 150 w 207"/>
                <a:gd name="T11" fmla="*/ 44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3 h 305"/>
                <a:gd name="T18" fmla="*/ 199 w 207"/>
                <a:gd name="T19" fmla="*/ 139 h 305"/>
                <a:gd name="T20" fmla="*/ 204 w 207"/>
                <a:gd name="T21" fmla="*/ 170 h 305"/>
                <a:gd name="T22" fmla="*/ 207 w 207"/>
                <a:gd name="T23" fmla="*/ 199 h 305"/>
                <a:gd name="T24" fmla="*/ 206 w 207"/>
                <a:gd name="T25" fmla="*/ 226 h 305"/>
                <a:gd name="T26" fmla="*/ 200 w 207"/>
                <a:gd name="T27" fmla="*/ 250 h 305"/>
                <a:gd name="T28" fmla="*/ 192 w 207"/>
                <a:gd name="T29" fmla="*/ 270 h 305"/>
                <a:gd name="T30" fmla="*/ 180 w 207"/>
                <a:gd name="T31" fmla="*/ 286 h 305"/>
                <a:gd name="T32" fmla="*/ 164 w 207"/>
                <a:gd name="T33" fmla="*/ 298 h 305"/>
                <a:gd name="T34" fmla="*/ 155 w 207"/>
                <a:gd name="T35" fmla="*/ 301 h 305"/>
                <a:gd name="T36" fmla="*/ 136 w 207"/>
                <a:gd name="T37" fmla="*/ 305 h 305"/>
                <a:gd name="T38" fmla="*/ 116 w 207"/>
                <a:gd name="T39" fmla="*/ 301 h 305"/>
                <a:gd name="T40" fmla="*/ 96 w 207"/>
                <a:gd name="T41" fmla="*/ 293 h 305"/>
                <a:gd name="T42" fmla="*/ 77 w 207"/>
                <a:gd name="T43" fmla="*/ 278 h 305"/>
                <a:gd name="T44" fmla="*/ 58 w 207"/>
                <a:gd name="T45" fmla="*/ 259 h 305"/>
                <a:gd name="T46" fmla="*/ 41 w 207"/>
                <a:gd name="T47" fmla="*/ 237 h 305"/>
                <a:gd name="T48" fmla="*/ 26 w 207"/>
                <a:gd name="T49" fmla="*/ 211 h 305"/>
                <a:gd name="T50" fmla="*/ 14 w 207"/>
                <a:gd name="T51" fmla="*/ 180 h 305"/>
                <a:gd name="T52" fmla="*/ 9 w 207"/>
                <a:gd name="T53" fmla="*/ 165 h 305"/>
                <a:gd name="T54" fmla="*/ 3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7 h 305"/>
                <a:gd name="T66" fmla="*/ 44 w 207"/>
                <a:gd name="T67" fmla="*/ 7 h 305"/>
                <a:gd name="T68" fmla="*/ 53 w 207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2" y="26"/>
                  </a:lnTo>
                  <a:lnTo>
                    <a:pt x="141" y="35"/>
                  </a:lnTo>
                  <a:lnTo>
                    <a:pt x="150" y="44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0"/>
                  </a:lnTo>
                  <a:lnTo>
                    <a:pt x="182" y="94"/>
                  </a:lnTo>
                  <a:lnTo>
                    <a:pt x="188" y="108"/>
                  </a:lnTo>
                  <a:lnTo>
                    <a:pt x="193" y="123"/>
                  </a:lnTo>
                  <a:lnTo>
                    <a:pt x="193" y="123"/>
                  </a:lnTo>
                  <a:lnTo>
                    <a:pt x="199" y="139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7" y="184"/>
                  </a:lnTo>
                  <a:lnTo>
                    <a:pt x="207" y="199"/>
                  </a:lnTo>
                  <a:lnTo>
                    <a:pt x="207" y="212"/>
                  </a:lnTo>
                  <a:lnTo>
                    <a:pt x="206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5" y="279"/>
                  </a:lnTo>
                  <a:lnTo>
                    <a:pt x="180" y="286"/>
                  </a:lnTo>
                  <a:lnTo>
                    <a:pt x="172" y="293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5" y="304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6" y="301"/>
                  </a:lnTo>
                  <a:lnTo>
                    <a:pt x="106" y="297"/>
                  </a:lnTo>
                  <a:lnTo>
                    <a:pt x="96" y="293"/>
                  </a:lnTo>
                  <a:lnTo>
                    <a:pt x="86" y="286"/>
                  </a:lnTo>
                  <a:lnTo>
                    <a:pt x="77" y="278"/>
                  </a:lnTo>
                  <a:lnTo>
                    <a:pt x="67" y="269"/>
                  </a:lnTo>
                  <a:lnTo>
                    <a:pt x="58" y="259"/>
                  </a:lnTo>
                  <a:lnTo>
                    <a:pt x="49" y="249"/>
                  </a:lnTo>
                  <a:lnTo>
                    <a:pt x="41" y="237"/>
                  </a:lnTo>
                  <a:lnTo>
                    <a:pt x="33" y="224"/>
                  </a:lnTo>
                  <a:lnTo>
                    <a:pt x="26" y="211"/>
                  </a:lnTo>
                  <a:lnTo>
                    <a:pt x="19" y="196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1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7" y="55"/>
                  </a:lnTo>
                  <a:lnTo>
                    <a:pt x="12" y="44"/>
                  </a:lnTo>
                  <a:lnTo>
                    <a:pt x="16" y="35"/>
                  </a:lnTo>
                  <a:lnTo>
                    <a:pt x="22" y="25"/>
                  </a:lnTo>
                  <a:lnTo>
                    <a:pt x="28" y="17"/>
                  </a:lnTo>
                  <a:lnTo>
                    <a:pt x="35" y="11"/>
                  </a:lnTo>
                  <a:lnTo>
                    <a:pt x="44" y="7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9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0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61"/>
            <p:cNvSpPr>
              <a:spLocks/>
            </p:cNvSpPr>
            <p:nvPr/>
          </p:nvSpPr>
          <p:spPr bwMode="auto">
            <a:xfrm flipH="1">
              <a:off x="7327074" y="623289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10 w 491"/>
                <a:gd name="T7" fmla="*/ 1139 h 1139"/>
                <a:gd name="T8" fmla="*/ 442 w 491"/>
                <a:gd name="T9" fmla="*/ 687 h 1139"/>
                <a:gd name="T10" fmla="*/ 221 w 491"/>
                <a:gd name="T11" fmla="*/ 544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10" y="1139"/>
                  </a:lnTo>
                  <a:lnTo>
                    <a:pt x="442" y="687"/>
                  </a:lnTo>
                  <a:lnTo>
                    <a:pt x="221" y="544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2"/>
            <p:cNvSpPr>
              <a:spLocks/>
            </p:cNvSpPr>
            <p:nvPr/>
          </p:nvSpPr>
          <p:spPr bwMode="auto">
            <a:xfrm flipH="1">
              <a:off x="7561704" y="6232895"/>
              <a:ext cx="142516" cy="283201"/>
            </a:xfrm>
            <a:custGeom>
              <a:avLst/>
              <a:gdLst>
                <a:gd name="T0" fmla="*/ 368 w 491"/>
                <a:gd name="T1" fmla="*/ 0 h 1139"/>
                <a:gd name="T2" fmla="*/ 368 w 491"/>
                <a:gd name="T3" fmla="*/ 123 h 1139"/>
                <a:gd name="T4" fmla="*/ 491 w 491"/>
                <a:gd name="T5" fmla="*/ 1139 h 1139"/>
                <a:gd name="T6" fmla="*/ 282 w 491"/>
                <a:gd name="T7" fmla="*/ 1139 h 1139"/>
                <a:gd name="T8" fmla="*/ 49 w 491"/>
                <a:gd name="T9" fmla="*/ 687 h 1139"/>
                <a:gd name="T10" fmla="*/ 270 w 491"/>
                <a:gd name="T11" fmla="*/ 544 h 1139"/>
                <a:gd name="T12" fmla="*/ 0 w 491"/>
                <a:gd name="T13" fmla="*/ 423 h 1139"/>
                <a:gd name="T14" fmla="*/ 221 w 491"/>
                <a:gd name="T15" fmla="*/ 64 h 1139"/>
                <a:gd name="T16" fmla="*/ 368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368" y="0"/>
                  </a:moveTo>
                  <a:lnTo>
                    <a:pt x="368" y="123"/>
                  </a:lnTo>
                  <a:lnTo>
                    <a:pt x="491" y="1139"/>
                  </a:lnTo>
                  <a:lnTo>
                    <a:pt x="282" y="1139"/>
                  </a:lnTo>
                  <a:lnTo>
                    <a:pt x="49" y="687"/>
                  </a:lnTo>
                  <a:lnTo>
                    <a:pt x="270" y="544"/>
                  </a:lnTo>
                  <a:lnTo>
                    <a:pt x="0" y="423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39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 flipH="1">
              <a:off x="7344454" y="5833286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2 w 1175"/>
                <a:gd name="T7" fmla="*/ 75 h 1541"/>
                <a:gd name="T8" fmla="*/ 980 w 1175"/>
                <a:gd name="T9" fmla="*/ 123 h 1541"/>
                <a:gd name="T10" fmla="*/ 1036 w 1175"/>
                <a:gd name="T11" fmla="*/ 180 h 1541"/>
                <a:gd name="T12" fmla="*/ 1081 w 1175"/>
                <a:gd name="T13" fmla="*/ 245 h 1541"/>
                <a:gd name="T14" fmla="*/ 1117 w 1175"/>
                <a:gd name="T15" fmla="*/ 316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1 w 1175"/>
                <a:gd name="T21" fmla="*/ 555 h 1541"/>
                <a:gd name="T22" fmla="*/ 1175 w 1175"/>
                <a:gd name="T23" fmla="*/ 694 h 1541"/>
                <a:gd name="T24" fmla="*/ 1162 w 1175"/>
                <a:gd name="T25" fmla="*/ 855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79 w 1175"/>
                <a:gd name="T31" fmla="*/ 1203 h 1541"/>
                <a:gd name="T32" fmla="*/ 1065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1 h 1541"/>
                <a:gd name="T38" fmla="*/ 820 w 1175"/>
                <a:gd name="T39" fmla="*/ 1446 h 1541"/>
                <a:gd name="T40" fmla="*/ 712 w 1175"/>
                <a:gd name="T41" fmla="*/ 1506 h 1541"/>
                <a:gd name="T42" fmla="*/ 646 w 1175"/>
                <a:gd name="T43" fmla="*/ 1531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29 w 1175"/>
                <a:gd name="T49" fmla="*/ 1531 h 1541"/>
                <a:gd name="T50" fmla="*/ 462 w 1175"/>
                <a:gd name="T51" fmla="*/ 1506 h 1541"/>
                <a:gd name="T52" fmla="*/ 355 w 1175"/>
                <a:gd name="T53" fmla="*/ 1446 h 1541"/>
                <a:gd name="T54" fmla="*/ 251 w 1175"/>
                <a:gd name="T55" fmla="*/ 1371 h 1541"/>
                <a:gd name="T56" fmla="*/ 165 w 1175"/>
                <a:gd name="T57" fmla="*/ 1296 h 1541"/>
                <a:gd name="T58" fmla="*/ 110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8 w 1175"/>
                <a:gd name="T65" fmla="*/ 1002 h 1541"/>
                <a:gd name="T66" fmla="*/ 13 w 1175"/>
                <a:gd name="T67" fmla="*/ 855 h 1541"/>
                <a:gd name="T68" fmla="*/ 0 w 1175"/>
                <a:gd name="T69" fmla="*/ 694 h 1541"/>
                <a:gd name="T70" fmla="*/ 4 w 1175"/>
                <a:gd name="T71" fmla="*/ 555 h 1541"/>
                <a:gd name="T72" fmla="*/ 14 w 1175"/>
                <a:gd name="T73" fmla="*/ 472 h 1541"/>
                <a:gd name="T74" fmla="*/ 32 w 1175"/>
                <a:gd name="T75" fmla="*/ 392 h 1541"/>
                <a:gd name="T76" fmla="*/ 58 w 1175"/>
                <a:gd name="T77" fmla="*/ 316 h 1541"/>
                <a:gd name="T78" fmla="*/ 94 w 1175"/>
                <a:gd name="T79" fmla="*/ 245 h 1541"/>
                <a:gd name="T80" fmla="*/ 139 w 1175"/>
                <a:gd name="T81" fmla="*/ 180 h 1541"/>
                <a:gd name="T82" fmla="*/ 195 w 1175"/>
                <a:gd name="T83" fmla="*/ 123 h 1541"/>
                <a:gd name="T84" fmla="*/ 263 w 1175"/>
                <a:gd name="T85" fmla="*/ 75 h 1541"/>
                <a:gd name="T86" fmla="*/ 344 w 1175"/>
                <a:gd name="T87" fmla="*/ 38 h 1541"/>
                <a:gd name="T88" fmla="*/ 438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2" y="7"/>
                  </a:lnTo>
                  <a:lnTo>
                    <a:pt x="737" y="13"/>
                  </a:lnTo>
                  <a:lnTo>
                    <a:pt x="769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59" y="48"/>
                  </a:lnTo>
                  <a:lnTo>
                    <a:pt x="886" y="61"/>
                  </a:lnTo>
                  <a:lnTo>
                    <a:pt x="912" y="75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1"/>
                  </a:lnTo>
                  <a:lnTo>
                    <a:pt x="1018" y="160"/>
                  </a:lnTo>
                  <a:lnTo>
                    <a:pt x="1036" y="180"/>
                  </a:lnTo>
                  <a:lnTo>
                    <a:pt x="1052" y="201"/>
                  </a:lnTo>
                  <a:lnTo>
                    <a:pt x="1068" y="222"/>
                  </a:lnTo>
                  <a:lnTo>
                    <a:pt x="1081" y="245"/>
                  </a:lnTo>
                  <a:lnTo>
                    <a:pt x="1095" y="268"/>
                  </a:lnTo>
                  <a:lnTo>
                    <a:pt x="1106" y="291"/>
                  </a:lnTo>
                  <a:lnTo>
                    <a:pt x="1117" y="316"/>
                  </a:lnTo>
                  <a:lnTo>
                    <a:pt x="1126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5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4"/>
                  </a:lnTo>
                  <a:lnTo>
                    <a:pt x="1172" y="749"/>
                  </a:lnTo>
                  <a:lnTo>
                    <a:pt x="1167" y="803"/>
                  </a:lnTo>
                  <a:lnTo>
                    <a:pt x="1162" y="855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5"/>
                  </a:lnTo>
                  <a:lnTo>
                    <a:pt x="1117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5" y="1231"/>
                  </a:lnTo>
                  <a:lnTo>
                    <a:pt x="1065" y="1231"/>
                  </a:lnTo>
                  <a:lnTo>
                    <a:pt x="1052" y="1250"/>
                  </a:lnTo>
                  <a:lnTo>
                    <a:pt x="1033" y="1272"/>
                  </a:lnTo>
                  <a:lnTo>
                    <a:pt x="1010" y="1296"/>
                  </a:lnTo>
                  <a:lnTo>
                    <a:pt x="985" y="1321"/>
                  </a:lnTo>
                  <a:lnTo>
                    <a:pt x="955" y="1345"/>
                  </a:lnTo>
                  <a:lnTo>
                    <a:pt x="924" y="1371"/>
                  </a:lnTo>
                  <a:lnTo>
                    <a:pt x="890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2" y="1506"/>
                  </a:lnTo>
                  <a:lnTo>
                    <a:pt x="678" y="1520"/>
                  </a:lnTo>
                  <a:lnTo>
                    <a:pt x="662" y="1526"/>
                  </a:lnTo>
                  <a:lnTo>
                    <a:pt x="646" y="1531"/>
                  </a:lnTo>
                  <a:lnTo>
                    <a:pt x="630" y="1535"/>
                  </a:lnTo>
                  <a:lnTo>
                    <a:pt x="616" y="1539"/>
                  </a:lnTo>
                  <a:lnTo>
                    <a:pt x="601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0"/>
                  </a:lnTo>
                  <a:lnTo>
                    <a:pt x="559" y="1539"/>
                  </a:lnTo>
                  <a:lnTo>
                    <a:pt x="545" y="1535"/>
                  </a:lnTo>
                  <a:lnTo>
                    <a:pt x="529" y="1531"/>
                  </a:lnTo>
                  <a:lnTo>
                    <a:pt x="513" y="1526"/>
                  </a:lnTo>
                  <a:lnTo>
                    <a:pt x="497" y="1520"/>
                  </a:lnTo>
                  <a:lnTo>
                    <a:pt x="462" y="1506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5" y="1397"/>
                  </a:lnTo>
                  <a:lnTo>
                    <a:pt x="251" y="1371"/>
                  </a:lnTo>
                  <a:lnTo>
                    <a:pt x="220" y="1345"/>
                  </a:lnTo>
                  <a:lnTo>
                    <a:pt x="190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3" y="1250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7" y="1180"/>
                  </a:lnTo>
                  <a:lnTo>
                    <a:pt x="78" y="1153"/>
                  </a:lnTo>
                  <a:lnTo>
                    <a:pt x="68" y="1121"/>
                  </a:lnTo>
                  <a:lnTo>
                    <a:pt x="58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5"/>
                  </a:lnTo>
                  <a:lnTo>
                    <a:pt x="6" y="803"/>
                  </a:lnTo>
                  <a:lnTo>
                    <a:pt x="3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6" y="527"/>
                  </a:lnTo>
                  <a:lnTo>
                    <a:pt x="10" y="500"/>
                  </a:lnTo>
                  <a:lnTo>
                    <a:pt x="14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2" y="392"/>
                  </a:lnTo>
                  <a:lnTo>
                    <a:pt x="40" y="366"/>
                  </a:lnTo>
                  <a:lnTo>
                    <a:pt x="49" y="341"/>
                  </a:lnTo>
                  <a:lnTo>
                    <a:pt x="58" y="316"/>
                  </a:lnTo>
                  <a:lnTo>
                    <a:pt x="69" y="291"/>
                  </a:lnTo>
                  <a:lnTo>
                    <a:pt x="80" y="268"/>
                  </a:lnTo>
                  <a:lnTo>
                    <a:pt x="94" y="245"/>
                  </a:lnTo>
                  <a:lnTo>
                    <a:pt x="107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1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0"/>
                  </a:lnTo>
                  <a:lnTo>
                    <a:pt x="263" y="75"/>
                  </a:lnTo>
                  <a:lnTo>
                    <a:pt x="289" y="61"/>
                  </a:lnTo>
                  <a:lnTo>
                    <a:pt x="316" y="48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19"/>
                  </a:lnTo>
                  <a:lnTo>
                    <a:pt x="438" y="13"/>
                  </a:lnTo>
                  <a:lnTo>
                    <a:pt x="473" y="7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2"/>
            <p:cNvSpPr>
              <a:spLocks noEditPoints="1"/>
            </p:cNvSpPr>
            <p:nvPr/>
          </p:nvSpPr>
          <p:spPr bwMode="auto">
            <a:xfrm flipH="1">
              <a:off x="7339240" y="5812437"/>
              <a:ext cx="354552" cy="265827"/>
            </a:xfrm>
            <a:custGeom>
              <a:avLst/>
              <a:gdLst>
                <a:gd name="T0" fmla="*/ 286 w 1225"/>
                <a:gd name="T1" fmla="*/ 79 h 1077"/>
                <a:gd name="T2" fmla="*/ 408 w 1225"/>
                <a:gd name="T3" fmla="*/ 27 h 1077"/>
                <a:gd name="T4" fmla="*/ 537 w 1225"/>
                <a:gd name="T5" fmla="*/ 2 h 1077"/>
                <a:gd name="T6" fmla="*/ 666 w 1225"/>
                <a:gd name="T7" fmla="*/ 3 h 1077"/>
                <a:gd name="T8" fmla="*/ 790 w 1225"/>
                <a:gd name="T9" fmla="*/ 24 h 1077"/>
                <a:gd name="T10" fmla="*/ 906 w 1225"/>
                <a:gd name="T11" fmla="*/ 63 h 1077"/>
                <a:gd name="T12" fmla="*/ 1004 w 1225"/>
                <a:gd name="T13" fmla="*/ 115 h 1077"/>
                <a:gd name="T14" fmla="*/ 1082 w 1225"/>
                <a:gd name="T15" fmla="*/ 177 h 1077"/>
                <a:gd name="T16" fmla="*/ 1127 w 1225"/>
                <a:gd name="T17" fmla="*/ 233 h 1077"/>
                <a:gd name="T18" fmla="*/ 1175 w 1225"/>
                <a:gd name="T19" fmla="*/ 329 h 1077"/>
                <a:gd name="T20" fmla="*/ 1206 w 1225"/>
                <a:gd name="T21" fmla="*/ 431 h 1077"/>
                <a:gd name="T22" fmla="*/ 1222 w 1225"/>
                <a:gd name="T23" fmla="*/ 539 h 1077"/>
                <a:gd name="T24" fmla="*/ 1224 w 1225"/>
                <a:gd name="T25" fmla="*/ 679 h 1077"/>
                <a:gd name="T26" fmla="*/ 1204 w 1225"/>
                <a:gd name="T27" fmla="*/ 902 h 1077"/>
                <a:gd name="T28" fmla="*/ 1182 w 1225"/>
                <a:gd name="T29" fmla="*/ 1057 h 1077"/>
                <a:gd name="T30" fmla="*/ 1176 w 1225"/>
                <a:gd name="T31" fmla="*/ 1070 h 1077"/>
                <a:gd name="T32" fmla="*/ 1170 w 1225"/>
                <a:gd name="T33" fmla="*/ 1077 h 1077"/>
                <a:gd name="T34" fmla="*/ 1156 w 1225"/>
                <a:gd name="T35" fmla="*/ 1073 h 1077"/>
                <a:gd name="T36" fmla="*/ 1155 w 1225"/>
                <a:gd name="T37" fmla="*/ 1026 h 1077"/>
                <a:gd name="T38" fmla="*/ 1163 w 1225"/>
                <a:gd name="T39" fmla="*/ 946 h 1077"/>
                <a:gd name="T40" fmla="*/ 1160 w 1225"/>
                <a:gd name="T41" fmla="*/ 836 h 1077"/>
                <a:gd name="T42" fmla="*/ 1123 w 1225"/>
                <a:gd name="T43" fmla="*/ 745 h 1077"/>
                <a:gd name="T44" fmla="*/ 1059 w 1225"/>
                <a:gd name="T45" fmla="*/ 615 h 1077"/>
                <a:gd name="T46" fmla="*/ 1021 w 1225"/>
                <a:gd name="T47" fmla="*/ 492 h 1077"/>
                <a:gd name="T48" fmla="*/ 993 w 1225"/>
                <a:gd name="T49" fmla="*/ 452 h 1077"/>
                <a:gd name="T50" fmla="*/ 955 w 1225"/>
                <a:gd name="T51" fmla="*/ 411 h 1077"/>
                <a:gd name="T52" fmla="*/ 919 w 1225"/>
                <a:gd name="T53" fmla="*/ 392 h 1077"/>
                <a:gd name="T54" fmla="*/ 815 w 1225"/>
                <a:gd name="T55" fmla="*/ 376 h 1077"/>
                <a:gd name="T56" fmla="*/ 696 w 1225"/>
                <a:gd name="T57" fmla="*/ 389 h 1077"/>
                <a:gd name="T58" fmla="*/ 578 w 1225"/>
                <a:gd name="T59" fmla="*/ 422 h 1077"/>
                <a:gd name="T60" fmla="*/ 421 w 1225"/>
                <a:gd name="T61" fmla="*/ 483 h 1077"/>
                <a:gd name="T62" fmla="*/ 328 w 1225"/>
                <a:gd name="T63" fmla="*/ 509 h 1077"/>
                <a:gd name="T64" fmla="*/ 281 w 1225"/>
                <a:gd name="T65" fmla="*/ 510 h 1077"/>
                <a:gd name="T66" fmla="*/ 247 w 1225"/>
                <a:gd name="T67" fmla="*/ 497 h 1077"/>
                <a:gd name="T68" fmla="*/ 231 w 1225"/>
                <a:gd name="T69" fmla="*/ 470 h 1077"/>
                <a:gd name="T70" fmla="*/ 136 w 1225"/>
                <a:gd name="T71" fmla="*/ 716 h 1077"/>
                <a:gd name="T72" fmla="*/ 81 w 1225"/>
                <a:gd name="T73" fmla="*/ 866 h 1077"/>
                <a:gd name="T74" fmla="*/ 74 w 1225"/>
                <a:gd name="T75" fmla="*/ 960 h 1077"/>
                <a:gd name="T76" fmla="*/ 80 w 1225"/>
                <a:gd name="T77" fmla="*/ 1026 h 1077"/>
                <a:gd name="T78" fmla="*/ 79 w 1225"/>
                <a:gd name="T79" fmla="*/ 1073 h 1077"/>
                <a:gd name="T80" fmla="*/ 64 w 1225"/>
                <a:gd name="T81" fmla="*/ 1077 h 1077"/>
                <a:gd name="T82" fmla="*/ 59 w 1225"/>
                <a:gd name="T83" fmla="*/ 1070 h 1077"/>
                <a:gd name="T84" fmla="*/ 52 w 1225"/>
                <a:gd name="T85" fmla="*/ 1037 h 1077"/>
                <a:gd name="T86" fmla="*/ 36 w 1225"/>
                <a:gd name="T87" fmla="*/ 959 h 1077"/>
                <a:gd name="T88" fmla="*/ 5 w 1225"/>
                <a:gd name="T89" fmla="*/ 733 h 1077"/>
                <a:gd name="T90" fmla="*/ 0 w 1225"/>
                <a:gd name="T91" fmla="*/ 593 h 1077"/>
                <a:gd name="T92" fmla="*/ 10 w 1225"/>
                <a:gd name="T93" fmla="*/ 451 h 1077"/>
                <a:gd name="T94" fmla="*/ 40 w 1225"/>
                <a:gd name="T95" fmla="*/ 319 h 1077"/>
                <a:gd name="T96" fmla="*/ 85 w 1225"/>
                <a:gd name="T97" fmla="*/ 222 h 1077"/>
                <a:gd name="T98" fmla="*/ 120 w 1225"/>
                <a:gd name="T99" fmla="*/ 177 h 1077"/>
                <a:gd name="T100" fmla="*/ 163 w 1225"/>
                <a:gd name="T101" fmla="*/ 143 h 1077"/>
                <a:gd name="T102" fmla="*/ 215 w 1225"/>
                <a:gd name="T103" fmla="*/ 120 h 1077"/>
                <a:gd name="T104" fmla="*/ 673 w 1225"/>
                <a:gd name="T105" fmla="*/ 335 h 1077"/>
                <a:gd name="T106" fmla="*/ 667 w 1225"/>
                <a:gd name="T107" fmla="*/ 33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5" h="1077">
                  <a:moveTo>
                    <a:pt x="229" y="117"/>
                  </a:moveTo>
                  <a:lnTo>
                    <a:pt x="229" y="117"/>
                  </a:lnTo>
                  <a:lnTo>
                    <a:pt x="257" y="96"/>
                  </a:lnTo>
                  <a:lnTo>
                    <a:pt x="286" y="79"/>
                  </a:lnTo>
                  <a:lnTo>
                    <a:pt x="316" y="63"/>
                  </a:lnTo>
                  <a:lnTo>
                    <a:pt x="346" y="49"/>
                  </a:lnTo>
                  <a:lnTo>
                    <a:pt x="376" y="37"/>
                  </a:lnTo>
                  <a:lnTo>
                    <a:pt x="408" y="27"/>
                  </a:lnTo>
                  <a:lnTo>
                    <a:pt x="439" y="19"/>
                  </a:lnTo>
                  <a:lnTo>
                    <a:pt x="472" y="12"/>
                  </a:lnTo>
                  <a:lnTo>
                    <a:pt x="504" y="7"/>
                  </a:lnTo>
                  <a:lnTo>
                    <a:pt x="537" y="2"/>
                  </a:lnTo>
                  <a:lnTo>
                    <a:pt x="569" y="1"/>
                  </a:lnTo>
                  <a:lnTo>
                    <a:pt x="602" y="0"/>
                  </a:lnTo>
                  <a:lnTo>
                    <a:pt x="633" y="1"/>
                  </a:lnTo>
                  <a:lnTo>
                    <a:pt x="666" y="3"/>
                  </a:lnTo>
                  <a:lnTo>
                    <a:pt x="697" y="7"/>
                  </a:lnTo>
                  <a:lnTo>
                    <a:pt x="728" y="11"/>
                  </a:lnTo>
                  <a:lnTo>
                    <a:pt x="760" y="18"/>
                  </a:lnTo>
                  <a:lnTo>
                    <a:pt x="790" y="24"/>
                  </a:lnTo>
                  <a:lnTo>
                    <a:pt x="820" y="33"/>
                  </a:lnTo>
                  <a:lnTo>
                    <a:pt x="850" y="41"/>
                  </a:lnTo>
                  <a:lnTo>
                    <a:pt x="878" y="52"/>
                  </a:lnTo>
                  <a:lnTo>
                    <a:pt x="906" y="63"/>
                  </a:lnTo>
                  <a:lnTo>
                    <a:pt x="931" y="75"/>
                  </a:lnTo>
                  <a:lnTo>
                    <a:pt x="957" y="88"/>
                  </a:lnTo>
                  <a:lnTo>
                    <a:pt x="981" y="101"/>
                  </a:lnTo>
                  <a:lnTo>
                    <a:pt x="1004" y="115"/>
                  </a:lnTo>
                  <a:lnTo>
                    <a:pt x="1026" y="130"/>
                  </a:lnTo>
                  <a:lnTo>
                    <a:pt x="1046" y="145"/>
                  </a:lnTo>
                  <a:lnTo>
                    <a:pt x="1065" y="161"/>
                  </a:lnTo>
                  <a:lnTo>
                    <a:pt x="1082" y="177"/>
                  </a:lnTo>
                  <a:lnTo>
                    <a:pt x="1098" y="195"/>
                  </a:lnTo>
                  <a:lnTo>
                    <a:pt x="1111" y="212"/>
                  </a:lnTo>
                  <a:lnTo>
                    <a:pt x="1111" y="212"/>
                  </a:lnTo>
                  <a:lnTo>
                    <a:pt x="1127" y="233"/>
                  </a:lnTo>
                  <a:lnTo>
                    <a:pt x="1140" y="256"/>
                  </a:lnTo>
                  <a:lnTo>
                    <a:pt x="1154" y="280"/>
                  </a:lnTo>
                  <a:lnTo>
                    <a:pt x="1165" y="304"/>
                  </a:lnTo>
                  <a:lnTo>
                    <a:pt x="1175" y="329"/>
                  </a:lnTo>
                  <a:lnTo>
                    <a:pt x="1185" y="353"/>
                  </a:lnTo>
                  <a:lnTo>
                    <a:pt x="1193" y="378"/>
                  </a:lnTo>
                  <a:lnTo>
                    <a:pt x="1200" y="404"/>
                  </a:lnTo>
                  <a:lnTo>
                    <a:pt x="1206" y="431"/>
                  </a:lnTo>
                  <a:lnTo>
                    <a:pt x="1212" y="457"/>
                  </a:lnTo>
                  <a:lnTo>
                    <a:pt x="1215" y="484"/>
                  </a:lnTo>
                  <a:lnTo>
                    <a:pt x="1219" y="512"/>
                  </a:lnTo>
                  <a:lnTo>
                    <a:pt x="1222" y="539"/>
                  </a:lnTo>
                  <a:lnTo>
                    <a:pt x="1224" y="567"/>
                  </a:lnTo>
                  <a:lnTo>
                    <a:pt x="1225" y="595"/>
                  </a:lnTo>
                  <a:lnTo>
                    <a:pt x="1225" y="623"/>
                  </a:lnTo>
                  <a:lnTo>
                    <a:pt x="1224" y="679"/>
                  </a:lnTo>
                  <a:lnTo>
                    <a:pt x="1222" y="736"/>
                  </a:lnTo>
                  <a:lnTo>
                    <a:pt x="1218" y="792"/>
                  </a:lnTo>
                  <a:lnTo>
                    <a:pt x="1212" y="847"/>
                  </a:lnTo>
                  <a:lnTo>
                    <a:pt x="1204" y="902"/>
                  </a:lnTo>
                  <a:lnTo>
                    <a:pt x="1197" y="956"/>
                  </a:lnTo>
                  <a:lnTo>
                    <a:pt x="1182" y="1059"/>
                  </a:lnTo>
                  <a:lnTo>
                    <a:pt x="1182" y="1059"/>
                  </a:lnTo>
                  <a:lnTo>
                    <a:pt x="1182" y="1057"/>
                  </a:lnTo>
                  <a:lnTo>
                    <a:pt x="1182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6" y="1070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0" y="1077"/>
                  </a:lnTo>
                  <a:lnTo>
                    <a:pt x="1166" y="1076"/>
                  </a:lnTo>
                  <a:lnTo>
                    <a:pt x="1158" y="1074"/>
                  </a:lnTo>
                  <a:lnTo>
                    <a:pt x="1158" y="1074"/>
                  </a:lnTo>
                  <a:lnTo>
                    <a:pt x="1156" y="1073"/>
                  </a:lnTo>
                  <a:lnTo>
                    <a:pt x="1156" y="1070"/>
                  </a:lnTo>
                  <a:lnTo>
                    <a:pt x="1156" y="1070"/>
                  </a:lnTo>
                  <a:lnTo>
                    <a:pt x="1155" y="1049"/>
                  </a:lnTo>
                  <a:lnTo>
                    <a:pt x="1155" y="1026"/>
                  </a:lnTo>
                  <a:lnTo>
                    <a:pt x="1156" y="1000"/>
                  </a:lnTo>
                  <a:lnTo>
                    <a:pt x="1156" y="1000"/>
                  </a:lnTo>
                  <a:lnTo>
                    <a:pt x="1159" y="973"/>
                  </a:lnTo>
                  <a:lnTo>
                    <a:pt x="1163" y="946"/>
                  </a:lnTo>
                  <a:lnTo>
                    <a:pt x="1173" y="893"/>
                  </a:lnTo>
                  <a:lnTo>
                    <a:pt x="1173" y="893"/>
                  </a:lnTo>
                  <a:lnTo>
                    <a:pt x="1167" y="863"/>
                  </a:lnTo>
                  <a:lnTo>
                    <a:pt x="1160" y="836"/>
                  </a:lnTo>
                  <a:lnTo>
                    <a:pt x="1152" y="811"/>
                  </a:lnTo>
                  <a:lnTo>
                    <a:pt x="1144" y="789"/>
                  </a:lnTo>
                  <a:lnTo>
                    <a:pt x="1133" y="767"/>
                  </a:lnTo>
                  <a:lnTo>
                    <a:pt x="1123" y="745"/>
                  </a:lnTo>
                  <a:lnTo>
                    <a:pt x="1103" y="705"/>
                  </a:lnTo>
                  <a:lnTo>
                    <a:pt x="1081" y="662"/>
                  </a:lnTo>
                  <a:lnTo>
                    <a:pt x="1069" y="640"/>
                  </a:lnTo>
                  <a:lnTo>
                    <a:pt x="1059" y="615"/>
                  </a:lnTo>
                  <a:lnTo>
                    <a:pt x="1049" y="589"/>
                  </a:lnTo>
                  <a:lnTo>
                    <a:pt x="1039" y="560"/>
                  </a:lnTo>
                  <a:lnTo>
                    <a:pt x="1030" y="527"/>
                  </a:lnTo>
                  <a:lnTo>
                    <a:pt x="1021" y="492"/>
                  </a:lnTo>
                  <a:lnTo>
                    <a:pt x="1021" y="492"/>
                  </a:lnTo>
                  <a:lnTo>
                    <a:pt x="1008" y="471"/>
                  </a:lnTo>
                  <a:lnTo>
                    <a:pt x="993" y="452"/>
                  </a:lnTo>
                  <a:lnTo>
                    <a:pt x="993" y="452"/>
                  </a:lnTo>
                  <a:lnTo>
                    <a:pt x="975" y="431"/>
                  </a:lnTo>
                  <a:lnTo>
                    <a:pt x="965" y="420"/>
                  </a:lnTo>
                  <a:lnTo>
                    <a:pt x="955" y="411"/>
                  </a:lnTo>
                  <a:lnTo>
                    <a:pt x="955" y="411"/>
                  </a:lnTo>
                  <a:lnTo>
                    <a:pt x="944" y="404"/>
                  </a:lnTo>
                  <a:lnTo>
                    <a:pt x="934" y="397"/>
                  </a:lnTo>
                  <a:lnTo>
                    <a:pt x="934" y="397"/>
                  </a:lnTo>
                  <a:lnTo>
                    <a:pt x="919" y="392"/>
                  </a:lnTo>
                  <a:lnTo>
                    <a:pt x="905" y="388"/>
                  </a:lnTo>
                  <a:lnTo>
                    <a:pt x="874" y="381"/>
                  </a:lnTo>
                  <a:lnTo>
                    <a:pt x="845" y="377"/>
                  </a:lnTo>
                  <a:lnTo>
                    <a:pt x="815" y="376"/>
                  </a:lnTo>
                  <a:lnTo>
                    <a:pt x="785" y="376"/>
                  </a:lnTo>
                  <a:lnTo>
                    <a:pt x="755" y="379"/>
                  </a:lnTo>
                  <a:lnTo>
                    <a:pt x="725" y="384"/>
                  </a:lnTo>
                  <a:lnTo>
                    <a:pt x="696" y="389"/>
                  </a:lnTo>
                  <a:lnTo>
                    <a:pt x="667" y="395"/>
                  </a:lnTo>
                  <a:lnTo>
                    <a:pt x="636" y="404"/>
                  </a:lnTo>
                  <a:lnTo>
                    <a:pt x="607" y="413"/>
                  </a:lnTo>
                  <a:lnTo>
                    <a:pt x="578" y="422"/>
                  </a:lnTo>
                  <a:lnTo>
                    <a:pt x="521" y="444"/>
                  </a:lnTo>
                  <a:lnTo>
                    <a:pt x="465" y="467"/>
                  </a:lnTo>
                  <a:lnTo>
                    <a:pt x="465" y="467"/>
                  </a:lnTo>
                  <a:lnTo>
                    <a:pt x="421" y="483"/>
                  </a:lnTo>
                  <a:lnTo>
                    <a:pt x="399" y="492"/>
                  </a:lnTo>
                  <a:lnTo>
                    <a:pt x="375" y="498"/>
                  </a:lnTo>
                  <a:lnTo>
                    <a:pt x="352" y="505"/>
                  </a:lnTo>
                  <a:lnTo>
                    <a:pt x="328" y="509"/>
                  </a:lnTo>
                  <a:lnTo>
                    <a:pt x="304" y="511"/>
                  </a:lnTo>
                  <a:lnTo>
                    <a:pt x="293" y="511"/>
                  </a:lnTo>
                  <a:lnTo>
                    <a:pt x="281" y="510"/>
                  </a:lnTo>
                  <a:lnTo>
                    <a:pt x="281" y="510"/>
                  </a:lnTo>
                  <a:lnTo>
                    <a:pt x="272" y="509"/>
                  </a:lnTo>
                  <a:lnTo>
                    <a:pt x="263" y="507"/>
                  </a:lnTo>
                  <a:lnTo>
                    <a:pt x="254" y="502"/>
                  </a:lnTo>
                  <a:lnTo>
                    <a:pt x="247" y="497"/>
                  </a:lnTo>
                  <a:lnTo>
                    <a:pt x="242" y="492"/>
                  </a:lnTo>
                  <a:lnTo>
                    <a:pt x="236" y="485"/>
                  </a:lnTo>
                  <a:lnTo>
                    <a:pt x="234" y="478"/>
                  </a:lnTo>
                  <a:lnTo>
                    <a:pt x="231" y="470"/>
                  </a:lnTo>
                  <a:lnTo>
                    <a:pt x="231" y="470"/>
                  </a:lnTo>
                  <a:lnTo>
                    <a:pt x="206" y="542"/>
                  </a:lnTo>
                  <a:lnTo>
                    <a:pt x="181" y="606"/>
                  </a:lnTo>
                  <a:lnTo>
                    <a:pt x="136" y="716"/>
                  </a:lnTo>
                  <a:lnTo>
                    <a:pt x="116" y="766"/>
                  </a:lnTo>
                  <a:lnTo>
                    <a:pt x="98" y="816"/>
                  </a:lnTo>
                  <a:lnTo>
                    <a:pt x="89" y="840"/>
                  </a:lnTo>
                  <a:lnTo>
                    <a:pt x="81" y="866"/>
                  </a:lnTo>
                  <a:lnTo>
                    <a:pt x="74" y="893"/>
                  </a:lnTo>
                  <a:lnTo>
                    <a:pt x="68" y="921"/>
                  </a:lnTo>
                  <a:lnTo>
                    <a:pt x="68" y="921"/>
                  </a:lnTo>
                  <a:lnTo>
                    <a:pt x="74" y="960"/>
                  </a:lnTo>
                  <a:lnTo>
                    <a:pt x="77" y="980"/>
                  </a:lnTo>
                  <a:lnTo>
                    <a:pt x="79" y="1000"/>
                  </a:lnTo>
                  <a:lnTo>
                    <a:pt x="79" y="1000"/>
                  </a:lnTo>
                  <a:lnTo>
                    <a:pt x="80" y="1026"/>
                  </a:lnTo>
                  <a:lnTo>
                    <a:pt x="80" y="1049"/>
                  </a:lnTo>
                  <a:lnTo>
                    <a:pt x="79" y="1070"/>
                  </a:lnTo>
                  <a:lnTo>
                    <a:pt x="79" y="1070"/>
                  </a:lnTo>
                  <a:lnTo>
                    <a:pt x="79" y="1073"/>
                  </a:lnTo>
                  <a:lnTo>
                    <a:pt x="78" y="1074"/>
                  </a:lnTo>
                  <a:lnTo>
                    <a:pt x="78" y="1074"/>
                  </a:lnTo>
                  <a:lnTo>
                    <a:pt x="69" y="1076"/>
                  </a:lnTo>
                  <a:lnTo>
                    <a:pt x="64" y="1077"/>
                  </a:lnTo>
                  <a:lnTo>
                    <a:pt x="63" y="1076"/>
                  </a:lnTo>
                  <a:lnTo>
                    <a:pt x="62" y="1076"/>
                  </a:lnTo>
                  <a:lnTo>
                    <a:pt x="62" y="1076"/>
                  </a:lnTo>
                  <a:lnTo>
                    <a:pt x="59" y="1070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3" y="1051"/>
                  </a:lnTo>
                  <a:lnTo>
                    <a:pt x="52" y="1037"/>
                  </a:lnTo>
                  <a:lnTo>
                    <a:pt x="52" y="1037"/>
                  </a:lnTo>
                  <a:lnTo>
                    <a:pt x="45" y="996"/>
                  </a:lnTo>
                  <a:lnTo>
                    <a:pt x="45" y="996"/>
                  </a:lnTo>
                  <a:lnTo>
                    <a:pt x="36" y="959"/>
                  </a:lnTo>
                  <a:lnTo>
                    <a:pt x="27" y="914"/>
                  </a:lnTo>
                  <a:lnTo>
                    <a:pt x="19" y="860"/>
                  </a:lnTo>
                  <a:lnTo>
                    <a:pt x="12" y="799"/>
                  </a:lnTo>
                  <a:lnTo>
                    <a:pt x="5" y="733"/>
                  </a:lnTo>
                  <a:lnTo>
                    <a:pt x="3" y="699"/>
                  </a:lnTo>
                  <a:lnTo>
                    <a:pt x="2" y="664"/>
                  </a:lnTo>
                  <a:lnTo>
                    <a:pt x="0" y="629"/>
                  </a:lnTo>
                  <a:lnTo>
                    <a:pt x="0" y="593"/>
                  </a:lnTo>
                  <a:lnTo>
                    <a:pt x="2" y="556"/>
                  </a:lnTo>
                  <a:lnTo>
                    <a:pt x="4" y="521"/>
                  </a:lnTo>
                  <a:lnTo>
                    <a:pt x="6" y="485"/>
                  </a:lnTo>
                  <a:lnTo>
                    <a:pt x="10" y="451"/>
                  </a:lnTo>
                  <a:lnTo>
                    <a:pt x="16" y="416"/>
                  </a:lnTo>
                  <a:lnTo>
                    <a:pt x="22" y="383"/>
                  </a:lnTo>
                  <a:lnTo>
                    <a:pt x="30" y="350"/>
                  </a:lnTo>
                  <a:lnTo>
                    <a:pt x="40" y="319"/>
                  </a:lnTo>
                  <a:lnTo>
                    <a:pt x="50" y="289"/>
                  </a:lnTo>
                  <a:lnTo>
                    <a:pt x="63" y="260"/>
                  </a:lnTo>
                  <a:lnTo>
                    <a:pt x="77" y="233"/>
                  </a:lnTo>
                  <a:lnTo>
                    <a:pt x="85" y="222"/>
                  </a:lnTo>
                  <a:lnTo>
                    <a:pt x="92" y="210"/>
                  </a:lnTo>
                  <a:lnTo>
                    <a:pt x="101" y="198"/>
                  </a:lnTo>
                  <a:lnTo>
                    <a:pt x="110" y="187"/>
                  </a:lnTo>
                  <a:lnTo>
                    <a:pt x="120" y="177"/>
                  </a:lnTo>
                  <a:lnTo>
                    <a:pt x="131" y="168"/>
                  </a:lnTo>
                  <a:lnTo>
                    <a:pt x="141" y="159"/>
                  </a:lnTo>
                  <a:lnTo>
                    <a:pt x="152" y="150"/>
                  </a:lnTo>
                  <a:lnTo>
                    <a:pt x="163" y="143"/>
                  </a:lnTo>
                  <a:lnTo>
                    <a:pt x="175" y="136"/>
                  </a:lnTo>
                  <a:lnTo>
                    <a:pt x="188" y="130"/>
                  </a:lnTo>
                  <a:lnTo>
                    <a:pt x="201" y="124"/>
                  </a:lnTo>
                  <a:lnTo>
                    <a:pt x="215" y="120"/>
                  </a:lnTo>
                  <a:lnTo>
                    <a:pt x="229" y="117"/>
                  </a:lnTo>
                  <a:lnTo>
                    <a:pt x="229" y="117"/>
                  </a:lnTo>
                  <a:close/>
                  <a:moveTo>
                    <a:pt x="673" y="335"/>
                  </a:moveTo>
                  <a:lnTo>
                    <a:pt x="673" y="335"/>
                  </a:lnTo>
                  <a:lnTo>
                    <a:pt x="688" y="331"/>
                  </a:lnTo>
                  <a:lnTo>
                    <a:pt x="688" y="33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73" y="335"/>
                  </a:lnTo>
                  <a:lnTo>
                    <a:pt x="673" y="335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7"/>
            <p:cNvSpPr>
              <a:spLocks noEditPoints="1"/>
            </p:cNvSpPr>
            <p:nvPr/>
          </p:nvSpPr>
          <p:spPr bwMode="auto">
            <a:xfrm flipH="1">
              <a:off x="7499136" y="6354516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3 h 3"/>
                <a:gd name="T6" fmla="*/ 106 w 106"/>
                <a:gd name="T7" fmla="*/ 0 h 3"/>
                <a:gd name="T8" fmla="*/ 0 w 106"/>
                <a:gd name="T9" fmla="*/ 0 h 3"/>
                <a:gd name="T10" fmla="*/ 0 w 106"/>
                <a:gd name="T11" fmla="*/ 0 h 3"/>
                <a:gd name="T12" fmla="*/ 0 w 106"/>
                <a:gd name="T13" fmla="*/ 3 h 3"/>
                <a:gd name="T14" fmla="*/ 0 w 106"/>
                <a:gd name="T15" fmla="*/ 3 h 3"/>
                <a:gd name="T16" fmla="*/ 0 w 10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 flipH="1">
              <a:off x="7499136" y="6354516"/>
              <a:ext cx="0" cy="0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79"/>
            <p:cNvSpPr>
              <a:spLocks noChangeArrowheads="1"/>
            </p:cNvSpPr>
            <p:nvPr/>
          </p:nvSpPr>
          <p:spPr bwMode="auto">
            <a:xfrm flipH="1">
              <a:off x="7528682" y="635451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80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solidFill>
              <a:srgbClr val="3B9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81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20"/>
          <p:cNvGrpSpPr/>
          <p:nvPr/>
        </p:nvGrpSpPr>
        <p:grpSpPr>
          <a:xfrm>
            <a:off x="7690529" y="1004033"/>
            <a:ext cx="2413536" cy="3686958"/>
            <a:chOff x="0" y="0"/>
            <a:chExt cx="2872852" cy="4388617"/>
          </a:xfrm>
        </p:grpSpPr>
        <p:grpSp>
          <p:nvGrpSpPr>
            <p:cNvPr id="253" name="Group 21"/>
            <p:cNvGrpSpPr/>
            <p:nvPr/>
          </p:nvGrpSpPr>
          <p:grpSpPr>
            <a:xfrm>
              <a:off x="809438" y="3249281"/>
              <a:ext cx="1251627" cy="1139336"/>
              <a:chOff x="-6697" y="18341"/>
              <a:chExt cx="1251626" cy="1139336"/>
            </a:xfrm>
          </p:grpSpPr>
          <p:sp>
            <p:nvSpPr>
              <p:cNvPr id="280" name="Shape 1076"/>
              <p:cNvSpPr/>
              <p:nvPr/>
            </p:nvSpPr>
            <p:spPr>
              <a:xfrm>
                <a:off x="-6697" y="18341"/>
                <a:ext cx="1251626" cy="223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19746" extrusionOk="0">
                    <a:moveTo>
                      <a:pt x="0" y="0"/>
                    </a:moveTo>
                    <a:cubicBezTo>
                      <a:pt x="638" y="9058"/>
                      <a:pt x="2602" y="14632"/>
                      <a:pt x="4516" y="16258"/>
                    </a:cubicBezTo>
                    <a:cubicBezTo>
                      <a:pt x="9082" y="21600"/>
                      <a:pt x="13942" y="20671"/>
                      <a:pt x="18409" y="14400"/>
                    </a:cubicBezTo>
                    <a:cubicBezTo>
                      <a:pt x="19342" y="13006"/>
                      <a:pt x="20324" y="11381"/>
                      <a:pt x="20864" y="7432"/>
                    </a:cubicBezTo>
                    <a:cubicBezTo>
                      <a:pt x="21158" y="6271"/>
                      <a:pt x="21600" y="1161"/>
                      <a:pt x="21256" y="929"/>
                    </a:cubicBezTo>
                    <a:cubicBezTo>
                      <a:pt x="18851" y="10219"/>
                      <a:pt x="15709" y="13471"/>
                      <a:pt x="12665" y="14400"/>
                    </a:cubicBezTo>
                    <a:cubicBezTo>
                      <a:pt x="9229" y="14865"/>
                      <a:pt x="5645" y="13935"/>
                      <a:pt x="2504" y="6968"/>
                    </a:cubicBezTo>
                    <a:cubicBezTo>
                      <a:pt x="1620" y="5110"/>
                      <a:pt x="785" y="2787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sp>
            <p:nvSpPr>
              <p:cNvPr id="281" name="Shape 1077"/>
              <p:cNvSpPr/>
              <p:nvPr/>
            </p:nvSpPr>
            <p:spPr>
              <a:xfrm>
                <a:off x="322446" y="923676"/>
                <a:ext cx="652363" cy="2295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90" extrusionOk="0">
                    <a:moveTo>
                      <a:pt x="21600" y="1059"/>
                    </a:moveTo>
                    <a:cubicBezTo>
                      <a:pt x="20078" y="6141"/>
                      <a:pt x="18555" y="11012"/>
                      <a:pt x="17033" y="16094"/>
                    </a:cubicBezTo>
                    <a:cubicBezTo>
                      <a:pt x="15320" y="17365"/>
                      <a:pt x="8849" y="21600"/>
                      <a:pt x="3711" y="14400"/>
                    </a:cubicBezTo>
                    <a:cubicBezTo>
                      <a:pt x="2474" y="9529"/>
                      <a:pt x="1237" y="4871"/>
                      <a:pt x="0" y="0"/>
                    </a:cubicBezTo>
                    <a:cubicBezTo>
                      <a:pt x="7803" y="9106"/>
                      <a:pt x="20078" y="2541"/>
                      <a:pt x="21600" y="1059"/>
                    </a:cubicBezTo>
                    <a:close/>
                  </a:path>
                </a:pathLst>
              </a:custGeom>
              <a:solidFill>
                <a:srgbClr val="0C0D0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grpSp>
            <p:nvGrpSpPr>
              <p:cNvPr id="282" name="Group 86"/>
              <p:cNvGrpSpPr/>
              <p:nvPr/>
            </p:nvGrpSpPr>
            <p:grpSpPr>
              <a:xfrm>
                <a:off x="8955" y="105364"/>
                <a:ext cx="1227097" cy="1052313"/>
                <a:chOff x="-1" y="-1"/>
                <a:chExt cx="1227095" cy="1052313"/>
              </a:xfrm>
            </p:grpSpPr>
            <p:sp>
              <p:nvSpPr>
                <p:cNvPr id="285" name="Shape 1078"/>
                <p:cNvSpPr/>
                <p:nvPr/>
              </p:nvSpPr>
              <p:spPr>
                <a:xfrm>
                  <a:off x="301547" y="804627"/>
                  <a:ext cx="677740" cy="2476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42" y="2298"/>
                      </a:moveTo>
                      <a:cubicBezTo>
                        <a:pt x="20959" y="2068"/>
                        <a:pt x="20959" y="2068"/>
                        <a:pt x="20959" y="2068"/>
                      </a:cubicBezTo>
                      <a:cubicBezTo>
                        <a:pt x="19495" y="7583"/>
                        <a:pt x="18031" y="12868"/>
                        <a:pt x="16566" y="18383"/>
                      </a:cubicBezTo>
                      <a:cubicBezTo>
                        <a:pt x="16749" y="18613"/>
                        <a:pt x="16749" y="18613"/>
                        <a:pt x="16749" y="18613"/>
                      </a:cubicBezTo>
                      <a:cubicBezTo>
                        <a:pt x="16658" y="18153"/>
                        <a:pt x="16658" y="18153"/>
                        <a:pt x="16658" y="18153"/>
                      </a:cubicBezTo>
                      <a:cubicBezTo>
                        <a:pt x="15742" y="19072"/>
                        <a:pt x="13363" y="20911"/>
                        <a:pt x="10525" y="20911"/>
                      </a:cubicBezTo>
                      <a:cubicBezTo>
                        <a:pt x="8420" y="20911"/>
                        <a:pt x="6132" y="19762"/>
                        <a:pt x="4027" y="16545"/>
                      </a:cubicBezTo>
                      <a:cubicBezTo>
                        <a:pt x="3936" y="16774"/>
                        <a:pt x="3936" y="16774"/>
                        <a:pt x="3936" y="16774"/>
                      </a:cubicBezTo>
                      <a:cubicBezTo>
                        <a:pt x="4119" y="16545"/>
                        <a:pt x="4119" y="16545"/>
                        <a:pt x="4119" y="16545"/>
                      </a:cubicBezTo>
                      <a:cubicBezTo>
                        <a:pt x="2929" y="11489"/>
                        <a:pt x="1739" y="6204"/>
                        <a:pt x="549" y="919"/>
                      </a:cubicBezTo>
                      <a:cubicBezTo>
                        <a:pt x="366" y="1149"/>
                        <a:pt x="366" y="1149"/>
                        <a:pt x="366" y="1149"/>
                      </a:cubicBezTo>
                      <a:cubicBezTo>
                        <a:pt x="275" y="1379"/>
                        <a:pt x="275" y="1379"/>
                        <a:pt x="275" y="1379"/>
                      </a:cubicBezTo>
                      <a:cubicBezTo>
                        <a:pt x="3295" y="5515"/>
                        <a:pt x="6956" y="6664"/>
                        <a:pt x="10342" y="6664"/>
                      </a:cubicBezTo>
                      <a:cubicBezTo>
                        <a:pt x="12997" y="6664"/>
                        <a:pt x="15468" y="5974"/>
                        <a:pt x="17390" y="5055"/>
                      </a:cubicBezTo>
                      <a:cubicBezTo>
                        <a:pt x="18397" y="4596"/>
                        <a:pt x="19220" y="4136"/>
                        <a:pt x="19861" y="3677"/>
                      </a:cubicBezTo>
                      <a:cubicBezTo>
                        <a:pt x="20502" y="3217"/>
                        <a:pt x="20959" y="2987"/>
                        <a:pt x="21142" y="2757"/>
                      </a:cubicBezTo>
                      <a:cubicBezTo>
                        <a:pt x="21142" y="2298"/>
                        <a:pt x="21142" y="2298"/>
                        <a:pt x="21142" y="2298"/>
                      </a:cubicBezTo>
                      <a:cubicBezTo>
                        <a:pt x="20959" y="2068"/>
                        <a:pt x="20959" y="2068"/>
                        <a:pt x="20959" y="2068"/>
                      </a:cubicBezTo>
                      <a:cubicBezTo>
                        <a:pt x="21142" y="2298"/>
                        <a:pt x="21142" y="2298"/>
                        <a:pt x="21142" y="2298"/>
                      </a:cubicBezTo>
                      <a:cubicBezTo>
                        <a:pt x="21051" y="1838"/>
                        <a:pt x="21051" y="1838"/>
                        <a:pt x="21051" y="1838"/>
                      </a:cubicBezTo>
                      <a:cubicBezTo>
                        <a:pt x="20868" y="2068"/>
                        <a:pt x="20410" y="2528"/>
                        <a:pt x="19769" y="2987"/>
                      </a:cubicBezTo>
                      <a:cubicBezTo>
                        <a:pt x="17847" y="4136"/>
                        <a:pt x="14278" y="5745"/>
                        <a:pt x="10342" y="5745"/>
                      </a:cubicBezTo>
                      <a:cubicBezTo>
                        <a:pt x="7047" y="5974"/>
                        <a:pt x="3386" y="4596"/>
                        <a:pt x="458" y="68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75" y="1379"/>
                        <a:pt x="275" y="1379"/>
                        <a:pt x="275" y="1379"/>
                      </a:cubicBezTo>
                      <a:cubicBezTo>
                        <a:pt x="1464" y="6664"/>
                        <a:pt x="2654" y="11719"/>
                        <a:pt x="3844" y="17004"/>
                      </a:cubicBezTo>
                      <a:cubicBezTo>
                        <a:pt x="3844" y="17234"/>
                        <a:pt x="3844" y="17234"/>
                        <a:pt x="3844" y="17234"/>
                      </a:cubicBezTo>
                      <a:cubicBezTo>
                        <a:pt x="3844" y="17234"/>
                        <a:pt x="3844" y="17234"/>
                        <a:pt x="3844" y="17234"/>
                      </a:cubicBezTo>
                      <a:cubicBezTo>
                        <a:pt x="6041" y="20681"/>
                        <a:pt x="8420" y="21600"/>
                        <a:pt x="10525" y="21600"/>
                      </a:cubicBezTo>
                      <a:cubicBezTo>
                        <a:pt x="13363" y="21600"/>
                        <a:pt x="15834" y="19762"/>
                        <a:pt x="16749" y="19072"/>
                      </a:cubicBezTo>
                      <a:cubicBezTo>
                        <a:pt x="16841" y="19072"/>
                        <a:pt x="16841" y="19072"/>
                        <a:pt x="16841" y="19072"/>
                      </a:cubicBezTo>
                      <a:cubicBezTo>
                        <a:pt x="16841" y="18843"/>
                        <a:pt x="16841" y="18843"/>
                        <a:pt x="16841" y="18843"/>
                      </a:cubicBezTo>
                      <a:cubicBezTo>
                        <a:pt x="18305" y="13328"/>
                        <a:pt x="19769" y="8043"/>
                        <a:pt x="21234" y="2528"/>
                      </a:cubicBezTo>
                      <a:cubicBezTo>
                        <a:pt x="21600" y="1379"/>
                        <a:pt x="21600" y="1379"/>
                        <a:pt x="21600" y="1379"/>
                      </a:cubicBezTo>
                      <a:cubicBezTo>
                        <a:pt x="21051" y="1838"/>
                        <a:pt x="21051" y="1838"/>
                        <a:pt x="21051" y="1838"/>
                      </a:cubicBezTo>
                      <a:lnTo>
                        <a:pt x="21142" y="2298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9pPr>
                </a:lstStyle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86" name="Shape 1079"/>
                <p:cNvSpPr/>
                <p:nvPr/>
              </p:nvSpPr>
              <p:spPr>
                <a:xfrm>
                  <a:off x="-1" y="-1"/>
                  <a:ext cx="1227095" cy="87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41" y="260"/>
                      </a:moveTo>
                      <a:cubicBezTo>
                        <a:pt x="20942" y="846"/>
                        <a:pt x="20993" y="1366"/>
                        <a:pt x="21044" y="1952"/>
                      </a:cubicBezTo>
                      <a:cubicBezTo>
                        <a:pt x="21246" y="2017"/>
                        <a:pt x="21398" y="2082"/>
                        <a:pt x="21600" y="2212"/>
                      </a:cubicBezTo>
                      <a:cubicBezTo>
                        <a:pt x="21600" y="2537"/>
                        <a:pt x="21600" y="2863"/>
                        <a:pt x="21600" y="3253"/>
                      </a:cubicBezTo>
                      <a:cubicBezTo>
                        <a:pt x="21398" y="3318"/>
                        <a:pt x="21246" y="3448"/>
                        <a:pt x="21044" y="3513"/>
                      </a:cubicBezTo>
                      <a:cubicBezTo>
                        <a:pt x="20993" y="4164"/>
                        <a:pt x="20942" y="4814"/>
                        <a:pt x="20892" y="5465"/>
                      </a:cubicBezTo>
                      <a:cubicBezTo>
                        <a:pt x="21044" y="5465"/>
                        <a:pt x="21145" y="5530"/>
                        <a:pt x="21296" y="5530"/>
                      </a:cubicBezTo>
                      <a:cubicBezTo>
                        <a:pt x="21296" y="6116"/>
                        <a:pt x="21246" y="6636"/>
                        <a:pt x="21246" y="7157"/>
                      </a:cubicBezTo>
                      <a:cubicBezTo>
                        <a:pt x="21094" y="7352"/>
                        <a:pt x="20942" y="7547"/>
                        <a:pt x="20791" y="7742"/>
                      </a:cubicBezTo>
                      <a:cubicBezTo>
                        <a:pt x="20841" y="8002"/>
                        <a:pt x="20892" y="8328"/>
                        <a:pt x="20892" y="8588"/>
                      </a:cubicBezTo>
                      <a:cubicBezTo>
                        <a:pt x="21094" y="8848"/>
                        <a:pt x="21347" y="9108"/>
                        <a:pt x="21549" y="9369"/>
                      </a:cubicBezTo>
                      <a:cubicBezTo>
                        <a:pt x="21499" y="9629"/>
                        <a:pt x="21499" y="9889"/>
                        <a:pt x="21499" y="10149"/>
                      </a:cubicBezTo>
                      <a:cubicBezTo>
                        <a:pt x="21347" y="10345"/>
                        <a:pt x="21195" y="10540"/>
                        <a:pt x="21044" y="10800"/>
                      </a:cubicBezTo>
                      <a:cubicBezTo>
                        <a:pt x="20993" y="10865"/>
                        <a:pt x="20942" y="10995"/>
                        <a:pt x="20892" y="11125"/>
                      </a:cubicBezTo>
                      <a:cubicBezTo>
                        <a:pt x="20841" y="11320"/>
                        <a:pt x="20791" y="11516"/>
                        <a:pt x="20740" y="11711"/>
                      </a:cubicBezTo>
                      <a:cubicBezTo>
                        <a:pt x="20740" y="11971"/>
                        <a:pt x="20791" y="12166"/>
                        <a:pt x="20791" y="12427"/>
                      </a:cubicBezTo>
                      <a:cubicBezTo>
                        <a:pt x="20892" y="12622"/>
                        <a:pt x="20993" y="12817"/>
                        <a:pt x="21094" y="13012"/>
                      </a:cubicBezTo>
                      <a:cubicBezTo>
                        <a:pt x="21094" y="13402"/>
                        <a:pt x="21044" y="13858"/>
                        <a:pt x="20993" y="14248"/>
                      </a:cubicBezTo>
                      <a:cubicBezTo>
                        <a:pt x="19931" y="16135"/>
                        <a:pt x="18868" y="18022"/>
                        <a:pt x="17756" y="19908"/>
                      </a:cubicBezTo>
                      <a:cubicBezTo>
                        <a:pt x="17503" y="20039"/>
                        <a:pt x="17300" y="20169"/>
                        <a:pt x="17047" y="20364"/>
                      </a:cubicBezTo>
                      <a:cubicBezTo>
                        <a:pt x="16440" y="20559"/>
                        <a:pt x="15833" y="20819"/>
                        <a:pt x="15226" y="21080"/>
                      </a:cubicBezTo>
                      <a:cubicBezTo>
                        <a:pt x="14113" y="21275"/>
                        <a:pt x="13000" y="21405"/>
                        <a:pt x="11888" y="21600"/>
                      </a:cubicBezTo>
                      <a:cubicBezTo>
                        <a:pt x="11230" y="21535"/>
                        <a:pt x="10522" y="21470"/>
                        <a:pt x="9864" y="21470"/>
                      </a:cubicBezTo>
                      <a:cubicBezTo>
                        <a:pt x="9308" y="21405"/>
                        <a:pt x="8751" y="21405"/>
                        <a:pt x="8195" y="21405"/>
                      </a:cubicBezTo>
                      <a:cubicBezTo>
                        <a:pt x="7487" y="21145"/>
                        <a:pt x="6728" y="20949"/>
                        <a:pt x="6020" y="20689"/>
                      </a:cubicBezTo>
                      <a:cubicBezTo>
                        <a:pt x="5817" y="20494"/>
                        <a:pt x="5564" y="20234"/>
                        <a:pt x="5311" y="19973"/>
                      </a:cubicBezTo>
                      <a:cubicBezTo>
                        <a:pt x="4704" y="19453"/>
                        <a:pt x="4097" y="18867"/>
                        <a:pt x="3440" y="18347"/>
                      </a:cubicBezTo>
                      <a:cubicBezTo>
                        <a:pt x="2479" y="16981"/>
                        <a:pt x="1467" y="15549"/>
                        <a:pt x="506" y="14183"/>
                      </a:cubicBezTo>
                      <a:cubicBezTo>
                        <a:pt x="506" y="13858"/>
                        <a:pt x="506" y="13533"/>
                        <a:pt x="506" y="13207"/>
                      </a:cubicBezTo>
                      <a:cubicBezTo>
                        <a:pt x="658" y="13207"/>
                        <a:pt x="860" y="13207"/>
                        <a:pt x="1012" y="13207"/>
                      </a:cubicBezTo>
                      <a:cubicBezTo>
                        <a:pt x="911" y="12947"/>
                        <a:pt x="809" y="12622"/>
                        <a:pt x="759" y="12296"/>
                      </a:cubicBezTo>
                      <a:cubicBezTo>
                        <a:pt x="506" y="11711"/>
                        <a:pt x="304" y="11125"/>
                        <a:pt x="51" y="10540"/>
                      </a:cubicBezTo>
                      <a:cubicBezTo>
                        <a:pt x="51" y="10345"/>
                        <a:pt x="51" y="10149"/>
                        <a:pt x="51" y="9954"/>
                      </a:cubicBezTo>
                      <a:cubicBezTo>
                        <a:pt x="354" y="9629"/>
                        <a:pt x="658" y="9304"/>
                        <a:pt x="961" y="8978"/>
                      </a:cubicBezTo>
                      <a:cubicBezTo>
                        <a:pt x="708" y="8393"/>
                        <a:pt x="455" y="7872"/>
                        <a:pt x="152" y="7287"/>
                      </a:cubicBezTo>
                      <a:cubicBezTo>
                        <a:pt x="152" y="7222"/>
                        <a:pt x="152" y="7092"/>
                        <a:pt x="101" y="7027"/>
                      </a:cubicBezTo>
                      <a:cubicBezTo>
                        <a:pt x="405" y="6571"/>
                        <a:pt x="658" y="6116"/>
                        <a:pt x="911" y="5595"/>
                      </a:cubicBezTo>
                      <a:cubicBezTo>
                        <a:pt x="860" y="5335"/>
                        <a:pt x="759" y="5075"/>
                        <a:pt x="708" y="4749"/>
                      </a:cubicBezTo>
                      <a:cubicBezTo>
                        <a:pt x="506" y="4489"/>
                        <a:pt x="354" y="4164"/>
                        <a:pt x="152" y="3904"/>
                      </a:cubicBezTo>
                      <a:cubicBezTo>
                        <a:pt x="101" y="3708"/>
                        <a:pt x="51" y="3448"/>
                        <a:pt x="0" y="3253"/>
                      </a:cubicBezTo>
                      <a:cubicBezTo>
                        <a:pt x="253" y="2863"/>
                        <a:pt x="455" y="2472"/>
                        <a:pt x="708" y="2147"/>
                      </a:cubicBezTo>
                      <a:cubicBezTo>
                        <a:pt x="658" y="1757"/>
                        <a:pt x="658" y="1431"/>
                        <a:pt x="658" y="1106"/>
                      </a:cubicBezTo>
                      <a:cubicBezTo>
                        <a:pt x="556" y="911"/>
                        <a:pt x="506" y="781"/>
                        <a:pt x="405" y="586"/>
                      </a:cubicBezTo>
                      <a:cubicBezTo>
                        <a:pt x="405" y="390"/>
                        <a:pt x="455" y="195"/>
                        <a:pt x="455" y="65"/>
                      </a:cubicBezTo>
                      <a:cubicBezTo>
                        <a:pt x="607" y="0"/>
                        <a:pt x="759" y="0"/>
                        <a:pt x="860" y="0"/>
                      </a:cubicBezTo>
                      <a:cubicBezTo>
                        <a:pt x="1518" y="520"/>
                        <a:pt x="2175" y="1106"/>
                        <a:pt x="2782" y="1627"/>
                      </a:cubicBezTo>
                      <a:cubicBezTo>
                        <a:pt x="6374" y="3578"/>
                        <a:pt x="15226" y="4684"/>
                        <a:pt x="20841" y="26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1pPr>
                  <a:lvl2pPr marL="0" marR="0" indent="457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2pPr>
                  <a:lvl3pPr marL="0" marR="0" indent="914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3pPr>
                  <a:lvl4pPr marL="0" marR="0" indent="1371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4pPr>
                  <a:lvl5pPr marL="0" marR="0" indent="18288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5pPr>
                  <a:lvl6pPr marL="0" marR="0" indent="22860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6pPr>
                  <a:lvl7pPr marL="0" marR="0" indent="27432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7pPr>
                  <a:lvl8pPr marL="0" marR="0" indent="32004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8pPr>
                  <a:lvl9pPr marL="0" marR="0" indent="365760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defRPr>
                  </a:lvl9pPr>
                </a:lstStyle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83" name="Shape 1081"/>
              <p:cNvSpPr/>
              <p:nvPr/>
            </p:nvSpPr>
            <p:spPr>
              <a:xfrm>
                <a:off x="25377" y="119052"/>
                <a:ext cx="1139019" cy="825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55" y="21600"/>
                    </a:moveTo>
                    <a:cubicBezTo>
                      <a:pt x="15600" y="21325"/>
                      <a:pt x="15982" y="21394"/>
                      <a:pt x="15873" y="21118"/>
                    </a:cubicBezTo>
                    <a:cubicBezTo>
                      <a:pt x="14236" y="21050"/>
                      <a:pt x="12600" y="21050"/>
                      <a:pt x="11018" y="21050"/>
                    </a:cubicBezTo>
                    <a:cubicBezTo>
                      <a:pt x="11018" y="20912"/>
                      <a:pt x="11018" y="20843"/>
                      <a:pt x="11018" y="20775"/>
                    </a:cubicBezTo>
                    <a:cubicBezTo>
                      <a:pt x="12218" y="20706"/>
                      <a:pt x="13473" y="20706"/>
                      <a:pt x="14673" y="20637"/>
                    </a:cubicBezTo>
                    <a:cubicBezTo>
                      <a:pt x="15327" y="20499"/>
                      <a:pt x="15927" y="20362"/>
                      <a:pt x="16527" y="20155"/>
                    </a:cubicBezTo>
                    <a:cubicBezTo>
                      <a:pt x="16855" y="20087"/>
                      <a:pt x="17182" y="20087"/>
                      <a:pt x="17509" y="20018"/>
                    </a:cubicBezTo>
                    <a:cubicBezTo>
                      <a:pt x="18218" y="19399"/>
                      <a:pt x="18873" y="18848"/>
                      <a:pt x="19527" y="18298"/>
                    </a:cubicBezTo>
                    <a:cubicBezTo>
                      <a:pt x="19527" y="18229"/>
                      <a:pt x="19473" y="18161"/>
                      <a:pt x="19473" y="18023"/>
                    </a:cubicBezTo>
                    <a:cubicBezTo>
                      <a:pt x="18164" y="18161"/>
                      <a:pt x="16855" y="18298"/>
                      <a:pt x="15600" y="18436"/>
                    </a:cubicBezTo>
                    <a:cubicBezTo>
                      <a:pt x="15109" y="18573"/>
                      <a:pt x="14673" y="18642"/>
                      <a:pt x="14182" y="18780"/>
                    </a:cubicBezTo>
                    <a:cubicBezTo>
                      <a:pt x="13309" y="18711"/>
                      <a:pt x="12491" y="18642"/>
                      <a:pt x="11618" y="18573"/>
                    </a:cubicBezTo>
                    <a:cubicBezTo>
                      <a:pt x="11291" y="18504"/>
                      <a:pt x="10964" y="18504"/>
                      <a:pt x="10636" y="18436"/>
                    </a:cubicBezTo>
                    <a:cubicBezTo>
                      <a:pt x="10145" y="18161"/>
                      <a:pt x="9600" y="17817"/>
                      <a:pt x="9109" y="17541"/>
                    </a:cubicBezTo>
                    <a:cubicBezTo>
                      <a:pt x="12764" y="17266"/>
                      <a:pt x="17182" y="17266"/>
                      <a:pt x="21164" y="13620"/>
                    </a:cubicBezTo>
                    <a:cubicBezTo>
                      <a:pt x="15982" y="15890"/>
                      <a:pt x="11618" y="15340"/>
                      <a:pt x="8073" y="14721"/>
                    </a:cubicBezTo>
                    <a:cubicBezTo>
                      <a:pt x="12600" y="13689"/>
                      <a:pt x="17127" y="13414"/>
                      <a:pt x="21600" y="9355"/>
                    </a:cubicBezTo>
                    <a:cubicBezTo>
                      <a:pt x="15109" y="12382"/>
                      <a:pt x="10527" y="11350"/>
                      <a:pt x="6818" y="10869"/>
                    </a:cubicBezTo>
                    <a:cubicBezTo>
                      <a:pt x="11673" y="9562"/>
                      <a:pt x="18655" y="9287"/>
                      <a:pt x="21000" y="6122"/>
                    </a:cubicBezTo>
                    <a:cubicBezTo>
                      <a:pt x="14182" y="8392"/>
                      <a:pt x="8291" y="7980"/>
                      <a:pt x="4527" y="6879"/>
                    </a:cubicBezTo>
                    <a:cubicBezTo>
                      <a:pt x="7582" y="6397"/>
                      <a:pt x="10636" y="5847"/>
                      <a:pt x="13745" y="5366"/>
                    </a:cubicBezTo>
                    <a:cubicBezTo>
                      <a:pt x="12218" y="5159"/>
                      <a:pt x="10745" y="5022"/>
                      <a:pt x="9273" y="4815"/>
                    </a:cubicBezTo>
                    <a:cubicBezTo>
                      <a:pt x="12055" y="4196"/>
                      <a:pt x="14891" y="3577"/>
                      <a:pt x="17673" y="3027"/>
                    </a:cubicBezTo>
                    <a:cubicBezTo>
                      <a:pt x="13909" y="3233"/>
                      <a:pt x="6218" y="4540"/>
                      <a:pt x="382" y="0"/>
                    </a:cubicBezTo>
                    <a:cubicBezTo>
                      <a:pt x="1200" y="894"/>
                      <a:pt x="2291" y="1513"/>
                      <a:pt x="2891" y="2614"/>
                    </a:cubicBezTo>
                    <a:cubicBezTo>
                      <a:pt x="2018" y="2476"/>
                      <a:pt x="1145" y="2339"/>
                      <a:pt x="327" y="2201"/>
                    </a:cubicBezTo>
                    <a:cubicBezTo>
                      <a:pt x="327" y="2614"/>
                      <a:pt x="382" y="2958"/>
                      <a:pt x="436" y="3302"/>
                    </a:cubicBezTo>
                    <a:cubicBezTo>
                      <a:pt x="1309" y="3990"/>
                      <a:pt x="2182" y="4678"/>
                      <a:pt x="3055" y="5366"/>
                    </a:cubicBezTo>
                    <a:cubicBezTo>
                      <a:pt x="2073" y="5985"/>
                      <a:pt x="1036" y="6604"/>
                      <a:pt x="0" y="7223"/>
                    </a:cubicBezTo>
                    <a:cubicBezTo>
                      <a:pt x="1255" y="7704"/>
                      <a:pt x="2564" y="8255"/>
                      <a:pt x="3873" y="8805"/>
                    </a:cubicBezTo>
                    <a:cubicBezTo>
                      <a:pt x="2618" y="9424"/>
                      <a:pt x="982" y="8805"/>
                      <a:pt x="164" y="10731"/>
                    </a:cubicBezTo>
                    <a:cubicBezTo>
                      <a:pt x="1636" y="11625"/>
                      <a:pt x="3764" y="11763"/>
                      <a:pt x="4636" y="13345"/>
                    </a:cubicBezTo>
                    <a:cubicBezTo>
                      <a:pt x="3327" y="13483"/>
                      <a:pt x="1909" y="12313"/>
                      <a:pt x="764" y="13758"/>
                    </a:cubicBezTo>
                    <a:cubicBezTo>
                      <a:pt x="2127" y="14790"/>
                      <a:pt x="3436" y="15753"/>
                      <a:pt x="4800" y="16716"/>
                    </a:cubicBezTo>
                    <a:cubicBezTo>
                      <a:pt x="4036" y="16647"/>
                      <a:pt x="3327" y="16510"/>
                      <a:pt x="2564" y="16372"/>
                    </a:cubicBezTo>
                    <a:cubicBezTo>
                      <a:pt x="3600" y="17817"/>
                      <a:pt x="5073" y="18986"/>
                      <a:pt x="6109" y="20431"/>
                    </a:cubicBezTo>
                    <a:cubicBezTo>
                      <a:pt x="9600" y="20843"/>
                      <a:pt x="12164" y="21187"/>
                      <a:pt x="15655" y="21600"/>
                    </a:cubicBezTo>
                    <a:close/>
                  </a:path>
                </a:pathLst>
              </a:custGeom>
              <a:solidFill>
                <a:srgbClr val="A6A6A6">
                  <a:alpha val="63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  <p:sp>
            <p:nvSpPr>
              <p:cNvPr id="284" name="Shape 1082"/>
              <p:cNvSpPr/>
              <p:nvPr/>
            </p:nvSpPr>
            <p:spPr>
              <a:xfrm>
                <a:off x="170179" y="161471"/>
                <a:ext cx="918083" cy="76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844" extrusionOk="0">
                    <a:moveTo>
                      <a:pt x="21600" y="0"/>
                    </a:moveTo>
                    <a:cubicBezTo>
                      <a:pt x="12218" y="19396"/>
                      <a:pt x="4455" y="8816"/>
                      <a:pt x="0" y="0"/>
                    </a:cubicBezTo>
                    <a:cubicBezTo>
                      <a:pt x="540" y="1322"/>
                      <a:pt x="1080" y="2204"/>
                      <a:pt x="1620" y="3527"/>
                    </a:cubicBezTo>
                    <a:cubicBezTo>
                      <a:pt x="9383" y="21600"/>
                      <a:pt x="17888" y="8816"/>
                      <a:pt x="20858" y="3086"/>
                    </a:cubicBezTo>
                    <a:cubicBezTo>
                      <a:pt x="21128" y="2204"/>
                      <a:pt x="21397" y="882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54" name="Shape 1084"/>
            <p:cNvSpPr/>
            <p:nvPr/>
          </p:nvSpPr>
          <p:spPr>
            <a:xfrm>
              <a:off x="1459504" y="65227"/>
              <a:ext cx="954520" cy="960511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Shape 1085"/>
            <p:cNvSpPr/>
            <p:nvPr/>
          </p:nvSpPr>
          <p:spPr>
            <a:xfrm>
              <a:off x="383983" y="2123605"/>
              <a:ext cx="511397" cy="514605"/>
            </a:xfrm>
            <a:prstGeom prst="ellipse">
              <a:avLst/>
            </a:prstGeom>
            <a:solidFill>
              <a:srgbClr val="297F9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6" name="Shape 1086"/>
            <p:cNvSpPr/>
            <p:nvPr/>
          </p:nvSpPr>
          <p:spPr>
            <a:xfrm>
              <a:off x="788713" y="1577792"/>
              <a:ext cx="690979" cy="695317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1087"/>
            <p:cNvSpPr/>
            <p:nvPr/>
          </p:nvSpPr>
          <p:spPr>
            <a:xfrm>
              <a:off x="2196924" y="1460141"/>
              <a:ext cx="504655" cy="507823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Shape 1088"/>
            <p:cNvSpPr/>
            <p:nvPr/>
          </p:nvSpPr>
          <p:spPr>
            <a:xfrm>
              <a:off x="118458" y="1240796"/>
              <a:ext cx="690980" cy="695317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Shape 1089"/>
            <p:cNvSpPr/>
            <p:nvPr/>
          </p:nvSpPr>
          <p:spPr>
            <a:xfrm>
              <a:off x="781148" y="833477"/>
              <a:ext cx="690980" cy="695317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1090"/>
            <p:cNvSpPr/>
            <p:nvPr/>
          </p:nvSpPr>
          <p:spPr>
            <a:xfrm>
              <a:off x="1443377" y="1792851"/>
              <a:ext cx="954520" cy="960511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1091"/>
            <p:cNvSpPr/>
            <p:nvPr/>
          </p:nvSpPr>
          <p:spPr>
            <a:xfrm>
              <a:off x="720042" y="41056"/>
              <a:ext cx="690979" cy="695316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2" name="Shape 1092"/>
            <p:cNvSpPr/>
            <p:nvPr/>
          </p:nvSpPr>
          <p:spPr>
            <a:xfrm>
              <a:off x="108076" y="499583"/>
              <a:ext cx="690980" cy="695317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1093"/>
            <p:cNvSpPr/>
            <p:nvPr/>
          </p:nvSpPr>
          <p:spPr>
            <a:xfrm>
              <a:off x="1558906" y="1066092"/>
              <a:ext cx="690979" cy="695316"/>
            </a:xfrm>
            <a:prstGeom prst="ellipse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Shape 1094"/>
            <p:cNvSpPr/>
            <p:nvPr/>
          </p:nvSpPr>
          <p:spPr>
            <a:xfrm>
              <a:off x="757193" y="2564209"/>
              <a:ext cx="690982" cy="695319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5" name="Shape 1095"/>
            <p:cNvSpPr/>
            <p:nvPr/>
          </p:nvSpPr>
          <p:spPr>
            <a:xfrm>
              <a:off x="2249884" y="822976"/>
              <a:ext cx="591105" cy="594816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Shape 1096"/>
            <p:cNvSpPr/>
            <p:nvPr/>
          </p:nvSpPr>
          <p:spPr>
            <a:xfrm>
              <a:off x="1442067" y="2753362"/>
              <a:ext cx="621938" cy="625839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Shape 1097"/>
            <p:cNvSpPr/>
            <p:nvPr/>
          </p:nvSpPr>
          <p:spPr>
            <a:xfrm>
              <a:off x="204687" y="1956610"/>
              <a:ext cx="255699" cy="257303"/>
            </a:xfrm>
            <a:prstGeom prst="ellipse">
              <a:avLst/>
            </a:prstGeom>
            <a:solidFill>
              <a:srgbClr val="9CBC5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8" name="Shape 1098"/>
            <p:cNvSpPr/>
            <p:nvPr/>
          </p:nvSpPr>
          <p:spPr>
            <a:xfrm>
              <a:off x="1479690" y="940681"/>
              <a:ext cx="236919" cy="238405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hape 1099"/>
            <p:cNvSpPr/>
            <p:nvPr/>
          </p:nvSpPr>
          <p:spPr>
            <a:xfrm>
              <a:off x="1464762" y="1637319"/>
              <a:ext cx="236919" cy="238405"/>
            </a:xfrm>
            <a:prstGeom prst="ellipse">
              <a:avLst/>
            </a:prstGeom>
            <a:solidFill>
              <a:srgbClr val="C338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Shape 1100"/>
            <p:cNvSpPr/>
            <p:nvPr/>
          </p:nvSpPr>
          <p:spPr>
            <a:xfrm>
              <a:off x="453564" y="238403"/>
              <a:ext cx="236919" cy="238405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Shape 1101"/>
            <p:cNvSpPr/>
            <p:nvPr/>
          </p:nvSpPr>
          <p:spPr>
            <a:xfrm>
              <a:off x="1186503" y="2294576"/>
              <a:ext cx="236919" cy="238406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Shape 1102"/>
            <p:cNvSpPr/>
            <p:nvPr/>
          </p:nvSpPr>
          <p:spPr>
            <a:xfrm>
              <a:off x="908879" y="2292528"/>
              <a:ext cx="236919" cy="238405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Shape 1103"/>
            <p:cNvSpPr/>
            <p:nvPr/>
          </p:nvSpPr>
          <p:spPr>
            <a:xfrm>
              <a:off x="509013" y="2803953"/>
              <a:ext cx="236919" cy="238405"/>
            </a:xfrm>
            <a:prstGeom prst="ellipse">
              <a:avLst/>
            </a:prstGeom>
            <a:solidFill>
              <a:srgbClr val="B2D23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Shape 1104"/>
            <p:cNvSpPr/>
            <p:nvPr/>
          </p:nvSpPr>
          <p:spPr>
            <a:xfrm>
              <a:off x="2057462" y="2737437"/>
              <a:ext cx="236919" cy="238405"/>
            </a:xfrm>
            <a:prstGeom prst="ellipse">
              <a:avLst/>
            </a:prstGeom>
            <a:solidFill>
              <a:srgbClr val="00BB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Shape 1105"/>
            <p:cNvSpPr/>
            <p:nvPr/>
          </p:nvSpPr>
          <p:spPr>
            <a:xfrm>
              <a:off x="2418922" y="562659"/>
              <a:ext cx="236919" cy="238405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Shape 1106"/>
            <p:cNvSpPr/>
            <p:nvPr/>
          </p:nvSpPr>
          <p:spPr>
            <a:xfrm>
              <a:off x="0" y="1088560"/>
              <a:ext cx="236919" cy="238405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Shape 1107"/>
            <p:cNvSpPr/>
            <p:nvPr/>
          </p:nvSpPr>
          <p:spPr>
            <a:xfrm>
              <a:off x="1361232" y="0"/>
              <a:ext cx="236919" cy="238405"/>
            </a:xfrm>
            <a:prstGeom prst="ellipse">
              <a:avLst/>
            </a:prstGeom>
            <a:solidFill>
              <a:srgbClr val="44546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Shape 1108"/>
            <p:cNvSpPr/>
            <p:nvPr/>
          </p:nvSpPr>
          <p:spPr>
            <a:xfrm>
              <a:off x="2391361" y="1983638"/>
              <a:ext cx="236919" cy="238405"/>
            </a:xfrm>
            <a:prstGeom prst="ellipse">
              <a:avLst/>
            </a:prstGeom>
            <a:solidFill>
              <a:srgbClr val="8958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Shape 1109"/>
            <p:cNvSpPr/>
            <p:nvPr/>
          </p:nvSpPr>
          <p:spPr>
            <a:xfrm>
              <a:off x="2635933" y="1364554"/>
              <a:ext cx="236919" cy="238405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pPr algn="ctr">
                <a:defRPr sz="117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7" name="제목 1"/>
          <p:cNvSpPr>
            <a:spLocks noGrp="1"/>
          </p:cNvSpPr>
          <p:nvPr>
            <p:ph type="title"/>
          </p:nvPr>
        </p:nvSpPr>
        <p:spPr>
          <a:xfrm>
            <a:off x="3084151" y="5301648"/>
            <a:ext cx="6188185" cy="1132235"/>
          </a:xfrm>
        </p:spPr>
        <p:txBody>
          <a:bodyPr/>
          <a:lstStyle/>
          <a:p>
            <a:pPr algn="ctr"/>
            <a:r>
              <a:rPr lang="ko-KR" altLang="en-US" dirty="0" err="1" smtClean="0"/>
              <a:t>초개인화</a:t>
            </a:r>
            <a:r>
              <a:rPr lang="ko-KR" altLang="en-US" dirty="0" smtClean="0"/>
              <a:t> 시대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4804" y="5141679"/>
            <a:ext cx="138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C647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바야흐로</a:t>
            </a:r>
            <a:endParaRPr lang="ko-KR" altLang="en-US" dirty="0">
              <a:solidFill>
                <a:srgbClr val="6C647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00753" y="141289"/>
            <a:ext cx="1163046" cy="1127472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1414499" y="594176"/>
            <a:ext cx="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39633" y="2443286"/>
            <a:ext cx="3172154" cy="2237729"/>
            <a:chOff x="2375025" y="2511710"/>
            <a:chExt cx="3172154" cy="2237729"/>
          </a:xfrm>
        </p:grpSpPr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75025" y="2511710"/>
              <a:ext cx="3172154" cy="11322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ko-KR" altLang="en-US" dirty="0" smtClean="0"/>
                <a:t>나만의 템포</a:t>
              </a:r>
              <a:r>
                <a:rPr lang="en-US" altLang="ko-KR" dirty="0" smtClean="0"/>
                <a:t>, </a:t>
              </a:r>
            </a:p>
            <a:p>
              <a:r>
                <a:rPr lang="ko-KR" altLang="en-US" dirty="0" smtClean="0"/>
                <a:t>나만의 루틴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5981" y="3733776"/>
              <a:ext cx="15760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 err="1" smtClean="0">
                  <a:solidFill>
                    <a:srgbClr val="002060"/>
                  </a:solidFill>
                  <a:latin typeface="국민연금체 Regular" pitchFamily="2" charset="-127"/>
                  <a:ea typeface="국민연금체 Regular" pitchFamily="2" charset="-127"/>
                </a:rPr>
                <a:t>셀핏</a:t>
              </a:r>
              <a:endParaRPr lang="ko-KR" altLang="en-US" sz="6000" b="1" dirty="0">
                <a:solidFill>
                  <a:srgbClr val="002060"/>
                </a:solidFill>
                <a:latin typeface="국민연금체 Regular" pitchFamily="2" charset="-127"/>
                <a:ea typeface="국민연금체 Regular" pitchFamily="2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72" y="279807"/>
            <a:ext cx="5910774" cy="5910774"/>
          </a:xfrm>
          <a:prstGeom prst="rect">
            <a:avLst/>
          </a:prstGeom>
        </p:spPr>
      </p:pic>
      <p:sp>
        <p:nvSpPr>
          <p:cNvPr id="1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499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698" y="594176"/>
            <a:ext cx="10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0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 flipV="1">
            <a:off x="3553987" y="3413137"/>
            <a:ext cx="1175407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499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63698" y="594176"/>
            <a:ext cx="10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498849" y="3413137"/>
            <a:ext cx="1175407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287661" y="2584380"/>
            <a:ext cx="1636008" cy="2174652"/>
            <a:chOff x="5246556" y="2584380"/>
            <a:chExt cx="1636008" cy="217465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6556" y="2584380"/>
              <a:ext cx="1636008" cy="15114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366894" y="4312756"/>
              <a:ext cx="139533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 smtClean="0">
                  <a:latin typeface="국민연금체 Regular" pitchFamily="2" charset="-127"/>
                  <a:ea typeface="국민연금체 Regular" pitchFamily="2" charset="-127"/>
                </a:rPr>
                <a:t>찜하기</a:t>
              </a:r>
              <a:endParaRPr lang="ko-KR" altLang="en-US" sz="2300" dirty="0">
                <a:latin typeface="국민연금체 Regular" pitchFamily="2" charset="-127"/>
                <a:ea typeface="국민연금체 Regular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63698" y="2533501"/>
            <a:ext cx="1895740" cy="2225531"/>
            <a:chOff x="833924" y="2533501"/>
            <a:chExt cx="1895740" cy="22255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924" y="2533501"/>
              <a:ext cx="1895740" cy="15623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084128" y="4312756"/>
              <a:ext cx="139533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 smtClean="0">
                  <a:latin typeface="국민연금체 Regular" pitchFamily="2" charset="-127"/>
                  <a:ea typeface="국민연금체 Regular" pitchFamily="2" charset="-127"/>
                </a:rPr>
                <a:t>영상검색</a:t>
              </a:r>
              <a:endParaRPr lang="ko-KR" altLang="en-US" sz="2300" dirty="0">
                <a:latin typeface="국민연금체 Regular" pitchFamily="2" charset="-127"/>
                <a:ea typeface="국민연금체 Regular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086552" y="2004105"/>
            <a:ext cx="3721100" cy="2754927"/>
            <a:chOff x="8171646" y="2004105"/>
            <a:chExt cx="3721100" cy="2754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4530" y="2558941"/>
              <a:ext cx="1453351" cy="153687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1646" y="2004105"/>
              <a:ext cx="3721100" cy="55483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363539" y="4312756"/>
              <a:ext cx="139533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 smtClean="0">
                  <a:latin typeface="국민연금체 Regular" pitchFamily="2" charset="-127"/>
                  <a:ea typeface="국민연금체 Regular" pitchFamily="2" charset="-127"/>
                </a:rPr>
                <a:t>나의루틴</a:t>
              </a:r>
              <a:endParaRPr lang="ko-KR" altLang="en-US" sz="2300" dirty="0">
                <a:latin typeface="국민연금체 Regular" pitchFamily="2" charset="-127"/>
                <a:ea typeface="국민연금체 Regular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49953" y="141289"/>
            <a:ext cx="1163046" cy="1127472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63698" y="594176"/>
            <a:ext cx="10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0355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endParaRPr lang="ko-KR" altLang="en-US" dirty="0">
              <a:solidFill>
                <a:srgbClr val="40355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133990" y="255771"/>
            <a:ext cx="3345428" cy="2585323"/>
            <a:chOff x="1347897" y="4028661"/>
            <a:chExt cx="3345428" cy="2585323"/>
          </a:xfrm>
        </p:grpSpPr>
        <p:sp>
          <p:nvSpPr>
            <p:cNvPr id="25" name="TextBox 24"/>
            <p:cNvSpPr txBox="1"/>
            <p:nvPr/>
          </p:nvSpPr>
          <p:spPr>
            <a:xfrm>
              <a:off x="3147707" y="4028661"/>
              <a:ext cx="154561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&lt;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루틴 예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&gt;</a:t>
              </a:r>
            </a:p>
            <a:p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영상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1: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 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3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분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10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초 휴식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영상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2: 10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분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30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초 휴식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영상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3: 1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분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영상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2: 20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초</a:t>
              </a:r>
              <a:endParaRPr lang="en-US" altLang="ko-KR" dirty="0" smtClean="0">
                <a:latin typeface="orbit" pitchFamily="2" charset="-127"/>
                <a:ea typeface="orbit" pitchFamily="2" charset="-127"/>
              </a:endParaRPr>
            </a:p>
            <a:p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영상</a:t>
              </a:r>
              <a:r>
                <a:rPr lang="en-US" altLang="ko-KR" dirty="0" smtClean="0">
                  <a:latin typeface="orbit" pitchFamily="2" charset="-127"/>
                  <a:ea typeface="orbit" pitchFamily="2" charset="-127"/>
                </a:rPr>
                <a:t>1: 1</a:t>
              </a:r>
              <a:r>
                <a:rPr lang="ko-KR" altLang="en-US" dirty="0" smtClean="0">
                  <a:latin typeface="orbit" pitchFamily="2" charset="-127"/>
                  <a:ea typeface="orbit" pitchFamily="2" charset="-127"/>
                </a:rPr>
                <a:t>분</a:t>
              </a:r>
              <a:endParaRPr lang="ko-KR" altLang="en-US" dirty="0">
                <a:latin typeface="orbit" pitchFamily="2" charset="-127"/>
                <a:ea typeface="orbit" pitchFamily="2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897" y="4306400"/>
              <a:ext cx="1657581" cy="1752845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199603" y="2841094"/>
            <a:ext cx="11798300" cy="3143493"/>
            <a:chOff x="199603" y="999594"/>
            <a:chExt cx="11798300" cy="3143493"/>
          </a:xfrm>
        </p:grpSpPr>
        <p:sp>
          <p:nvSpPr>
            <p:cNvPr id="30" name="직사각형 29"/>
            <p:cNvSpPr/>
            <p:nvPr/>
          </p:nvSpPr>
          <p:spPr>
            <a:xfrm>
              <a:off x="199603" y="1276593"/>
              <a:ext cx="11798300" cy="286649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16765" y="1794504"/>
              <a:ext cx="11362667" cy="1938900"/>
              <a:chOff x="416765" y="2890874"/>
              <a:chExt cx="11362667" cy="193890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416765" y="2890874"/>
                <a:ext cx="11358470" cy="1887631"/>
                <a:chOff x="263057" y="2890874"/>
                <a:chExt cx="11358470" cy="1887631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2227" y="2890874"/>
                  <a:ext cx="3305636" cy="188621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78801" y="2890874"/>
                  <a:ext cx="3442726" cy="1887631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057" y="2890875"/>
                  <a:ext cx="3448232" cy="1886212"/>
                </a:xfrm>
                <a:prstGeom prst="rect">
                  <a:avLst/>
                </a:prstGeom>
              </p:spPr>
            </p:pic>
          </p:grpSp>
          <p:sp>
            <p:nvSpPr>
              <p:cNvPr id="22" name="타원 21"/>
              <p:cNvSpPr/>
              <p:nvPr/>
            </p:nvSpPr>
            <p:spPr>
              <a:xfrm>
                <a:off x="3450616" y="4523087"/>
                <a:ext cx="4699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1309532" y="4524974"/>
                <a:ext cx="4699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337190" y="4499574"/>
                <a:ext cx="469900" cy="3048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334000" y="999594"/>
              <a:ext cx="179999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/>
                <a:t>찜 리스트</a:t>
              </a:r>
              <a:endParaRPr lang="ko-KR" altLang="en-US" sz="3000" dirty="0"/>
            </a:p>
          </p:txBody>
        </p:sp>
      </p:grpSp>
      <p:cxnSp>
        <p:nvCxnSpPr>
          <p:cNvPr id="35" name="꺾인 연결선 34"/>
          <p:cNvCxnSpPr>
            <a:stCxn id="29" idx="1"/>
            <a:endCxn id="27" idx="1"/>
          </p:cNvCxnSpPr>
          <p:nvPr/>
        </p:nvCxnSpPr>
        <p:spPr>
          <a:xfrm rot="10800000" flipH="1">
            <a:off x="5334000" y="1409933"/>
            <a:ext cx="1799990" cy="1708160"/>
          </a:xfrm>
          <a:prstGeom prst="bentConnector3">
            <a:avLst>
              <a:gd name="adj1" fmla="val -127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0" y="963508"/>
            <a:ext cx="12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루틴만들기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0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조선일봄여조">
      <a:majorFont>
        <a:latin typeface="조선일보명조"/>
        <a:ea typeface="조선일보명조"/>
        <a:cs typeface=""/>
      </a:majorFont>
      <a:minorFont>
        <a:latin typeface="조선일보명조"/>
        <a:ea typeface="조선일보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Bubbler-Template-Showeet(widescreen)</Template>
  <TotalTime>175</TotalTime>
  <Words>152</Words>
  <Application>Microsoft Office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Gill Sans</vt:lpstr>
      <vt:lpstr>G마켓 산스 TTF Medium</vt:lpstr>
      <vt:lpstr>Open Sans</vt:lpstr>
      <vt:lpstr>orbit</vt:lpstr>
      <vt:lpstr>국민연금체 Regular</vt:lpstr>
      <vt:lpstr>배달의민족 한나는 열한살</vt:lpstr>
      <vt:lpstr>조선일보명조</vt:lpstr>
      <vt:lpstr>Arial</vt:lpstr>
      <vt:lpstr>Calibri</vt:lpstr>
      <vt:lpstr>Calibri Light</vt:lpstr>
      <vt:lpstr>Custom Design</vt:lpstr>
      <vt:lpstr>Showeet theme</vt:lpstr>
      <vt:lpstr>showeet</vt:lpstr>
      <vt:lpstr>Selfit</vt:lpstr>
      <vt:lpstr>팀원 소개</vt:lpstr>
      <vt:lpstr>PowerPoint 프레젠테이션</vt:lpstr>
      <vt:lpstr>운동 루틴 YouTube 수요</vt:lpstr>
      <vt:lpstr>불편한 점?</vt:lpstr>
      <vt:lpstr>초개인화 시대</vt:lpstr>
      <vt:lpstr>PowerPoint 프레젠테이션</vt:lpstr>
      <vt:lpstr>PowerPoint 프레젠테이션</vt:lpstr>
      <vt:lpstr>PowerPoint 프레젠테이션</vt:lpstr>
      <vt:lpstr>Mockup</vt:lpstr>
      <vt:lpstr>Flow Chart</vt:lpstr>
      <vt:lpstr>ERD</vt:lpstr>
      <vt:lpstr>홈, About Us</vt:lpstr>
      <vt:lpstr>로그인, 회원가입</vt:lpstr>
      <vt:lpstr>영상 검색, 찜하기</vt:lpstr>
      <vt:lpstr>요일별 루틴보기</vt:lpstr>
      <vt:lpstr>개인화 루틴 - 연속재생</vt:lpstr>
      <vt:lpstr>아쉬운 점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Sel-fit</dc:title>
  <dc:creator>YDG</dc:creator>
  <cp:lastModifiedBy>YDG</cp:lastModifiedBy>
  <cp:revision>24</cp:revision>
  <dcterms:created xsi:type="dcterms:W3CDTF">2023-11-23T12:26:39Z</dcterms:created>
  <dcterms:modified xsi:type="dcterms:W3CDTF">2023-11-24T00:46:31Z</dcterms:modified>
</cp:coreProperties>
</file>