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2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8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0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4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9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5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4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D988-6782-43B3-8113-4B923CB00D7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B8050-30A5-4DF7-AE5E-BC48BCBFF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828231" y="794759"/>
            <a:ext cx="5358213" cy="5358213"/>
            <a:chOff x="3572141" y="999858"/>
            <a:chExt cx="5358213" cy="5358213"/>
          </a:xfrm>
        </p:grpSpPr>
        <p:sp>
          <p:nvSpPr>
            <p:cNvPr id="2" name="직사각형 1"/>
            <p:cNvSpPr/>
            <p:nvPr/>
          </p:nvSpPr>
          <p:spPr>
            <a:xfrm>
              <a:off x="3572141" y="999858"/>
              <a:ext cx="5358213" cy="5358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06867" y="1273324"/>
              <a:ext cx="888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57883" y="1922804"/>
            <a:ext cx="2127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대충 </a:t>
            </a:r>
            <a:r>
              <a:rPr lang="ko-KR" altLang="en-US" dirty="0" err="1" smtClean="0"/>
              <a:t>소개성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~)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나만의 </a:t>
            </a:r>
            <a:r>
              <a:rPr lang="ko-KR" altLang="en-US" dirty="0" err="1" smtClean="0"/>
              <a:t>홈트</a:t>
            </a:r>
            <a:r>
              <a:rPr lang="ko-KR" altLang="en-US" dirty="0" smtClean="0"/>
              <a:t> 루틴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SELFIT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712" y="5178752"/>
            <a:ext cx="158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2779" y="5178752"/>
            <a:ext cx="158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3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92325" y="709301"/>
            <a:ext cx="5358213" cy="535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86044" y="1256232"/>
            <a:ext cx="105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7883" y="1358781"/>
            <a:ext cx="2632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대략적인 가이드</a:t>
            </a:r>
            <a:endParaRPr lang="en-US" altLang="ko-KR" dirty="0" smtClean="0"/>
          </a:p>
          <a:p>
            <a:r>
              <a:rPr lang="en-US" altLang="ko-KR" dirty="0" smtClean="0"/>
              <a:t>SELFIT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처음이세요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영상 등록 방법</a:t>
            </a:r>
            <a:endParaRPr lang="en-US" altLang="ko-KR" dirty="0" smtClean="0"/>
          </a:p>
          <a:p>
            <a:r>
              <a:rPr lang="ko-KR" altLang="en-US" dirty="0" err="1" smtClean="0"/>
              <a:t>요일별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ko-KR" altLang="en-US" dirty="0" smtClean="0"/>
              <a:t>구간설정방법</a:t>
            </a:r>
            <a:endParaRPr lang="en-US" altLang="ko-KR" dirty="0" smtClean="0"/>
          </a:p>
          <a:p>
            <a:r>
              <a:rPr lang="ko-KR" altLang="en-US" dirty="0" smtClean="0"/>
              <a:t>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" y="165633"/>
            <a:ext cx="2276793" cy="1057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351" y="278845"/>
            <a:ext cx="264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동근 </a:t>
            </a:r>
            <a:r>
              <a:rPr lang="ko-KR" altLang="en-US" sz="2400" dirty="0" smtClean="0"/>
              <a:t>님의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SEL-FIT</a:t>
            </a:r>
            <a:endParaRPr lang="ko-KR" altLang="en-US" sz="2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595" y="1461332"/>
            <a:ext cx="116896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48165" y="372698"/>
            <a:ext cx="207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달성률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동기자극요소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6583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HOME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6497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Memo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6457" y="56614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YouTube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8870" y="1046812"/>
            <a:ext cx="20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강의자료 형식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5989" y="566147"/>
            <a:ext cx="11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루틴관리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63268" y="2603957"/>
            <a:ext cx="1968037" cy="329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03750" y="2461810"/>
            <a:ext cx="2075123" cy="347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77205" y="2281218"/>
            <a:ext cx="2315852" cy="387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05093" y="2555817"/>
            <a:ext cx="1932104" cy="32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351701" y="2410542"/>
            <a:ext cx="2105766" cy="3523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746835" y="2260431"/>
            <a:ext cx="2315852" cy="387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515108" y="1544567"/>
            <a:ext cx="3034047" cy="5076202"/>
            <a:chOff x="4525373" y="1559607"/>
            <a:chExt cx="3034047" cy="5076202"/>
          </a:xfrm>
        </p:grpSpPr>
        <p:sp>
          <p:nvSpPr>
            <p:cNvPr id="7" name="직사각형 6"/>
            <p:cNvSpPr/>
            <p:nvPr/>
          </p:nvSpPr>
          <p:spPr>
            <a:xfrm>
              <a:off x="4525373" y="1559607"/>
              <a:ext cx="3034047" cy="5076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703304" y="1669369"/>
              <a:ext cx="2747820" cy="4723692"/>
              <a:chOff x="4651553" y="1699609"/>
              <a:chExt cx="2747820" cy="472369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685418" y="1699609"/>
                <a:ext cx="1707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화요일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오늘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675286" y="2186576"/>
                <a:ext cx="2713955" cy="11591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685418" y="3725388"/>
                <a:ext cx="2713955" cy="11591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651553" y="5264201"/>
                <a:ext cx="2713955" cy="11591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280841" y="1700525"/>
                <a:ext cx="1118532" cy="33303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시작하기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389241" y="2156327"/>
            <a:ext cx="50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휠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" y="165633"/>
            <a:ext cx="2276793" cy="1057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351" y="278845"/>
            <a:ext cx="264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동근 </a:t>
            </a:r>
            <a:r>
              <a:rPr lang="ko-KR" altLang="en-US" sz="2400" dirty="0" smtClean="0"/>
              <a:t>님의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SEL-FIT</a:t>
            </a:r>
            <a:endParaRPr lang="ko-KR" altLang="en-US" sz="2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595" y="1461332"/>
            <a:ext cx="116896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48165" y="372698"/>
            <a:ext cx="207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달성률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동기자극요소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6583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HOME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6497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Memo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6457" y="56614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YouTube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5989" y="566147"/>
            <a:ext cx="11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루틴관리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07655" y="1506521"/>
            <a:ext cx="3034047" cy="5076202"/>
            <a:chOff x="4525373" y="1559607"/>
            <a:chExt cx="3034047" cy="5076202"/>
          </a:xfrm>
        </p:grpSpPr>
        <p:sp>
          <p:nvSpPr>
            <p:cNvPr id="7" name="직사각형 6"/>
            <p:cNvSpPr/>
            <p:nvPr/>
          </p:nvSpPr>
          <p:spPr>
            <a:xfrm>
              <a:off x="4525373" y="1559607"/>
              <a:ext cx="3034047" cy="5076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85418" y="1699609"/>
              <a:ext cx="170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화요일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오늘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75286" y="2186576"/>
              <a:ext cx="2713955" cy="11591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85418" y="3725388"/>
              <a:ext cx="2713955" cy="11591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1553" y="5264201"/>
              <a:ext cx="2713955" cy="11591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67145" y="1714548"/>
            <a:ext cx="6454711" cy="461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41308" y="1574546"/>
            <a:ext cx="1965533" cy="515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24793" y="1802520"/>
            <a:ext cx="11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MEMO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4766" y="2201515"/>
            <a:ext cx="199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 </a:t>
            </a:r>
            <a:endParaRPr lang="en-US" altLang="ko-KR" dirty="0" smtClean="0"/>
          </a:p>
          <a:p>
            <a:r>
              <a:rPr lang="ko-KR" altLang="en-US" dirty="0" err="1" smtClean="0"/>
              <a:t>연속재생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87985" y="2264713"/>
            <a:ext cx="50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휠 가능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14870" y="1802520"/>
            <a:ext cx="5548771" cy="2017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" y="165633"/>
            <a:ext cx="2276793" cy="1057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351" y="278845"/>
            <a:ext cx="264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동근 </a:t>
            </a:r>
            <a:r>
              <a:rPr lang="ko-KR" altLang="en-US" sz="2400" dirty="0" smtClean="0"/>
              <a:t>님의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SEL-FIT</a:t>
            </a:r>
            <a:endParaRPr lang="ko-KR" altLang="en-US" sz="2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595" y="1461332"/>
            <a:ext cx="116896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48165" y="372698"/>
            <a:ext cx="207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달성률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동기자극요소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6583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6497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Memo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6457" y="56614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YouTube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5989" y="566147"/>
            <a:ext cx="11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루틴관리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6583" y="1614498"/>
            <a:ext cx="175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Youtube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623559" y="2221905"/>
            <a:ext cx="7054357" cy="4388265"/>
            <a:chOff x="734938" y="2384276"/>
            <a:chExt cx="7054357" cy="4388265"/>
          </a:xfrm>
        </p:grpSpPr>
        <p:sp>
          <p:nvSpPr>
            <p:cNvPr id="10" name="직사각형 9"/>
            <p:cNvSpPr/>
            <p:nvPr/>
          </p:nvSpPr>
          <p:spPr>
            <a:xfrm>
              <a:off x="734938" y="2384276"/>
              <a:ext cx="7054357" cy="4388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90" y="2683380"/>
              <a:ext cx="1119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결과창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87865" y="3185169"/>
              <a:ext cx="4148718" cy="15809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87865" y="5080361"/>
              <a:ext cx="4148718" cy="15809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89510" y="3315768"/>
              <a:ext cx="1636785" cy="760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" y="165633"/>
            <a:ext cx="2276793" cy="1057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351" y="278845"/>
            <a:ext cx="264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동근 </a:t>
            </a:r>
            <a:r>
              <a:rPr lang="ko-KR" altLang="en-US" sz="2400" dirty="0" smtClean="0"/>
              <a:t>님의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SEL-FIT</a:t>
            </a:r>
            <a:endParaRPr lang="ko-KR" altLang="en-US" sz="2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595" y="1461332"/>
            <a:ext cx="116896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48165" y="372698"/>
            <a:ext cx="207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달성률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동기자극요소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6583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6497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Memo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6457" y="56614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YouTube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5989" y="566147"/>
            <a:ext cx="11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루틴관리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77817" y="1737945"/>
            <a:ext cx="0" cy="487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55982" y="1737945"/>
            <a:ext cx="20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담은 영상 리스트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60349" y="2528488"/>
            <a:ext cx="2521011" cy="81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0349" y="5464921"/>
            <a:ext cx="2521011" cy="81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1585" y="3905823"/>
            <a:ext cx="2521011" cy="81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81360" y="2528488"/>
            <a:ext cx="12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루틴에 추가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모달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70390" y="3174432"/>
            <a:ext cx="111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7390" y="165278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요일별</a:t>
            </a:r>
            <a:r>
              <a:rPr lang="ko-KR" altLang="en-US" dirty="0" smtClean="0"/>
              <a:t> 루틴 정보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8293" y="2713154"/>
            <a:ext cx="220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월화수목금토일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모달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" y="165633"/>
            <a:ext cx="2276793" cy="1057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351" y="278845"/>
            <a:ext cx="264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동근 </a:t>
            </a:r>
            <a:r>
              <a:rPr lang="ko-KR" altLang="en-US" sz="2400" dirty="0" smtClean="0"/>
              <a:t>님의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SEL-FIT</a:t>
            </a:r>
            <a:endParaRPr lang="ko-KR" altLang="en-US" sz="2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595" y="1461332"/>
            <a:ext cx="116896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48165" y="372698"/>
            <a:ext cx="207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달성률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동기자극요소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6583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6497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Memo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6457" y="56614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YouTube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8870" y="1046812"/>
            <a:ext cx="20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강의자료 형식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5989" y="566147"/>
            <a:ext cx="11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루틴관리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77817" y="1737945"/>
            <a:ext cx="0" cy="487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55982" y="1737945"/>
            <a:ext cx="20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담은 영상 리스트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60349" y="2528488"/>
            <a:ext cx="2521011" cy="81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0349" y="5464921"/>
            <a:ext cx="2521011" cy="81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1585" y="3905823"/>
            <a:ext cx="2521011" cy="81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81360" y="2528488"/>
            <a:ext cx="12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루틴에 추가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모달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70390" y="3174432"/>
            <a:ext cx="111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7390" y="165278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요일별</a:t>
            </a:r>
            <a:r>
              <a:rPr lang="ko-KR" altLang="en-US" dirty="0" smtClean="0"/>
              <a:t> 루틴 정보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8293" y="2713154"/>
            <a:ext cx="2209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</a:t>
            </a:r>
            <a:endParaRPr lang="en-US" altLang="ko-KR" dirty="0" smtClean="0"/>
          </a:p>
          <a:p>
            <a:r>
              <a:rPr lang="ko-KR" altLang="en-US" dirty="0" smtClean="0"/>
              <a:t>화</a:t>
            </a:r>
            <a:endParaRPr lang="en-US" altLang="ko-KR" dirty="0" smtClean="0"/>
          </a:p>
          <a:p>
            <a:r>
              <a:rPr lang="ko-KR" altLang="en-US" dirty="0" smtClean="0"/>
              <a:t>수</a:t>
            </a:r>
            <a:endParaRPr lang="en-US" altLang="ko-KR" dirty="0" smtClean="0"/>
          </a:p>
          <a:p>
            <a:r>
              <a:rPr lang="ko-KR" altLang="en-US" dirty="0" smtClean="0"/>
              <a:t>목</a:t>
            </a:r>
            <a:endParaRPr lang="en-US" altLang="ko-KR" dirty="0" smtClean="0"/>
          </a:p>
          <a:p>
            <a:r>
              <a:rPr lang="ko-KR" altLang="en-US" dirty="0" smtClean="0"/>
              <a:t>금</a:t>
            </a:r>
            <a:endParaRPr lang="en-US" altLang="ko-KR" dirty="0" smtClean="0"/>
          </a:p>
          <a:p>
            <a:r>
              <a:rPr lang="ko-KR" altLang="en-US" dirty="0" smtClean="0"/>
              <a:t>토</a:t>
            </a:r>
            <a:endParaRPr lang="en-US" altLang="ko-KR" dirty="0" smtClean="0"/>
          </a:p>
          <a:p>
            <a:r>
              <a:rPr lang="ko-KR" altLang="en-US" dirty="0" smtClean="0"/>
              <a:t>일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모달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5369" y="842253"/>
            <a:ext cx="10554056" cy="540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3090" y="1792440"/>
            <a:ext cx="5860568" cy="353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07545" y="2103594"/>
            <a:ext cx="1820254" cy="387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시작시간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267260" y="2121037"/>
            <a:ext cx="1820254" cy="387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종료시간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097833" y="1338254"/>
            <a:ext cx="1820254" cy="387439"/>
            <a:chOff x="8058684" y="1554558"/>
            <a:chExt cx="1820254" cy="387439"/>
          </a:xfrm>
        </p:grpSpPr>
        <p:sp>
          <p:nvSpPr>
            <p:cNvPr id="11" name="직사각형 10"/>
            <p:cNvSpPr/>
            <p:nvPr/>
          </p:nvSpPr>
          <p:spPr>
            <a:xfrm>
              <a:off x="8058684" y="1554558"/>
              <a:ext cx="1820254" cy="3874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9551351" y="1652785"/>
              <a:ext cx="216492" cy="2043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267260" y="1324034"/>
            <a:ext cx="1820254" cy="387439"/>
            <a:chOff x="8058684" y="2235890"/>
            <a:chExt cx="1820254" cy="387439"/>
          </a:xfrm>
        </p:grpSpPr>
        <p:sp>
          <p:nvSpPr>
            <p:cNvPr id="27" name="직사각형 26"/>
            <p:cNvSpPr/>
            <p:nvPr/>
          </p:nvSpPr>
          <p:spPr>
            <a:xfrm>
              <a:off x="8058684" y="2235890"/>
              <a:ext cx="1820254" cy="3874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9551351" y="2345689"/>
              <a:ext cx="216492" cy="2043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086540" y="2815850"/>
            <a:ext cx="1820254" cy="387439"/>
            <a:chOff x="8058684" y="2946901"/>
            <a:chExt cx="1820254" cy="387439"/>
          </a:xfrm>
        </p:grpSpPr>
        <p:sp>
          <p:nvSpPr>
            <p:cNvPr id="28" name="직사각형 27"/>
            <p:cNvSpPr/>
            <p:nvPr/>
          </p:nvSpPr>
          <p:spPr>
            <a:xfrm>
              <a:off x="8058684" y="2946901"/>
              <a:ext cx="1820254" cy="3874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부위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9551351" y="3072280"/>
              <a:ext cx="216492" cy="2043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725535" y="3648642"/>
            <a:ext cx="2982482" cy="1102407"/>
            <a:chOff x="8058684" y="5007836"/>
            <a:chExt cx="2982482" cy="1102407"/>
          </a:xfrm>
        </p:grpSpPr>
        <p:sp>
          <p:nvSpPr>
            <p:cNvPr id="15" name="직사각형 14"/>
            <p:cNvSpPr/>
            <p:nvPr/>
          </p:nvSpPr>
          <p:spPr>
            <a:xfrm>
              <a:off x="8058684" y="5007836"/>
              <a:ext cx="2982482" cy="11024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52688" y="5101839"/>
              <a:ext cx="1398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MEMO</a:t>
              </a:r>
              <a:endParaRPr lang="ko-KR" altLang="en-US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391828" y="5520598"/>
            <a:ext cx="1476345" cy="32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9263634" y="2802282"/>
            <a:ext cx="1820254" cy="387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휴식시간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" y="165633"/>
            <a:ext cx="2276793" cy="1057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351" y="278845"/>
            <a:ext cx="264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동근 </a:t>
            </a:r>
            <a:r>
              <a:rPr lang="ko-KR" altLang="en-US" sz="2400" dirty="0" smtClean="0"/>
              <a:t>님의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SEL-FIT</a:t>
            </a:r>
            <a:endParaRPr lang="ko-KR" altLang="en-US" sz="2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595" y="1461332"/>
            <a:ext cx="116896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48165" y="372698"/>
            <a:ext cx="207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달성률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동기자극요소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6583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6497" y="54905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Memo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6457" y="566147"/>
            <a:ext cx="12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YouTube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8870" y="1046812"/>
            <a:ext cx="20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강의자료 형식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5989" y="566147"/>
            <a:ext cx="11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루틴관리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77817" y="1737945"/>
            <a:ext cx="0" cy="487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55982" y="1737945"/>
            <a:ext cx="20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담은 영상 리스트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60349" y="2528488"/>
            <a:ext cx="2521011" cy="81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0349" y="5464921"/>
            <a:ext cx="2521011" cy="81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1585" y="3905823"/>
            <a:ext cx="2521011" cy="81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81360" y="2528488"/>
            <a:ext cx="12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루틴에 추가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모달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70390" y="3174432"/>
            <a:ext cx="111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7390" y="165278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요일별</a:t>
            </a:r>
            <a:r>
              <a:rPr lang="ko-KR" altLang="en-US" dirty="0" smtClean="0"/>
              <a:t> 루틴 정보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8293" y="2713154"/>
            <a:ext cx="2209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</a:t>
            </a:r>
            <a:endParaRPr lang="en-US" altLang="ko-KR" dirty="0" smtClean="0"/>
          </a:p>
          <a:p>
            <a:r>
              <a:rPr lang="ko-KR" altLang="en-US" dirty="0" smtClean="0"/>
              <a:t>화</a:t>
            </a:r>
            <a:endParaRPr lang="en-US" altLang="ko-KR" dirty="0" smtClean="0"/>
          </a:p>
          <a:p>
            <a:r>
              <a:rPr lang="ko-KR" altLang="en-US" dirty="0" smtClean="0"/>
              <a:t>수</a:t>
            </a:r>
            <a:endParaRPr lang="en-US" altLang="ko-KR" dirty="0" smtClean="0"/>
          </a:p>
          <a:p>
            <a:r>
              <a:rPr lang="ko-KR" altLang="en-US" dirty="0" smtClean="0"/>
              <a:t>목</a:t>
            </a:r>
            <a:endParaRPr lang="en-US" altLang="ko-KR" dirty="0" smtClean="0"/>
          </a:p>
          <a:p>
            <a:r>
              <a:rPr lang="ko-KR" altLang="en-US" dirty="0" smtClean="0"/>
              <a:t>금</a:t>
            </a:r>
            <a:endParaRPr lang="en-US" altLang="ko-KR" dirty="0" smtClean="0"/>
          </a:p>
          <a:p>
            <a:r>
              <a:rPr lang="ko-KR" altLang="en-US" dirty="0" smtClean="0"/>
              <a:t>토</a:t>
            </a:r>
            <a:endParaRPr lang="en-US" altLang="ko-KR" dirty="0" smtClean="0"/>
          </a:p>
          <a:p>
            <a:r>
              <a:rPr lang="ko-KR" altLang="en-US" dirty="0" smtClean="0"/>
              <a:t>일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모달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5369" y="842253"/>
            <a:ext cx="10554056" cy="540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32941" y="980667"/>
            <a:ext cx="2442152" cy="3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월요일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91828" y="5520598"/>
            <a:ext cx="1476345" cy="32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89234" y="2281727"/>
            <a:ext cx="5375304" cy="207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여기서 리스트 보여주기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수정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0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조선일봄여조">
      <a:majorFont>
        <a:latin typeface="조선일보명조"/>
        <a:ea typeface="조선일보명조"/>
        <a:cs typeface=""/>
      </a:majorFont>
      <a:minorFont>
        <a:latin typeface="조선일보명조"/>
        <a:ea typeface="조선일보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192</Words>
  <Application>Microsoft Office PowerPoint</Application>
  <PresentationFormat>와이드스크린</PresentationFormat>
  <Paragraphs>126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YDG</dc:creator>
  <cp:lastModifiedBy>YDG</cp:lastModifiedBy>
  <cp:revision>6</cp:revision>
  <dcterms:created xsi:type="dcterms:W3CDTF">2023-11-14T15:37:10Z</dcterms:created>
  <dcterms:modified xsi:type="dcterms:W3CDTF">2023-11-14T16:23:39Z</dcterms:modified>
</cp:coreProperties>
</file>