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8" userDrawn="1">
          <p15:clr>
            <a:srgbClr val="A4A3A4"/>
          </p15:clr>
        </p15:guide>
        <p15:guide id="2" pos="5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94732"/>
  </p:normalViewPr>
  <p:slideViewPr>
    <p:cSldViewPr snapToObjects="1">
      <p:cViewPr varScale="1">
        <p:scale>
          <a:sx n="89" d="100"/>
          <a:sy n="89" d="100"/>
        </p:scale>
        <p:origin x="288" y="176"/>
      </p:cViewPr>
      <p:guideLst>
        <p:guide orient="horz" pos="1188"/>
        <p:guide pos="5395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A357-1CF9-BF48-8674-71643395322E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24A7-7634-CA40-84EB-0D80A7FEC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54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042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062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082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105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124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146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166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24A7-7634-CA40-84EB-0D80A7FEC9F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6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24A7-7634-CA40-84EB-0D80A7FEC9F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02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24A7-7634-CA40-84EB-0D80A7FEC9F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45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24A7-7634-CA40-84EB-0D80A7FEC9F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0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3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8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94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0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2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82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8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81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94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5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49CA-7998-864C-8A3A-D56C2A7D1A3C}" type="datetimeFigureOut">
              <a:rPr kumimoji="1" lang="zh-CN" altLang="en-US" smtClean="0"/>
              <a:t>2023/1/21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6504-01D5-5149-BA6A-20F528F03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2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6.png"/><Relationship Id="rId7" Type="http://schemas.openxmlformats.org/officeDocument/2006/relationships/image" Target="../media/image5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A14C17-9966-8443-90D8-5D820377F362}"/>
              </a:ext>
            </a:extLst>
          </p:cNvPr>
          <p:cNvGrpSpPr/>
          <p:nvPr/>
        </p:nvGrpSpPr>
        <p:grpSpPr>
          <a:xfrm>
            <a:off x="1524002" y="1"/>
            <a:ext cx="8518517" cy="5878328"/>
            <a:chOff x="173667" y="143330"/>
            <a:chExt cx="8518517" cy="587832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3A41137-4EF3-744B-AA97-1BE4E8A08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447" y="632079"/>
              <a:ext cx="7994737" cy="32508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09F855-43AA-A040-922E-5789677DFF3E}"/>
                </a:ext>
              </a:extLst>
            </p:cNvPr>
            <p:cNvSpPr txBox="1"/>
            <p:nvPr/>
          </p:nvSpPr>
          <p:spPr>
            <a:xfrm>
              <a:off x="4291428" y="143330"/>
              <a:ext cx="61747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Heads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5AC1DD-810C-D44F-8D69-E1653155A782}"/>
                </a:ext>
              </a:extLst>
            </p:cNvPr>
            <p:cNvSpPr txBox="1"/>
            <p:nvPr/>
          </p:nvSpPr>
          <p:spPr>
            <a:xfrm rot="16200000">
              <a:off x="-37930" y="1996482"/>
              <a:ext cx="7232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B35BB-10AA-7241-8989-9F81D050AA96}"/>
                </a:ext>
              </a:extLst>
            </p:cNvPr>
            <p:cNvSpPr txBox="1"/>
            <p:nvPr/>
          </p:nvSpPr>
          <p:spPr>
            <a:xfrm>
              <a:off x="888365" y="42988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E1EABF3-81C6-9C48-AEC3-899CCEB20B16}"/>
                </a:ext>
              </a:extLst>
            </p:cNvPr>
            <p:cNvSpPr txBox="1"/>
            <p:nvPr/>
          </p:nvSpPr>
          <p:spPr>
            <a:xfrm>
              <a:off x="1561397" y="42792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627559-03B0-AA4D-8E2F-A400938F3293}"/>
                </a:ext>
              </a:extLst>
            </p:cNvPr>
            <p:cNvSpPr txBox="1"/>
            <p:nvPr/>
          </p:nvSpPr>
          <p:spPr>
            <a:xfrm>
              <a:off x="2227221" y="42708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4D64BC9-80E0-CE4D-ADE1-D72F5A0FB27E}"/>
                </a:ext>
              </a:extLst>
            </p:cNvPr>
            <p:cNvSpPr txBox="1"/>
            <p:nvPr/>
          </p:nvSpPr>
          <p:spPr>
            <a:xfrm>
              <a:off x="2924305" y="42708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C1EEDF-B2AF-F440-9706-7862A4BF16C7}"/>
                </a:ext>
              </a:extLst>
            </p:cNvPr>
            <p:cNvSpPr txBox="1"/>
            <p:nvPr/>
          </p:nvSpPr>
          <p:spPr>
            <a:xfrm>
              <a:off x="3595064" y="42708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7AECC3E-597A-EF4B-AC15-3AC8013C23A9}"/>
                </a:ext>
              </a:extLst>
            </p:cNvPr>
            <p:cNvSpPr txBox="1"/>
            <p:nvPr/>
          </p:nvSpPr>
          <p:spPr>
            <a:xfrm>
              <a:off x="4256922" y="43351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52C5EC9-76B8-F841-B190-2FCAB6306EDC}"/>
                </a:ext>
              </a:extLst>
            </p:cNvPr>
            <p:cNvSpPr txBox="1"/>
            <p:nvPr/>
          </p:nvSpPr>
          <p:spPr>
            <a:xfrm>
              <a:off x="4906796" y="43451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3D6A92-D450-374E-812E-51C7D650C052}"/>
                </a:ext>
              </a:extLst>
            </p:cNvPr>
            <p:cNvSpPr txBox="1"/>
            <p:nvPr/>
          </p:nvSpPr>
          <p:spPr>
            <a:xfrm>
              <a:off x="5571705" y="43351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F37AB8E-1F6F-5E40-B08F-EF903E85BCE5}"/>
                </a:ext>
              </a:extLst>
            </p:cNvPr>
            <p:cNvSpPr txBox="1"/>
            <p:nvPr/>
          </p:nvSpPr>
          <p:spPr>
            <a:xfrm>
              <a:off x="6232801" y="43071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1D302F-0ECD-0B43-801E-79B6C6CA0013}"/>
                </a:ext>
              </a:extLst>
            </p:cNvPr>
            <p:cNvSpPr txBox="1"/>
            <p:nvPr/>
          </p:nvSpPr>
          <p:spPr>
            <a:xfrm>
              <a:off x="6871448" y="43071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C223508-41FC-6348-A941-6D9FDFB9810A}"/>
                </a:ext>
              </a:extLst>
            </p:cNvPr>
            <p:cNvSpPr txBox="1"/>
            <p:nvPr/>
          </p:nvSpPr>
          <p:spPr>
            <a:xfrm>
              <a:off x="7546015" y="430717"/>
              <a:ext cx="3328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7422789-169D-1746-A514-39A2FCA63BBC}"/>
                </a:ext>
              </a:extLst>
            </p:cNvPr>
            <p:cNvSpPr txBox="1"/>
            <p:nvPr/>
          </p:nvSpPr>
          <p:spPr>
            <a:xfrm>
              <a:off x="8234147" y="43071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kumimoji="1"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20A78DA-DED1-6D44-9B0A-776AB1792584}"/>
                    </a:ext>
                  </a:extLst>
                </p:cNvPr>
                <p:cNvSpPr txBox="1"/>
                <p:nvPr/>
              </p:nvSpPr>
              <p:spPr>
                <a:xfrm>
                  <a:off x="388574" y="1755642"/>
                  <a:ext cx="405496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20A78DA-DED1-6D44-9B0A-776AB179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74" y="1755642"/>
                  <a:ext cx="405496" cy="300082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8C82A9C-20BF-1C40-9E6F-EA64CC6BEA13}"/>
                    </a:ext>
                  </a:extLst>
                </p:cNvPr>
                <p:cNvSpPr txBox="1"/>
                <p:nvPr/>
              </p:nvSpPr>
              <p:spPr>
                <a:xfrm>
                  <a:off x="415866" y="2566156"/>
                  <a:ext cx="409215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8C82A9C-20BF-1C40-9E6F-EA64CC6BE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6" y="2566156"/>
                  <a:ext cx="409215" cy="300082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790EB16-CFEF-E54D-8F4C-01B1E676E6E0}"/>
                    </a:ext>
                  </a:extLst>
                </p:cNvPr>
                <p:cNvSpPr txBox="1"/>
                <p:nvPr/>
              </p:nvSpPr>
              <p:spPr>
                <a:xfrm>
                  <a:off x="397969" y="3351461"/>
                  <a:ext cx="409215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790EB16-CFEF-E54D-8F4C-01B1E676E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69" y="3351461"/>
                  <a:ext cx="409215" cy="30008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C086815-8253-8C4C-ACBA-2C6C16E78A15}"/>
                    </a:ext>
                  </a:extLst>
                </p:cNvPr>
                <p:cNvSpPr txBox="1"/>
                <p:nvPr/>
              </p:nvSpPr>
              <p:spPr>
                <a:xfrm>
                  <a:off x="409098" y="923325"/>
                  <a:ext cx="322781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C086815-8253-8C4C-ACBA-2C6C16E78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98" y="923325"/>
                  <a:ext cx="322781" cy="300082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0F1B47B-F4D2-CD42-AC6B-A5B10BF18606}"/>
                </a:ext>
              </a:extLst>
            </p:cNvPr>
            <p:cNvSpPr/>
            <p:nvPr/>
          </p:nvSpPr>
          <p:spPr>
            <a:xfrm>
              <a:off x="3999233" y="433514"/>
              <a:ext cx="674424" cy="348755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756F2F7-3968-F944-8B28-A082A3C7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448" y="4222770"/>
              <a:ext cx="1780469" cy="1798887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2B31EE4-E26F-F74B-9731-CAF9D42D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75641" y="4234086"/>
              <a:ext cx="1780469" cy="1768274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218AC8D-6D2B-8144-9365-A5019061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63093" y="4249968"/>
              <a:ext cx="1786081" cy="174999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7F46364C-6653-AB4C-8937-A067CA4B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26065" y="4249968"/>
              <a:ext cx="1749999" cy="1749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19B63E-F67F-7449-B3D5-D9E8654066DD}"/>
                    </a:ext>
                  </a:extLst>
                </p:cNvPr>
                <p:cNvSpPr txBox="1"/>
                <p:nvPr/>
              </p:nvSpPr>
              <p:spPr>
                <a:xfrm>
                  <a:off x="888086" y="3949885"/>
                  <a:ext cx="1356718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  <a:r>
                    <a:rPr kumimoji="1" lang="en-US" altLang="zh-CN" sz="135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Head 6</a:t>
                  </a:r>
                  <a:endParaRPr kumimoji="1" lang="zh-CN" alt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19B63E-F67F-7449-B3D5-D9E865406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86" y="3949885"/>
                  <a:ext cx="1356718" cy="300082"/>
                </a:xfrm>
                <a:prstGeom prst="rect">
                  <a:avLst/>
                </a:prstGeom>
                <a:blipFill>
                  <a:blip r:embed="rId11"/>
                  <a:stretch>
                    <a:fillRect l="-926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7244DF1-84E5-F148-B2D1-8CA0D4051CCA}"/>
                    </a:ext>
                  </a:extLst>
                </p:cNvPr>
                <p:cNvSpPr txBox="1"/>
                <p:nvPr/>
              </p:nvSpPr>
              <p:spPr>
                <a:xfrm>
                  <a:off x="2992146" y="3953801"/>
                  <a:ext cx="1439433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  <a:r>
                    <a:rPr kumimoji="1" lang="zh-CN" altLang="en-US" sz="135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Head 6</a:t>
                  </a:r>
                  <a:endParaRPr kumimoji="1" lang="zh-CN" alt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7244DF1-84E5-F148-B2D1-8CA0D405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146" y="3953801"/>
                  <a:ext cx="1439433" cy="300082"/>
                </a:xfrm>
                <a:prstGeom prst="rect">
                  <a:avLst/>
                </a:prstGeom>
                <a:blipFill>
                  <a:blip r:embed="rId12"/>
                  <a:stretch>
                    <a:fillRect l="-870" t="-416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4C35F81-AC21-2A4E-82F8-223920D57113}"/>
                    </a:ext>
                  </a:extLst>
                </p:cNvPr>
                <p:cNvSpPr txBox="1"/>
                <p:nvPr/>
              </p:nvSpPr>
              <p:spPr>
                <a:xfrm>
                  <a:off x="5079425" y="3949885"/>
                  <a:ext cx="144315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Head 6</a:t>
                  </a:r>
                  <a:endParaRPr kumimoji="1" lang="zh-CN" alt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4C35F81-AC21-2A4E-82F8-223920D57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25" y="3949885"/>
                  <a:ext cx="1443152" cy="300082"/>
                </a:xfrm>
                <a:prstGeom prst="rect">
                  <a:avLst/>
                </a:prstGeom>
                <a:blipFill>
                  <a:blip r:embed="rId13"/>
                  <a:stretch>
                    <a:fillRect l="-87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13F2C9D-9A03-B34B-851F-14C95293B7C2}"/>
                    </a:ext>
                  </a:extLst>
                </p:cNvPr>
                <p:cNvSpPr txBox="1"/>
                <p:nvPr/>
              </p:nvSpPr>
              <p:spPr>
                <a:xfrm>
                  <a:off x="7089835" y="3953801"/>
                  <a:ext cx="144315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kumimoji="1" lang="en-US" altLang="zh-CN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Head 6</a:t>
                  </a:r>
                  <a:endParaRPr kumimoji="1" lang="zh-CN" alt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13F2C9D-9A03-B34B-851F-14C95293B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835" y="3953801"/>
                  <a:ext cx="1443152" cy="300082"/>
                </a:xfrm>
                <a:prstGeom prst="rect">
                  <a:avLst/>
                </a:prstGeom>
                <a:blipFill>
                  <a:blip r:embed="rId14"/>
                  <a:stretch>
                    <a:fillRect l="-870" t="-416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9785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3697;p70">
            <a:extLst>
              <a:ext uri="{FF2B5EF4-FFF2-40B4-BE49-F238E27FC236}">
                <a16:creationId xmlns:a16="http://schemas.microsoft.com/office/drawing/2014/main" id="{EBFE3413-836E-5344-AA0A-E2C5FEF24AAC}"/>
              </a:ext>
            </a:extLst>
          </p:cNvPr>
          <p:cNvCxnSpPr>
            <a:cxnSpLocks/>
          </p:cNvCxnSpPr>
          <p:nvPr/>
        </p:nvCxnSpPr>
        <p:spPr>
          <a:xfrm flipH="1" flipV="1">
            <a:off x="3143673" y="2276875"/>
            <a:ext cx="1273488" cy="81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7" name="Google Shape;3698;p70">
            <a:extLst>
              <a:ext uri="{FF2B5EF4-FFF2-40B4-BE49-F238E27FC236}">
                <a16:creationId xmlns:a16="http://schemas.microsoft.com/office/drawing/2014/main" id="{E6CC689A-5C99-8942-BE08-F221EBB929C4}"/>
              </a:ext>
            </a:extLst>
          </p:cNvPr>
          <p:cNvCxnSpPr>
            <a:cxnSpLocks/>
          </p:cNvCxnSpPr>
          <p:nvPr/>
        </p:nvCxnSpPr>
        <p:spPr>
          <a:xfrm flipV="1">
            <a:off x="3145879" y="980419"/>
            <a:ext cx="1258" cy="12952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" name="Google Shape;3699;p70">
            <a:extLst>
              <a:ext uri="{FF2B5EF4-FFF2-40B4-BE49-F238E27FC236}">
                <a16:creationId xmlns:a16="http://schemas.microsoft.com/office/drawing/2014/main" id="{D23D9D65-33BC-2749-8C5E-E26151D3D929}"/>
              </a:ext>
            </a:extLst>
          </p:cNvPr>
          <p:cNvCxnSpPr/>
          <p:nvPr/>
        </p:nvCxnSpPr>
        <p:spPr>
          <a:xfrm rot="10800000" flipH="1">
            <a:off x="2555473" y="2267880"/>
            <a:ext cx="588000" cy="6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C555339-8D32-AC4F-A26E-6FDDF745F495}"/>
              </a:ext>
            </a:extLst>
          </p:cNvPr>
          <p:cNvCxnSpPr>
            <a:cxnSpLocks/>
          </p:cNvCxnSpPr>
          <p:nvPr/>
        </p:nvCxnSpPr>
        <p:spPr>
          <a:xfrm flipV="1">
            <a:off x="3137323" y="1675371"/>
            <a:ext cx="263898" cy="59251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74C8214-1A24-204B-84F0-9C938CF91EE1}"/>
              </a:ext>
            </a:extLst>
          </p:cNvPr>
          <p:cNvCxnSpPr>
            <a:cxnSpLocks/>
          </p:cNvCxnSpPr>
          <p:nvPr/>
        </p:nvCxnSpPr>
        <p:spPr>
          <a:xfrm flipV="1">
            <a:off x="3144437" y="1966684"/>
            <a:ext cx="266933" cy="301199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8D685F1-7AA3-FD40-B605-7988D4757FE3}"/>
              </a:ext>
            </a:extLst>
          </p:cNvPr>
          <p:cNvCxnSpPr>
            <a:cxnSpLocks/>
          </p:cNvCxnSpPr>
          <p:nvPr/>
        </p:nvCxnSpPr>
        <p:spPr>
          <a:xfrm flipV="1">
            <a:off x="3154248" y="1891394"/>
            <a:ext cx="457520" cy="384286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E1FD1C2-F6A9-8B46-89CF-CFADA66CD07C}"/>
              </a:ext>
            </a:extLst>
          </p:cNvPr>
          <p:cNvCxnSpPr>
            <a:cxnSpLocks/>
          </p:cNvCxnSpPr>
          <p:nvPr/>
        </p:nvCxnSpPr>
        <p:spPr>
          <a:xfrm flipV="1">
            <a:off x="3410182" y="1391568"/>
            <a:ext cx="263898" cy="5925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BB0EDD38-6ED3-FA40-841D-54F85AA6081D}"/>
              </a:ext>
            </a:extLst>
          </p:cNvPr>
          <p:cNvCxnSpPr>
            <a:cxnSpLocks/>
          </p:cNvCxnSpPr>
          <p:nvPr/>
        </p:nvCxnSpPr>
        <p:spPr>
          <a:xfrm flipV="1">
            <a:off x="3407147" y="1381679"/>
            <a:ext cx="266933" cy="3011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1E3E49E4-A9DA-AB4A-AD34-74622FC59354}"/>
              </a:ext>
            </a:extLst>
          </p:cNvPr>
          <p:cNvCxnSpPr>
            <a:cxnSpLocks/>
          </p:cNvCxnSpPr>
          <p:nvPr/>
        </p:nvCxnSpPr>
        <p:spPr>
          <a:xfrm flipV="1">
            <a:off x="3403409" y="1300676"/>
            <a:ext cx="457520" cy="384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6D9DC51F-8B43-8045-9561-8B5BBD8D8268}"/>
              </a:ext>
            </a:extLst>
          </p:cNvPr>
          <p:cNvCxnSpPr>
            <a:cxnSpLocks/>
          </p:cNvCxnSpPr>
          <p:nvPr/>
        </p:nvCxnSpPr>
        <p:spPr>
          <a:xfrm flipV="1">
            <a:off x="3604163" y="1305229"/>
            <a:ext cx="263898" cy="5925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CB7DD98-09FE-D446-AB65-AE2A49C6C051}"/>
              </a:ext>
            </a:extLst>
          </p:cNvPr>
          <p:cNvCxnSpPr>
            <a:cxnSpLocks/>
          </p:cNvCxnSpPr>
          <p:nvPr/>
        </p:nvCxnSpPr>
        <p:spPr>
          <a:xfrm flipV="1">
            <a:off x="3423020" y="1584457"/>
            <a:ext cx="457520" cy="384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1CA674C3-DD2E-5148-B519-F1348E108D54}"/>
              </a:ext>
            </a:extLst>
          </p:cNvPr>
          <p:cNvCxnSpPr>
            <a:cxnSpLocks/>
          </p:cNvCxnSpPr>
          <p:nvPr/>
        </p:nvCxnSpPr>
        <p:spPr>
          <a:xfrm flipV="1">
            <a:off x="3611920" y="1596540"/>
            <a:ext cx="266933" cy="30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6CA228D-3207-1841-AC15-C5738A5FC5D7}"/>
              </a:ext>
            </a:extLst>
          </p:cNvPr>
          <p:cNvCxnSpPr>
            <a:cxnSpLocks/>
          </p:cNvCxnSpPr>
          <p:nvPr/>
        </p:nvCxnSpPr>
        <p:spPr>
          <a:xfrm flipV="1">
            <a:off x="3674081" y="1019968"/>
            <a:ext cx="456377" cy="3681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42C930A-9FA2-DC47-8959-C617A805DAC8}"/>
              </a:ext>
            </a:extLst>
          </p:cNvPr>
          <p:cNvCxnSpPr>
            <a:cxnSpLocks/>
          </p:cNvCxnSpPr>
          <p:nvPr/>
        </p:nvCxnSpPr>
        <p:spPr>
          <a:xfrm flipV="1">
            <a:off x="3870809" y="1016526"/>
            <a:ext cx="263898" cy="5925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9864D8D-1032-F249-B523-D8888F6A9536}"/>
              </a:ext>
            </a:extLst>
          </p:cNvPr>
          <p:cNvCxnSpPr>
            <a:cxnSpLocks/>
          </p:cNvCxnSpPr>
          <p:nvPr/>
        </p:nvCxnSpPr>
        <p:spPr>
          <a:xfrm flipV="1">
            <a:off x="3865288" y="1023100"/>
            <a:ext cx="264392" cy="2835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oogle Shape;3698;p70">
            <a:extLst>
              <a:ext uri="{FF2B5EF4-FFF2-40B4-BE49-F238E27FC236}">
                <a16:creationId xmlns:a16="http://schemas.microsoft.com/office/drawing/2014/main" id="{01647388-EADF-5447-8136-48E25F309026}"/>
              </a:ext>
            </a:extLst>
          </p:cNvPr>
          <p:cNvCxnSpPr>
            <a:cxnSpLocks/>
          </p:cNvCxnSpPr>
          <p:nvPr/>
        </p:nvCxnSpPr>
        <p:spPr>
          <a:xfrm flipV="1">
            <a:off x="5651985" y="1028410"/>
            <a:ext cx="7607" cy="1295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8" name="Google Shape;3699;p70">
            <a:extLst>
              <a:ext uri="{FF2B5EF4-FFF2-40B4-BE49-F238E27FC236}">
                <a16:creationId xmlns:a16="http://schemas.microsoft.com/office/drawing/2014/main" id="{06FE4AE0-D43B-474A-A94B-5622F0C9C133}"/>
              </a:ext>
            </a:extLst>
          </p:cNvPr>
          <p:cNvCxnSpPr/>
          <p:nvPr/>
        </p:nvCxnSpPr>
        <p:spPr>
          <a:xfrm rot="10800000" flipH="1">
            <a:off x="5067927" y="2315868"/>
            <a:ext cx="588000" cy="6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6" name="Google Shape;3697;p70">
            <a:extLst>
              <a:ext uri="{FF2B5EF4-FFF2-40B4-BE49-F238E27FC236}">
                <a16:creationId xmlns:a16="http://schemas.microsoft.com/office/drawing/2014/main" id="{3E7EA39B-C1F6-604F-B54E-3243E7E885B6}"/>
              </a:ext>
            </a:extLst>
          </p:cNvPr>
          <p:cNvCxnSpPr>
            <a:cxnSpLocks/>
          </p:cNvCxnSpPr>
          <p:nvPr/>
        </p:nvCxnSpPr>
        <p:spPr>
          <a:xfrm flipH="1" flipV="1">
            <a:off x="5656890" y="2323480"/>
            <a:ext cx="1272727" cy="94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E7D44DA1-4C2A-CE42-B9BF-9ACB69CC9C37}"/>
              </a:ext>
            </a:extLst>
          </p:cNvPr>
          <p:cNvCxnSpPr>
            <a:cxnSpLocks/>
          </p:cNvCxnSpPr>
          <p:nvPr/>
        </p:nvCxnSpPr>
        <p:spPr>
          <a:xfrm flipV="1">
            <a:off x="5649777" y="1872243"/>
            <a:ext cx="415490" cy="443626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89467C6-9A97-464A-8D6C-CFCB5ECDA496}"/>
              </a:ext>
            </a:extLst>
          </p:cNvPr>
          <p:cNvCxnSpPr>
            <a:cxnSpLocks/>
          </p:cNvCxnSpPr>
          <p:nvPr/>
        </p:nvCxnSpPr>
        <p:spPr>
          <a:xfrm flipV="1">
            <a:off x="5656891" y="2014670"/>
            <a:ext cx="483605" cy="301202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5747F47B-ECF0-3841-9519-D0D580F1732B}"/>
              </a:ext>
            </a:extLst>
          </p:cNvPr>
          <p:cNvCxnSpPr>
            <a:cxnSpLocks/>
          </p:cNvCxnSpPr>
          <p:nvPr/>
        </p:nvCxnSpPr>
        <p:spPr>
          <a:xfrm>
            <a:off x="5666704" y="2323669"/>
            <a:ext cx="661027" cy="31830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ED67FFD7-EB54-6848-8B06-76B2B08F6EF6}"/>
              </a:ext>
            </a:extLst>
          </p:cNvPr>
          <p:cNvCxnSpPr>
            <a:cxnSpLocks/>
          </p:cNvCxnSpPr>
          <p:nvPr/>
        </p:nvCxnSpPr>
        <p:spPr>
          <a:xfrm flipV="1">
            <a:off x="6076989" y="1562570"/>
            <a:ext cx="483605" cy="301202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663A0B3-F2AB-D449-A0BF-6B5C8E13BCB8}"/>
              </a:ext>
            </a:extLst>
          </p:cNvPr>
          <p:cNvCxnSpPr>
            <a:cxnSpLocks/>
          </p:cNvCxnSpPr>
          <p:nvPr/>
        </p:nvCxnSpPr>
        <p:spPr>
          <a:xfrm>
            <a:off x="6070174" y="1868325"/>
            <a:ext cx="661027" cy="318300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26121B3-F8D3-824E-9B41-AFC66DD7F278}"/>
              </a:ext>
            </a:extLst>
          </p:cNvPr>
          <p:cNvCxnSpPr>
            <a:cxnSpLocks/>
          </p:cNvCxnSpPr>
          <p:nvPr/>
        </p:nvCxnSpPr>
        <p:spPr>
          <a:xfrm>
            <a:off x="6548870" y="1569604"/>
            <a:ext cx="661027" cy="318300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A1DD74BC-F1DF-E74E-A002-A6B1D2D8F468}"/>
              </a:ext>
            </a:extLst>
          </p:cNvPr>
          <p:cNvCxnSpPr>
            <a:cxnSpLocks/>
          </p:cNvCxnSpPr>
          <p:nvPr/>
        </p:nvCxnSpPr>
        <p:spPr>
          <a:xfrm flipV="1">
            <a:off x="6736108" y="1881169"/>
            <a:ext cx="483605" cy="301202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B29CE28-E3BA-5448-96E8-A49976EF1CA8}"/>
              </a:ext>
            </a:extLst>
          </p:cNvPr>
          <p:cNvCxnSpPr>
            <a:cxnSpLocks/>
          </p:cNvCxnSpPr>
          <p:nvPr/>
        </p:nvCxnSpPr>
        <p:spPr>
          <a:xfrm>
            <a:off x="6132745" y="2014668"/>
            <a:ext cx="661027" cy="318300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66904009-A804-EB45-9D82-219AE684EAAB}"/>
              </a:ext>
            </a:extLst>
          </p:cNvPr>
          <p:cNvCxnSpPr>
            <a:cxnSpLocks/>
          </p:cNvCxnSpPr>
          <p:nvPr/>
        </p:nvCxnSpPr>
        <p:spPr>
          <a:xfrm flipV="1">
            <a:off x="6314867" y="2332595"/>
            <a:ext cx="483605" cy="301202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FD70FFBA-D112-9E45-B0FD-4B73552C8B15}"/>
              </a:ext>
            </a:extLst>
          </p:cNvPr>
          <p:cNvCxnSpPr>
            <a:cxnSpLocks/>
          </p:cNvCxnSpPr>
          <p:nvPr/>
        </p:nvCxnSpPr>
        <p:spPr>
          <a:xfrm flipV="1">
            <a:off x="6335915" y="2173820"/>
            <a:ext cx="415490" cy="443626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9C8AC665-243D-814D-8682-A8258599726B}"/>
              </a:ext>
            </a:extLst>
          </p:cNvPr>
          <p:cNvCxnSpPr>
            <a:cxnSpLocks/>
          </p:cNvCxnSpPr>
          <p:nvPr/>
        </p:nvCxnSpPr>
        <p:spPr>
          <a:xfrm flipV="1">
            <a:off x="6796627" y="1881168"/>
            <a:ext cx="415490" cy="443626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8ED8AABF-5FFA-8F4E-81DA-66663B67760D}"/>
              </a:ext>
            </a:extLst>
          </p:cNvPr>
          <p:cNvCxnSpPr>
            <a:cxnSpLocks/>
          </p:cNvCxnSpPr>
          <p:nvPr/>
        </p:nvCxnSpPr>
        <p:spPr>
          <a:xfrm flipV="1">
            <a:off x="6150254" y="1563841"/>
            <a:ext cx="415490" cy="443626"/>
          </a:xfrm>
          <a:prstGeom prst="line">
            <a:avLst/>
          </a:prstGeom>
          <a:ln>
            <a:prstDash val="dash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D95B63-C6E0-8B44-ADFF-C0665F71B24C}"/>
                  </a:ext>
                </a:extLst>
              </p:cNvPr>
              <p:cNvSpPr txBox="1"/>
              <p:nvPr/>
            </p:nvSpPr>
            <p:spPr>
              <a:xfrm>
                <a:off x="2970334" y="1870558"/>
                <a:ext cx="377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D95B63-C6E0-8B44-ADFF-C0665F71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34" y="1870558"/>
                <a:ext cx="37753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E39BC3A-C3A5-E849-AA16-D62C460BA29E}"/>
                  </a:ext>
                </a:extLst>
              </p:cNvPr>
              <p:cNvSpPr txBox="1"/>
              <p:nvPr/>
            </p:nvSpPr>
            <p:spPr>
              <a:xfrm>
                <a:off x="3097414" y="1967746"/>
                <a:ext cx="380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E39BC3A-C3A5-E849-AA16-D62C460B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14" y="1967746"/>
                <a:ext cx="38081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F3983B2-19AF-724D-91D0-2A684DB8A638}"/>
                  </a:ext>
                </a:extLst>
              </p:cNvPr>
              <p:cNvSpPr txBox="1"/>
              <p:nvPr/>
            </p:nvSpPr>
            <p:spPr>
              <a:xfrm>
                <a:off x="3344064" y="1909683"/>
                <a:ext cx="380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F3983B2-19AF-724D-91D0-2A684DB8A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64" y="1909683"/>
                <a:ext cx="38081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9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792FA7-1A5A-014C-B200-C3279EE70E8A}"/>
              </a:ext>
            </a:extLst>
          </p:cNvPr>
          <p:cNvGrpSpPr/>
          <p:nvPr/>
        </p:nvGrpSpPr>
        <p:grpSpPr>
          <a:xfrm>
            <a:off x="3791745" y="1628803"/>
            <a:ext cx="4738386" cy="4199320"/>
            <a:chOff x="2863373" y="1609416"/>
            <a:chExt cx="4738387" cy="419932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38B3499-D2CA-ED49-AAF0-DF1D351F7B69}"/>
                </a:ext>
              </a:extLst>
            </p:cNvPr>
            <p:cNvGrpSpPr/>
            <p:nvPr/>
          </p:nvGrpSpPr>
          <p:grpSpPr>
            <a:xfrm>
              <a:off x="3114710" y="1616075"/>
              <a:ext cx="2270475" cy="755493"/>
              <a:chOff x="4239417" y="2623895"/>
              <a:chExt cx="3027300" cy="1007324"/>
            </a:xfrm>
          </p:grpSpPr>
          <p:sp>
            <p:nvSpPr>
              <p:cNvPr id="8" name="Google Shape;64;p15">
                <a:extLst>
                  <a:ext uri="{FF2B5EF4-FFF2-40B4-BE49-F238E27FC236}">
                    <a16:creationId xmlns:a16="http://schemas.microsoft.com/office/drawing/2014/main" id="{113DD354-918D-C24B-848C-BF2348CEB5FC}"/>
                  </a:ext>
                </a:extLst>
              </p:cNvPr>
              <p:cNvSpPr/>
              <p:nvPr/>
            </p:nvSpPr>
            <p:spPr>
              <a:xfrm>
                <a:off x="4239417" y="2840419"/>
                <a:ext cx="3027300" cy="790800"/>
              </a:xfrm>
              <a:prstGeom prst="roundRect">
                <a:avLst>
                  <a:gd name="adj" fmla="val 15199"/>
                </a:avLst>
              </a:prstGeom>
              <a:gradFill>
                <a:gsLst>
                  <a:gs pos="0">
                    <a:srgbClr val="DBD4EB">
                      <a:alpha val="20000"/>
                    </a:srgbClr>
                  </a:gs>
                  <a:gs pos="100000">
                    <a:srgbClr val="9180BB"/>
                  </a:gs>
                </a:gsLst>
                <a:lin ang="16200000" scaled="0"/>
              </a:gradFill>
              <a:ln w="25400">
                <a:solidFill>
                  <a:schemeClr val="tx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A10855E4-7BBA-3F4C-86A0-873769C7C4A0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5753067" y="2623895"/>
                <a:ext cx="0" cy="216524"/>
              </a:xfrm>
              <a:prstGeom prst="straightConnector1">
                <a:avLst/>
              </a:prstGeom>
              <a:ln w="381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50BB1F3-3456-3645-AAE2-00250E0841CB}"/>
                </a:ext>
              </a:extLst>
            </p:cNvPr>
            <p:cNvGrpSpPr/>
            <p:nvPr/>
          </p:nvGrpSpPr>
          <p:grpSpPr>
            <a:xfrm>
              <a:off x="3006403" y="1616075"/>
              <a:ext cx="2270475" cy="823107"/>
              <a:chOff x="4111888" y="2623894"/>
              <a:chExt cx="3027300" cy="1097476"/>
            </a:xfrm>
          </p:grpSpPr>
          <p:sp>
            <p:nvSpPr>
              <p:cNvPr id="7" name="Google Shape;64;p15">
                <a:extLst>
                  <a:ext uri="{FF2B5EF4-FFF2-40B4-BE49-F238E27FC236}">
                    <a16:creationId xmlns:a16="http://schemas.microsoft.com/office/drawing/2014/main" id="{17570EB4-3F59-7442-BD76-E4323F5FE84C}"/>
                  </a:ext>
                </a:extLst>
              </p:cNvPr>
              <p:cNvSpPr/>
              <p:nvPr/>
            </p:nvSpPr>
            <p:spPr>
              <a:xfrm>
                <a:off x="4111888" y="2930570"/>
                <a:ext cx="3027300" cy="790800"/>
              </a:xfrm>
              <a:prstGeom prst="roundRect">
                <a:avLst>
                  <a:gd name="adj" fmla="val 15199"/>
                </a:avLst>
              </a:prstGeom>
              <a:gradFill>
                <a:gsLst>
                  <a:gs pos="0">
                    <a:srgbClr val="DBD4EB">
                      <a:alpha val="45351"/>
                    </a:srgbClr>
                  </a:gs>
                  <a:gs pos="100000">
                    <a:srgbClr val="9180BB"/>
                  </a:gs>
                </a:gsLst>
                <a:lin ang="16200000" scaled="0"/>
              </a:gradFill>
              <a:ln w="25400">
                <a:solidFill>
                  <a:schemeClr val="tx1">
                    <a:alpha val="44637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7FC36441-B88A-B24A-B076-BF59276BD91F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5625538" y="2623894"/>
                <a:ext cx="0" cy="306676"/>
              </a:xfrm>
              <a:prstGeom prst="straightConnector1">
                <a:avLst/>
              </a:prstGeom>
              <a:ln w="38100">
                <a:solidFill>
                  <a:schemeClr val="tx1">
                    <a:alpha val="4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A0D274A-85EA-A345-8E8B-EB499228B1A9}"/>
                </a:ext>
              </a:extLst>
            </p:cNvPr>
            <p:cNvGrpSpPr/>
            <p:nvPr/>
          </p:nvGrpSpPr>
          <p:grpSpPr>
            <a:xfrm>
              <a:off x="2901754" y="1609416"/>
              <a:ext cx="2270475" cy="900380"/>
              <a:chOff x="3906209" y="2623894"/>
              <a:chExt cx="3027300" cy="1200506"/>
            </a:xfrm>
          </p:grpSpPr>
          <p:sp>
            <p:nvSpPr>
              <p:cNvPr id="5" name="Google Shape;64;p15">
                <a:extLst>
                  <a:ext uri="{FF2B5EF4-FFF2-40B4-BE49-F238E27FC236}">
                    <a16:creationId xmlns:a16="http://schemas.microsoft.com/office/drawing/2014/main" id="{CDB67CC8-A085-784B-93CE-4916D3256B4B}"/>
                  </a:ext>
                </a:extLst>
              </p:cNvPr>
              <p:cNvSpPr/>
              <p:nvPr/>
            </p:nvSpPr>
            <p:spPr>
              <a:xfrm>
                <a:off x="3906209" y="3033600"/>
                <a:ext cx="3027300" cy="790800"/>
              </a:xfrm>
              <a:prstGeom prst="roundRect">
                <a:avLst>
                  <a:gd name="adj" fmla="val 19057"/>
                </a:avLst>
              </a:prstGeom>
              <a:gradFill>
                <a:gsLst>
                  <a:gs pos="0">
                    <a:srgbClr val="DBD4EB"/>
                  </a:gs>
                  <a:gs pos="100000">
                    <a:srgbClr val="9180BB"/>
                  </a:gs>
                </a:gsLst>
                <a:lin ang="16200000" scaled="0"/>
              </a:gradFill>
              <a:ln w="25400">
                <a:solidFill>
                  <a:schemeClr val="tx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-US" altLang="zh-CN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 Dot-Product Attention</a:t>
                </a:r>
                <a:endParaRPr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317C438A-D985-9C48-A2C6-617E8CE31EC4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V="1">
                <a:off x="5419859" y="2623894"/>
                <a:ext cx="0" cy="4097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右中括号 21">
              <a:extLst>
                <a:ext uri="{FF2B5EF4-FFF2-40B4-BE49-F238E27FC236}">
                  <a16:creationId xmlns:a16="http://schemas.microsoft.com/office/drawing/2014/main" id="{3E7675E7-A71C-8042-890F-43C285DF22A4}"/>
                </a:ext>
              </a:extLst>
            </p:cNvPr>
            <p:cNvSpPr/>
            <p:nvPr/>
          </p:nvSpPr>
          <p:spPr>
            <a:xfrm rot="2969214">
              <a:off x="5261632" y="2000685"/>
              <a:ext cx="73767" cy="339463"/>
            </a:xfrm>
            <a:prstGeom prst="rightBracket">
              <a:avLst>
                <a:gd name="adj" fmla="val 1081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35A145B3-0783-C34C-A587-6991D6CC76A1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22476" y="2198457"/>
              <a:ext cx="129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35A5F23-A545-5646-B635-048FCEC97401}"/>
                    </a:ext>
                  </a:extLst>
                </p:cNvPr>
                <p:cNvSpPr txBox="1"/>
                <p:nvPr/>
              </p:nvSpPr>
              <p:spPr>
                <a:xfrm>
                  <a:off x="5483771" y="2100969"/>
                  <a:ext cx="1701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35A5F23-A545-5646-B635-048FCEC97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771" y="2100969"/>
                  <a:ext cx="170175" cy="20774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0000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Google Shape;71;p15">
              <a:extLst>
                <a:ext uri="{FF2B5EF4-FFF2-40B4-BE49-F238E27FC236}">
                  <a16:creationId xmlns:a16="http://schemas.microsoft.com/office/drawing/2014/main" id="{0CA335C9-939B-4042-9A28-2FE7FC599F41}"/>
                </a:ext>
              </a:extLst>
            </p:cNvPr>
            <p:cNvSpPr/>
            <p:nvPr/>
          </p:nvSpPr>
          <p:spPr>
            <a:xfrm>
              <a:off x="2897367" y="4653275"/>
              <a:ext cx="616909" cy="256137"/>
            </a:xfrm>
            <a:prstGeom prst="roundRect">
              <a:avLst>
                <a:gd name="adj" fmla="val 16963"/>
              </a:avLst>
            </a:prstGeom>
            <a:gradFill>
              <a:gsLst>
                <a:gs pos="0">
                  <a:srgbClr val="E0EDBA">
                    <a:alpha val="70980"/>
                  </a:srgbClr>
                </a:gs>
                <a:gs pos="100000">
                  <a:srgbClr val="B6D7A8"/>
                </a:gs>
              </a:gsLst>
              <a:lin ang="13500032" scaled="0"/>
            </a:gradFill>
            <a:ln w="25400">
              <a:solidFill>
                <a:schemeClr val="tx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71;p15">
              <a:extLst>
                <a:ext uri="{FF2B5EF4-FFF2-40B4-BE49-F238E27FC236}">
                  <a16:creationId xmlns:a16="http://schemas.microsoft.com/office/drawing/2014/main" id="{21336CDE-E362-CC4C-9C84-304969D07473}"/>
                </a:ext>
              </a:extLst>
            </p:cNvPr>
            <p:cNvSpPr/>
            <p:nvPr/>
          </p:nvSpPr>
          <p:spPr>
            <a:xfrm>
              <a:off x="3726938" y="4652144"/>
              <a:ext cx="616909" cy="256137"/>
            </a:xfrm>
            <a:prstGeom prst="roundRect">
              <a:avLst>
                <a:gd name="adj" fmla="val 16963"/>
              </a:avLst>
            </a:prstGeom>
            <a:gradFill>
              <a:gsLst>
                <a:gs pos="0">
                  <a:srgbClr val="E0EDBA">
                    <a:alpha val="70980"/>
                  </a:srgbClr>
                </a:gs>
                <a:gs pos="100000">
                  <a:srgbClr val="B6D7A8"/>
                </a:gs>
              </a:gsLst>
              <a:lin ang="13500032" scaled="0"/>
            </a:gradFill>
            <a:ln w="25400">
              <a:solidFill>
                <a:schemeClr val="tx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71;p15">
              <a:extLst>
                <a:ext uri="{FF2B5EF4-FFF2-40B4-BE49-F238E27FC236}">
                  <a16:creationId xmlns:a16="http://schemas.microsoft.com/office/drawing/2014/main" id="{74117E3A-4DF4-2A43-A6CD-CE94091FB886}"/>
                </a:ext>
              </a:extLst>
            </p:cNvPr>
            <p:cNvSpPr/>
            <p:nvPr/>
          </p:nvSpPr>
          <p:spPr>
            <a:xfrm>
              <a:off x="4524219" y="4652144"/>
              <a:ext cx="616909" cy="256137"/>
            </a:xfrm>
            <a:prstGeom prst="roundRect">
              <a:avLst>
                <a:gd name="adj" fmla="val 16963"/>
              </a:avLst>
            </a:prstGeom>
            <a:gradFill>
              <a:gsLst>
                <a:gs pos="0">
                  <a:srgbClr val="E0EDBA">
                    <a:alpha val="70980"/>
                  </a:srgbClr>
                </a:gs>
                <a:gs pos="100000">
                  <a:srgbClr val="B6D7A8"/>
                </a:gs>
              </a:gsLst>
              <a:lin ang="13500032" scaled="0"/>
            </a:gradFill>
            <a:ln w="25400">
              <a:solidFill>
                <a:schemeClr val="tx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045D819-1FBF-9447-BC7C-DF52B09943EA}"/>
                    </a:ext>
                  </a:extLst>
                </p:cNvPr>
                <p:cNvSpPr txBox="1"/>
                <p:nvPr/>
              </p:nvSpPr>
              <p:spPr>
                <a:xfrm>
                  <a:off x="3961190" y="5591756"/>
                  <a:ext cx="137602" cy="2169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zh-CN" alt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045D819-1FBF-9447-BC7C-DF52B0994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190" y="5591756"/>
                  <a:ext cx="137602" cy="216982"/>
                </a:xfrm>
                <a:prstGeom prst="rect">
                  <a:avLst/>
                </a:prstGeom>
                <a:blipFill>
                  <a:blip r:embed="rId4"/>
                  <a:stretch>
                    <a:fillRect l="-25000" t="-22222" r="-25000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F0DB7303-E089-4B4A-B1CB-2827BB399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4293" y="4985872"/>
              <a:ext cx="0" cy="290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57E5CC2C-D4AC-1747-85CC-ADD0BBF9E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4217" y="5268798"/>
              <a:ext cx="0" cy="30336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B394D5CA-6EBC-DE4E-BF82-7D6DE9876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1952" y="5261654"/>
              <a:ext cx="800722" cy="653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328A068-B77A-7B49-A462-BCDD1464F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5820" y="5268796"/>
              <a:ext cx="826130" cy="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10F59C10-7C6A-8E40-9D03-CEE723E28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4333" y="4978728"/>
              <a:ext cx="0" cy="290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B499079A-AD14-1A4C-B92D-27640C629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60" y="4980496"/>
              <a:ext cx="0" cy="290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D4D7FB0D-A412-4540-BCE6-FAE1C22CD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000" y="3696841"/>
              <a:ext cx="0" cy="9553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FB284A91-792C-E344-8D09-5CA07E1BBF80}"/>
                </a:ext>
              </a:extLst>
            </p:cNvPr>
            <p:cNvCxnSpPr>
              <a:cxnSpLocks/>
              <a:stCxn id="39" idx="0"/>
              <a:endCxn id="145" idx="2"/>
            </p:cNvCxnSpPr>
            <p:nvPr/>
          </p:nvCxnSpPr>
          <p:spPr>
            <a:xfrm flipH="1" flipV="1">
              <a:off x="4832066" y="4064922"/>
              <a:ext cx="608" cy="587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1BDBEE99-6380-AB4E-95C9-51C92F851500}"/>
                    </a:ext>
                  </a:extLst>
                </p:cNvPr>
                <p:cNvSpPr txBox="1"/>
                <p:nvPr/>
              </p:nvSpPr>
              <p:spPr>
                <a:xfrm>
                  <a:off x="4757153" y="3485278"/>
                  <a:ext cx="160557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1BDBEE99-6380-AB4E-95C9-51C92F851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53" y="3485278"/>
                  <a:ext cx="160557" cy="20774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8571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D2BE8EC-47BA-F14E-804B-95E1099C3269}"/>
                    </a:ext>
                  </a:extLst>
                </p:cNvPr>
                <p:cNvSpPr txBox="1"/>
                <p:nvPr/>
              </p:nvSpPr>
              <p:spPr>
                <a:xfrm>
                  <a:off x="3961190" y="3481947"/>
                  <a:ext cx="16395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D2BE8EC-47BA-F14E-804B-95E1099C3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190" y="3481947"/>
                  <a:ext cx="163955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21429" r="-21429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A765B41-0365-4E4E-97EF-F40083752677}"/>
                    </a:ext>
                  </a:extLst>
                </p:cNvPr>
                <p:cNvSpPr txBox="1"/>
                <p:nvPr/>
              </p:nvSpPr>
              <p:spPr>
                <a:xfrm>
                  <a:off x="3141714" y="3483622"/>
                  <a:ext cx="15299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A765B41-0365-4E4E-97EF-F40083752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714" y="3483622"/>
                  <a:ext cx="152991" cy="20774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23077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Google Shape;66;p15">
              <a:extLst>
                <a:ext uri="{FF2B5EF4-FFF2-40B4-BE49-F238E27FC236}">
                  <a16:creationId xmlns:a16="http://schemas.microsoft.com/office/drawing/2014/main" id="{A38EE166-127B-7440-9680-9D611A0481A0}"/>
                </a:ext>
              </a:extLst>
            </p:cNvPr>
            <p:cNvSpPr/>
            <p:nvPr/>
          </p:nvSpPr>
          <p:spPr>
            <a:xfrm>
              <a:off x="5379646" y="4305143"/>
              <a:ext cx="616909" cy="256137"/>
            </a:xfrm>
            <a:prstGeom prst="roundRect">
              <a:avLst>
                <a:gd name="adj" fmla="val 1476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66" name="Google Shape;66;p15">
              <a:extLst>
                <a:ext uri="{FF2B5EF4-FFF2-40B4-BE49-F238E27FC236}">
                  <a16:creationId xmlns:a16="http://schemas.microsoft.com/office/drawing/2014/main" id="{CCD45AC9-D247-C249-89DF-E06679EA1ADE}"/>
                </a:ext>
              </a:extLst>
            </p:cNvPr>
            <p:cNvSpPr/>
            <p:nvPr/>
          </p:nvSpPr>
          <p:spPr>
            <a:xfrm>
              <a:off x="6093799" y="4305143"/>
              <a:ext cx="616909" cy="256137"/>
            </a:xfrm>
            <a:prstGeom prst="roundRect">
              <a:avLst>
                <a:gd name="adj" fmla="val 1476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D35FB405-D38D-0D4E-9ED1-A52694FED33B}"/>
                </a:ext>
              </a:extLst>
            </p:cNvPr>
            <p:cNvSpPr/>
            <p:nvPr/>
          </p:nvSpPr>
          <p:spPr>
            <a:xfrm>
              <a:off x="5313316" y="4028681"/>
              <a:ext cx="1442984" cy="598158"/>
            </a:xfrm>
            <a:prstGeom prst="roundRect">
              <a:avLst/>
            </a:prstGeom>
            <a:noFill/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C92EA80F-749F-5149-8615-1D4289549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199" y="5079419"/>
              <a:ext cx="1664989" cy="478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4E96B5-057E-8E4F-BD8C-89AA8C0A530E}"/>
                </a:ext>
              </a:extLst>
            </p:cNvPr>
            <p:cNvSpPr/>
            <p:nvPr/>
          </p:nvSpPr>
          <p:spPr>
            <a:xfrm>
              <a:off x="4013717" y="5251039"/>
              <a:ext cx="36469" cy="342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7359675-9607-2F4E-991B-CB4B120C9EA4}"/>
                </a:ext>
              </a:extLst>
            </p:cNvPr>
            <p:cNvSpPr/>
            <p:nvPr/>
          </p:nvSpPr>
          <p:spPr>
            <a:xfrm>
              <a:off x="4016264" y="5066531"/>
              <a:ext cx="36469" cy="342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E455A474-8848-A44C-BA30-2A001D02E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4652" y="4652144"/>
              <a:ext cx="0" cy="4315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51620C8E-AD91-CC40-B030-2DB7DA03E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625" y="5165307"/>
              <a:ext cx="1580628" cy="58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B3BEBF6-57F2-8549-9D35-CA97BFEEE356}"/>
                </a:ext>
              </a:extLst>
            </p:cNvPr>
            <p:cNvSpPr/>
            <p:nvPr/>
          </p:nvSpPr>
          <p:spPr>
            <a:xfrm>
              <a:off x="4804964" y="5153392"/>
              <a:ext cx="36469" cy="342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3722BB14-253F-D241-A1C2-8B235051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253" y="4652144"/>
              <a:ext cx="0" cy="5183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038C5EAE-2F9D-B344-82FE-C7400E78DDE0}"/>
                    </a:ext>
                  </a:extLst>
                </p:cNvPr>
                <p:cNvSpPr txBox="1"/>
                <p:nvPr/>
              </p:nvSpPr>
              <p:spPr>
                <a:xfrm>
                  <a:off x="3942182" y="4089325"/>
                  <a:ext cx="18915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350" i="1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038C5EAE-2F9D-B344-82FE-C7400E78D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82" y="4089325"/>
                  <a:ext cx="189154" cy="20774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7356716C-D48A-EA42-8AC2-99BF31F984B3}"/>
                </a:ext>
              </a:extLst>
            </p:cNvPr>
            <p:cNvCxnSpPr>
              <a:cxnSpLocks/>
              <a:stCxn id="38" idx="0"/>
              <a:endCxn id="115" idx="2"/>
            </p:cNvCxnSpPr>
            <p:nvPr/>
          </p:nvCxnSpPr>
          <p:spPr>
            <a:xfrm flipV="1">
              <a:off x="4035393" y="4297074"/>
              <a:ext cx="1366" cy="355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2462AC79-F3A1-CC43-AAB2-70FA9DF1A663}"/>
                </a:ext>
              </a:extLst>
            </p:cNvPr>
            <p:cNvCxnSpPr>
              <a:cxnSpLocks/>
              <a:endCxn id="115" idx="3"/>
            </p:cNvCxnSpPr>
            <p:nvPr/>
          </p:nvCxnSpPr>
          <p:spPr>
            <a:xfrm flipH="1">
              <a:off x="4131336" y="4193200"/>
              <a:ext cx="15598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D055888F-9D2B-934D-BEAA-CBBEA5158A91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688101" y="4193198"/>
              <a:ext cx="0" cy="11194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94D14F0C-A3C2-4F4E-860F-871BD0F3D349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4036759" y="3696839"/>
              <a:ext cx="4010" cy="3924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140">
              <a:extLst>
                <a:ext uri="{FF2B5EF4-FFF2-40B4-BE49-F238E27FC236}">
                  <a16:creationId xmlns:a16="http://schemas.microsoft.com/office/drawing/2014/main" id="{A1E48595-31B0-6D4E-A2D4-A16F14C5011E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6402253" y="3961047"/>
              <a:ext cx="1" cy="34409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C8DA292E-ECD3-324C-A298-C02683F037B0}"/>
                    </a:ext>
                  </a:extLst>
                </p:cNvPr>
                <p:cNvSpPr txBox="1"/>
                <p:nvPr/>
              </p:nvSpPr>
              <p:spPr>
                <a:xfrm>
                  <a:off x="4737489" y="3857173"/>
                  <a:ext cx="18915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350" i="1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C8DA292E-ECD3-324C-A298-C02683F03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489" y="3857173"/>
                  <a:ext cx="189154" cy="207749"/>
                </a:xfrm>
                <a:prstGeom prst="rect">
                  <a:avLst/>
                </a:prstGeom>
                <a:blipFill>
                  <a:blip r:embed="rId9"/>
                  <a:stretch>
                    <a:fillRect l="-18750" r="-25000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AC385049-8E72-D342-97F4-E13BF478B63E}"/>
                </a:ext>
              </a:extLst>
            </p:cNvPr>
            <p:cNvCxnSpPr>
              <a:cxnSpLocks/>
              <a:endCxn id="145" idx="3"/>
            </p:cNvCxnSpPr>
            <p:nvPr/>
          </p:nvCxnSpPr>
          <p:spPr>
            <a:xfrm flipH="1">
              <a:off x="4926643" y="3961048"/>
              <a:ext cx="14695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箭头连接符 155">
              <a:extLst>
                <a:ext uri="{FF2B5EF4-FFF2-40B4-BE49-F238E27FC236}">
                  <a16:creationId xmlns:a16="http://schemas.microsoft.com/office/drawing/2014/main" id="{22D06734-F91B-1F4A-9C1D-CBB362E01413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4832066" y="3696839"/>
              <a:ext cx="3298" cy="160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CFF7F3A-ABDE-FA40-8DE3-92B34ABFA70B}"/>
                </a:ext>
              </a:extLst>
            </p:cNvPr>
            <p:cNvSpPr txBox="1"/>
            <p:nvPr/>
          </p:nvSpPr>
          <p:spPr>
            <a:xfrm>
              <a:off x="5726673" y="4005110"/>
              <a:ext cx="7598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Plugin</a:t>
              </a:r>
              <a:endParaRPr kumimoji="1" lang="zh-CN" altLang="en-US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F2D27175-B430-C74B-B0C2-F7E005E08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0238" y="4327760"/>
              <a:ext cx="2249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03405108-B977-5044-B982-BBC7028C39C5}"/>
                    </a:ext>
                  </a:extLst>
                </p:cNvPr>
                <p:cNvSpPr txBox="1"/>
                <p:nvPr/>
              </p:nvSpPr>
              <p:spPr>
                <a:xfrm>
                  <a:off x="7064754" y="4067682"/>
                  <a:ext cx="537006" cy="4154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Model</m:t>
                        </m:r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zh-CN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03405108-B977-5044-B982-BBC7028C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54" y="4067682"/>
                  <a:ext cx="537006" cy="415498"/>
                </a:xfrm>
                <a:prstGeom prst="rect">
                  <a:avLst/>
                </a:prstGeom>
                <a:blipFill>
                  <a:blip r:embed="rId10"/>
                  <a:stretch>
                    <a:fillRect l="-6977" t="-2941" r="-13953" b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06C8985-0A69-C648-8CA0-6AD172BA827F}"/>
                </a:ext>
              </a:extLst>
            </p:cNvPr>
            <p:cNvGrpSpPr/>
            <p:nvPr/>
          </p:nvGrpSpPr>
          <p:grpSpPr>
            <a:xfrm>
              <a:off x="2863373" y="2879651"/>
              <a:ext cx="762605" cy="354080"/>
              <a:chOff x="3884731" y="2772735"/>
              <a:chExt cx="1016806" cy="472106"/>
            </a:xfrm>
          </p:grpSpPr>
          <p:sp>
            <p:nvSpPr>
              <p:cNvPr id="182" name="Google Shape;68;p15">
                <a:extLst>
                  <a:ext uri="{FF2B5EF4-FFF2-40B4-BE49-F238E27FC236}">
                    <a16:creationId xmlns:a16="http://schemas.microsoft.com/office/drawing/2014/main" id="{6C71F97E-F3BC-874B-8508-42A48A3B2E5D}"/>
                  </a:ext>
                </a:extLst>
              </p:cNvPr>
              <p:cNvSpPr/>
              <p:nvPr/>
            </p:nvSpPr>
            <p:spPr>
              <a:xfrm rot="10800000">
                <a:off x="4079001" y="277273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20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181" name="Google Shape;68;p15">
                <a:extLst>
                  <a:ext uri="{FF2B5EF4-FFF2-40B4-BE49-F238E27FC236}">
                    <a16:creationId xmlns:a16="http://schemas.microsoft.com/office/drawing/2014/main" id="{F2D28476-4000-CB47-870B-AA4A7CC1CCC4}"/>
                  </a:ext>
                </a:extLst>
              </p:cNvPr>
              <p:cNvSpPr/>
              <p:nvPr/>
            </p:nvSpPr>
            <p:spPr>
              <a:xfrm rot="10800000">
                <a:off x="3979080" y="2840759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45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45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180" name="Google Shape;68;p15">
                <a:extLst>
                  <a:ext uri="{FF2B5EF4-FFF2-40B4-BE49-F238E27FC236}">
                    <a16:creationId xmlns:a16="http://schemas.microsoft.com/office/drawing/2014/main" id="{F6BA8B8D-9CB2-7F42-9402-DA2C24CBBCFC}"/>
                  </a:ext>
                </a:extLst>
              </p:cNvPr>
              <p:cNvSpPr/>
              <p:nvPr/>
            </p:nvSpPr>
            <p:spPr>
              <a:xfrm rot="10800000">
                <a:off x="3884731" y="290332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</p:grpSp>
        <p:cxnSp>
          <p:nvCxnSpPr>
            <p:cNvPr id="183" name="直线箭头连接符 182">
              <a:extLst>
                <a:ext uri="{FF2B5EF4-FFF2-40B4-BE49-F238E27FC236}">
                  <a16:creationId xmlns:a16="http://schemas.microsoft.com/office/drawing/2014/main" id="{72641763-DD13-8247-9566-B6F7E0BE68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3218210" y="3301943"/>
              <a:ext cx="6338" cy="1816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箭头连接符 188">
              <a:extLst>
                <a:ext uri="{FF2B5EF4-FFF2-40B4-BE49-F238E27FC236}">
                  <a16:creationId xmlns:a16="http://schemas.microsoft.com/office/drawing/2014/main" id="{6D240016-78B8-4E44-AC4D-B35C224F692D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043168" y="3286838"/>
              <a:ext cx="4802" cy="1951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箭头连接符 191">
              <a:extLst>
                <a:ext uri="{FF2B5EF4-FFF2-40B4-BE49-F238E27FC236}">
                  <a16:creationId xmlns:a16="http://schemas.microsoft.com/office/drawing/2014/main" id="{9B95DB66-94E4-DD46-B793-24A68D41319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4837432" y="3286838"/>
              <a:ext cx="3999" cy="198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26654F7F-0E6D-5142-906E-F553CDFBAB3A}"/>
                </a:ext>
              </a:extLst>
            </p:cNvPr>
            <p:cNvGrpSpPr/>
            <p:nvPr/>
          </p:nvGrpSpPr>
          <p:grpSpPr>
            <a:xfrm>
              <a:off x="3711439" y="2882317"/>
              <a:ext cx="762605" cy="354080"/>
              <a:chOff x="3884731" y="2772735"/>
              <a:chExt cx="1016806" cy="472106"/>
            </a:xfrm>
          </p:grpSpPr>
          <p:sp>
            <p:nvSpPr>
              <p:cNvPr id="196" name="Google Shape;68;p15">
                <a:extLst>
                  <a:ext uri="{FF2B5EF4-FFF2-40B4-BE49-F238E27FC236}">
                    <a16:creationId xmlns:a16="http://schemas.microsoft.com/office/drawing/2014/main" id="{AA1660BC-BF47-6D44-A5ED-DC7F3680078D}"/>
                  </a:ext>
                </a:extLst>
              </p:cNvPr>
              <p:cNvSpPr/>
              <p:nvPr/>
            </p:nvSpPr>
            <p:spPr>
              <a:xfrm rot="10800000">
                <a:off x="4079001" y="277273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20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197" name="Google Shape;68;p15">
                <a:extLst>
                  <a:ext uri="{FF2B5EF4-FFF2-40B4-BE49-F238E27FC236}">
                    <a16:creationId xmlns:a16="http://schemas.microsoft.com/office/drawing/2014/main" id="{FD983E0C-8E49-8847-83C1-8236DCD632E5}"/>
                  </a:ext>
                </a:extLst>
              </p:cNvPr>
              <p:cNvSpPr/>
              <p:nvPr/>
            </p:nvSpPr>
            <p:spPr>
              <a:xfrm rot="10800000">
                <a:off x="3979080" y="2840759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45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45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198" name="Google Shape;68;p15">
                <a:extLst>
                  <a:ext uri="{FF2B5EF4-FFF2-40B4-BE49-F238E27FC236}">
                    <a16:creationId xmlns:a16="http://schemas.microsoft.com/office/drawing/2014/main" id="{3854EBB4-1A11-4441-9775-F1BA15F42A21}"/>
                  </a:ext>
                </a:extLst>
              </p:cNvPr>
              <p:cNvSpPr/>
              <p:nvPr/>
            </p:nvSpPr>
            <p:spPr>
              <a:xfrm rot="10800000">
                <a:off x="3884731" y="290332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A189E17F-A864-2646-8A77-0FD20386A8B8}"/>
                </a:ext>
              </a:extLst>
            </p:cNvPr>
            <p:cNvGrpSpPr/>
            <p:nvPr/>
          </p:nvGrpSpPr>
          <p:grpSpPr>
            <a:xfrm>
              <a:off x="4555327" y="2877131"/>
              <a:ext cx="762605" cy="354080"/>
              <a:chOff x="3884731" y="2772735"/>
              <a:chExt cx="1016806" cy="472106"/>
            </a:xfrm>
          </p:grpSpPr>
          <p:sp>
            <p:nvSpPr>
              <p:cNvPr id="200" name="Google Shape;68;p15">
                <a:extLst>
                  <a:ext uri="{FF2B5EF4-FFF2-40B4-BE49-F238E27FC236}">
                    <a16:creationId xmlns:a16="http://schemas.microsoft.com/office/drawing/2014/main" id="{C33B29AC-11DE-B247-86BB-8193D3679581}"/>
                  </a:ext>
                </a:extLst>
              </p:cNvPr>
              <p:cNvSpPr/>
              <p:nvPr/>
            </p:nvSpPr>
            <p:spPr>
              <a:xfrm rot="10800000">
                <a:off x="4079001" y="277273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20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01" name="Google Shape;68;p15">
                <a:extLst>
                  <a:ext uri="{FF2B5EF4-FFF2-40B4-BE49-F238E27FC236}">
                    <a16:creationId xmlns:a16="http://schemas.microsoft.com/office/drawing/2014/main" id="{619A4719-7BE2-6C4F-AA6B-63782F51AB87}"/>
                  </a:ext>
                </a:extLst>
              </p:cNvPr>
              <p:cNvSpPr/>
              <p:nvPr/>
            </p:nvSpPr>
            <p:spPr>
              <a:xfrm rot="10800000">
                <a:off x="3979080" y="2840759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45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45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02" name="Google Shape;68;p15">
                <a:extLst>
                  <a:ext uri="{FF2B5EF4-FFF2-40B4-BE49-F238E27FC236}">
                    <a16:creationId xmlns:a16="http://schemas.microsoft.com/office/drawing/2014/main" id="{8BE992E6-F288-9241-8769-53FF57B8B00E}"/>
                  </a:ext>
                </a:extLst>
              </p:cNvPr>
              <p:cNvSpPr/>
              <p:nvPr/>
            </p:nvSpPr>
            <p:spPr>
              <a:xfrm rot="10800000">
                <a:off x="3884731" y="290332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</p:grpSp>
        <p:cxnSp>
          <p:nvCxnSpPr>
            <p:cNvPr id="203" name="直线箭头连接符 202">
              <a:extLst>
                <a:ext uri="{FF2B5EF4-FFF2-40B4-BE49-F238E27FC236}">
                  <a16:creationId xmlns:a16="http://schemas.microsoft.com/office/drawing/2014/main" id="{873AAF20-54F5-A046-900B-955749916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381" y="2591584"/>
              <a:ext cx="0" cy="22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3B83762E-8A3C-0847-92CC-AC0203CEA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1210" y="2597161"/>
              <a:ext cx="0" cy="22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箭头连接符 207">
              <a:extLst>
                <a:ext uri="{FF2B5EF4-FFF2-40B4-BE49-F238E27FC236}">
                  <a16:creationId xmlns:a16="http://schemas.microsoft.com/office/drawing/2014/main" id="{1DE1A6C1-52F8-AE4A-AF7C-23729E94C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051" y="2591584"/>
              <a:ext cx="0" cy="22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826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组合 516">
            <a:extLst>
              <a:ext uri="{FF2B5EF4-FFF2-40B4-BE49-F238E27FC236}">
                <a16:creationId xmlns:a16="http://schemas.microsoft.com/office/drawing/2014/main" id="{D9D5F838-CBB3-BA45-A9CB-C8960FC33E71}"/>
              </a:ext>
            </a:extLst>
          </p:cNvPr>
          <p:cNvGrpSpPr/>
          <p:nvPr/>
        </p:nvGrpSpPr>
        <p:grpSpPr>
          <a:xfrm>
            <a:off x="1672652" y="1525933"/>
            <a:ext cx="8186148" cy="4207165"/>
            <a:chOff x="208112" y="2246433"/>
            <a:chExt cx="11460606" cy="5890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A5FBD8A8-AD0B-5841-9DED-EB261562C82D}"/>
                    </a:ext>
                  </a:extLst>
                </p:cNvPr>
                <p:cNvSpPr txBox="1"/>
                <p:nvPr/>
              </p:nvSpPr>
              <p:spPr>
                <a:xfrm>
                  <a:off x="389965" y="3558190"/>
                  <a:ext cx="1086412" cy="430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A5FBD8A8-AD0B-5841-9DED-EB26156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65" y="3558190"/>
                  <a:ext cx="1086412" cy="430888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2963A967-D520-3C4B-B29A-8726BBE1AB2C}"/>
                </a:ext>
              </a:extLst>
            </p:cNvPr>
            <p:cNvGrpSpPr/>
            <p:nvPr/>
          </p:nvGrpSpPr>
          <p:grpSpPr>
            <a:xfrm>
              <a:off x="316324" y="4008512"/>
              <a:ext cx="1209858" cy="1200499"/>
              <a:chOff x="1299267" y="1607097"/>
              <a:chExt cx="1203389" cy="1145731"/>
            </a:xfrm>
          </p:grpSpPr>
          <p:pic>
            <p:nvPicPr>
              <p:cNvPr id="255" name="图片 254">
                <a:extLst>
                  <a:ext uri="{FF2B5EF4-FFF2-40B4-BE49-F238E27FC236}">
                    <a16:creationId xmlns:a16="http://schemas.microsoft.com/office/drawing/2014/main" id="{54A566AC-B31D-C645-BC61-383D141BC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543" y="1832162"/>
                <a:ext cx="165386" cy="165386"/>
              </a:xfrm>
              <a:prstGeom prst="rect">
                <a:avLst/>
              </a:prstGeom>
            </p:spPr>
          </p:pic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C39AB522-B755-3B49-B29A-E66BD3F48C36}"/>
                  </a:ext>
                </a:extLst>
              </p:cNvPr>
              <p:cNvSpPr/>
              <p:nvPr/>
            </p:nvSpPr>
            <p:spPr>
              <a:xfrm>
                <a:off x="1299267" y="1607097"/>
                <a:ext cx="1203389" cy="114573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D1FE05D6-4335-5046-950A-C1FB34371C35}"/>
                  </a:ext>
                </a:extLst>
              </p:cNvPr>
              <p:cNvSpPr/>
              <p:nvPr/>
            </p:nvSpPr>
            <p:spPr>
              <a:xfrm>
                <a:off x="1556716" y="2388492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74DA2A30-76E1-9A4F-A907-DD038377F677}"/>
                  </a:ext>
                </a:extLst>
              </p:cNvPr>
              <p:cNvSpPr/>
              <p:nvPr/>
            </p:nvSpPr>
            <p:spPr>
              <a:xfrm>
                <a:off x="1842724" y="2431098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413DCEC5-5DC0-1445-814F-35835E6D8320}"/>
                  </a:ext>
                </a:extLst>
              </p:cNvPr>
              <p:cNvSpPr/>
              <p:nvPr/>
            </p:nvSpPr>
            <p:spPr>
              <a:xfrm>
                <a:off x="1372514" y="2119275"/>
                <a:ext cx="116475" cy="10558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78052470-6BB2-6C4A-B9CE-B48A830B394B}"/>
                  </a:ext>
                </a:extLst>
              </p:cNvPr>
              <p:cNvSpPr/>
              <p:nvPr/>
            </p:nvSpPr>
            <p:spPr>
              <a:xfrm>
                <a:off x="1726732" y="2133467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E4C59ADB-9F65-064C-9E1C-AE9F1B2F3DDA}"/>
                  </a:ext>
                </a:extLst>
              </p:cNvPr>
              <p:cNvSpPr/>
              <p:nvPr/>
            </p:nvSpPr>
            <p:spPr>
              <a:xfrm>
                <a:off x="2069295" y="2517435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8120CB0B-BA9A-8B43-B3D7-EB5E8815D3F7}"/>
                  </a:ext>
                </a:extLst>
              </p:cNvPr>
              <p:cNvSpPr/>
              <p:nvPr/>
            </p:nvSpPr>
            <p:spPr>
              <a:xfrm>
                <a:off x="2236782" y="1951329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2C409B3-3B8D-B445-AC2C-F153FACC82FC}"/>
                  </a:ext>
                </a:extLst>
              </p:cNvPr>
              <p:cNvSpPr/>
              <p:nvPr/>
            </p:nvSpPr>
            <p:spPr>
              <a:xfrm>
                <a:off x="2151774" y="2284820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89734184-D13F-0A42-92E2-ACA6610CCDB1}"/>
                  </a:ext>
                </a:extLst>
              </p:cNvPr>
              <p:cNvSpPr/>
              <p:nvPr/>
            </p:nvSpPr>
            <p:spPr>
              <a:xfrm>
                <a:off x="1962193" y="2057865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EE5A7EEE-7EC1-BF48-BBF7-E11CABDD20E0}"/>
                  </a:ext>
                </a:extLst>
              </p:cNvPr>
              <p:cNvSpPr/>
              <p:nvPr/>
            </p:nvSpPr>
            <p:spPr>
              <a:xfrm>
                <a:off x="1971984" y="1760101"/>
                <a:ext cx="116475" cy="10558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B8A5BDE6-707C-EE45-BE92-816A332BB867}"/>
                  </a:ext>
                </a:extLst>
              </p:cNvPr>
              <p:cNvSpPr/>
              <p:nvPr/>
            </p:nvSpPr>
            <p:spPr>
              <a:xfrm>
                <a:off x="1994735" y="2431962"/>
                <a:ext cx="246284" cy="2568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398"/>
              </a:p>
            </p:txBody>
          </p:sp>
        </p:grpSp>
        <p:sp>
          <p:nvSpPr>
            <p:cNvPr id="177" name="Google Shape;1097;p46">
              <a:extLst>
                <a:ext uri="{FF2B5EF4-FFF2-40B4-BE49-F238E27FC236}">
                  <a16:creationId xmlns:a16="http://schemas.microsoft.com/office/drawing/2014/main" id="{D18E4E4F-6E18-994A-AB8E-CFB7FD765F75}"/>
                </a:ext>
              </a:extLst>
            </p:cNvPr>
            <p:cNvSpPr/>
            <p:nvPr/>
          </p:nvSpPr>
          <p:spPr>
            <a:xfrm flipH="1">
              <a:off x="324277" y="5414219"/>
              <a:ext cx="1206504" cy="1104463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1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15BD455-81BC-0242-B6EB-943509E5F1F2}"/>
                </a:ext>
              </a:extLst>
            </p:cNvPr>
            <p:cNvSpPr/>
            <p:nvPr/>
          </p:nvSpPr>
          <p:spPr>
            <a:xfrm>
              <a:off x="2066110" y="2364119"/>
              <a:ext cx="163065" cy="14782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1E8683F5-CF4E-0D42-BE16-125BEE106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153" y="2348511"/>
              <a:ext cx="231540" cy="231540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A4D5F9D-9F02-224A-A191-5B994643DC66}"/>
                </a:ext>
              </a:extLst>
            </p:cNvPr>
            <p:cNvSpPr txBox="1"/>
            <p:nvPr/>
          </p:nvSpPr>
          <p:spPr>
            <a:xfrm>
              <a:off x="4751698" y="2260773"/>
              <a:ext cx="2455372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Adversarial Example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D8158D6-9773-404C-97DE-F41C97835705}"/>
                </a:ext>
              </a:extLst>
            </p:cNvPr>
            <p:cNvSpPr txBox="1"/>
            <p:nvPr/>
          </p:nvSpPr>
          <p:spPr>
            <a:xfrm>
              <a:off x="2229174" y="2246433"/>
              <a:ext cx="2065682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Example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2114493-57AB-B649-9374-4D74E1304266}"/>
                </a:ext>
              </a:extLst>
            </p:cNvPr>
            <p:cNvSpPr/>
            <p:nvPr/>
          </p:nvSpPr>
          <p:spPr>
            <a:xfrm>
              <a:off x="7289417" y="2325872"/>
              <a:ext cx="243309" cy="23507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29B137A-74DD-8547-85B2-6DC7D4B7E407}"/>
                </a:ext>
              </a:extLst>
            </p:cNvPr>
            <p:cNvSpPr txBox="1"/>
            <p:nvPr/>
          </p:nvSpPr>
          <p:spPr>
            <a:xfrm>
              <a:off x="7547793" y="2246433"/>
              <a:ext cx="214777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Perturbation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90B0B81C-2AF9-DE40-952C-43F9B1B9E7E9}"/>
                    </a:ext>
                  </a:extLst>
                </p:cNvPr>
                <p:cNvSpPr txBox="1"/>
                <p:nvPr/>
              </p:nvSpPr>
              <p:spPr>
                <a:xfrm>
                  <a:off x="6514677" y="3563837"/>
                  <a:ext cx="1835876" cy="430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90B0B81C-2AF9-DE40-952C-43F9B1B9E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677" y="3563837"/>
                  <a:ext cx="1835876" cy="430888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Google Shape;66;p15">
              <a:extLst>
                <a:ext uri="{FF2B5EF4-FFF2-40B4-BE49-F238E27FC236}">
                  <a16:creationId xmlns:a16="http://schemas.microsoft.com/office/drawing/2014/main" id="{E1960CF6-4359-864A-96D9-5EDC2092C16F}"/>
                </a:ext>
              </a:extLst>
            </p:cNvPr>
            <p:cNvSpPr/>
            <p:nvPr/>
          </p:nvSpPr>
          <p:spPr>
            <a:xfrm>
              <a:off x="10273176" y="5777273"/>
              <a:ext cx="1070062" cy="390856"/>
            </a:xfrm>
            <a:prstGeom prst="roundRect">
              <a:avLst>
                <a:gd name="adj" fmla="val 1476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Plugin</a:t>
              </a: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E4954AB0-0B26-5341-9375-DA045FCC148B}"/>
                </a:ext>
              </a:extLst>
            </p:cNvPr>
            <p:cNvCxnSpPr>
              <a:cxnSpLocks/>
              <a:stCxn id="89" idx="1"/>
              <a:endCxn id="284" idx="1"/>
            </p:cNvCxnSpPr>
            <p:nvPr/>
          </p:nvCxnSpPr>
          <p:spPr>
            <a:xfrm flipH="1" flipV="1">
              <a:off x="9620832" y="5972143"/>
              <a:ext cx="652344" cy="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064CBE7A-ACC7-C144-B641-DCD28E9670CF}"/>
                </a:ext>
              </a:extLst>
            </p:cNvPr>
            <p:cNvCxnSpPr>
              <a:cxnSpLocks/>
              <a:stCxn id="95" idx="0"/>
              <a:endCxn id="89" idx="2"/>
            </p:cNvCxnSpPr>
            <p:nvPr/>
          </p:nvCxnSpPr>
          <p:spPr>
            <a:xfrm flipH="1" flipV="1">
              <a:off x="10808207" y="6168130"/>
              <a:ext cx="3" cy="381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37428ED-5F7A-1141-89D0-D142063B7EBA}"/>
                    </a:ext>
                  </a:extLst>
                </p:cNvPr>
                <p:cNvSpPr txBox="1"/>
                <p:nvPr/>
              </p:nvSpPr>
              <p:spPr>
                <a:xfrm>
                  <a:off x="10463814" y="6549725"/>
                  <a:ext cx="688792" cy="6032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Model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zh-CN" sz="1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37428ED-5F7A-1141-89D0-D142063B7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814" y="6549725"/>
                  <a:ext cx="688792" cy="603242"/>
                </a:xfrm>
                <a:prstGeom prst="rect">
                  <a:avLst/>
                </a:prstGeom>
                <a:blipFill>
                  <a:blip r:embed="rId6"/>
                  <a:stretch>
                    <a:fillRect l="-12500" t="-5882" r="-20000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010639BE-48D6-BF4E-8CBE-1DBF14723AD6}"/>
                    </a:ext>
                  </a:extLst>
                </p:cNvPr>
                <p:cNvSpPr txBox="1"/>
                <p:nvPr/>
              </p:nvSpPr>
              <p:spPr>
                <a:xfrm>
                  <a:off x="8249584" y="3555672"/>
                  <a:ext cx="1727899" cy="7315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=2, 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010639BE-48D6-BF4E-8CBE-1DBF1472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584" y="3555672"/>
                  <a:ext cx="1727899" cy="7315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9461944-26C3-A241-850E-E49A58BB98CF}"/>
                    </a:ext>
                  </a:extLst>
                </p:cNvPr>
                <p:cNvSpPr txBox="1"/>
                <p:nvPr/>
              </p:nvSpPr>
              <p:spPr>
                <a:xfrm>
                  <a:off x="9804415" y="3554793"/>
                  <a:ext cx="1864303" cy="430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=3, 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9461944-26C3-A241-850E-E49A58BB9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4415" y="3554793"/>
                  <a:ext cx="1864303" cy="430888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1D5685FB-5A7A-754F-BB20-783247CFBF61}"/>
                    </a:ext>
                  </a:extLst>
                </p:cNvPr>
                <p:cNvSpPr txBox="1"/>
                <p:nvPr/>
              </p:nvSpPr>
              <p:spPr>
                <a:xfrm>
                  <a:off x="2471311" y="7054156"/>
                  <a:ext cx="198387" cy="3016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1D5685FB-5A7A-754F-BB20-783247CFB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311" y="7054156"/>
                  <a:ext cx="198387" cy="301622"/>
                </a:xfrm>
                <a:prstGeom prst="rect">
                  <a:avLst/>
                </a:prstGeom>
                <a:blipFill>
                  <a:blip r:embed="rId9"/>
                  <a:stretch>
                    <a:fillRect l="-25000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直线箭头连接符 217">
              <a:extLst>
                <a:ext uri="{FF2B5EF4-FFF2-40B4-BE49-F238E27FC236}">
                  <a16:creationId xmlns:a16="http://schemas.microsoft.com/office/drawing/2014/main" id="{F77957B3-5F40-8543-A79F-91BC3DBF474D}"/>
                </a:ext>
              </a:extLst>
            </p:cNvPr>
            <p:cNvCxnSpPr>
              <a:cxnSpLocks/>
              <a:stCxn id="177" idx="0"/>
              <a:endCxn id="256" idx="4"/>
            </p:cNvCxnSpPr>
            <p:nvPr/>
          </p:nvCxnSpPr>
          <p:spPr>
            <a:xfrm flipH="1" flipV="1">
              <a:off x="921253" y="5209011"/>
              <a:ext cx="6276" cy="205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A85AA1C6-1C5B-4440-8CB7-1F2FA930E670}"/>
                    </a:ext>
                  </a:extLst>
                </p:cNvPr>
                <p:cNvSpPr txBox="1"/>
                <p:nvPr/>
              </p:nvSpPr>
              <p:spPr>
                <a:xfrm>
                  <a:off x="2146942" y="3558190"/>
                  <a:ext cx="969237" cy="7315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A85AA1C6-1C5B-4440-8CB7-1F2FA930E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942" y="3558190"/>
                  <a:ext cx="969237" cy="7315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Google Shape;1097;p46">
              <a:extLst>
                <a:ext uri="{FF2B5EF4-FFF2-40B4-BE49-F238E27FC236}">
                  <a16:creationId xmlns:a16="http://schemas.microsoft.com/office/drawing/2014/main" id="{134C157E-295A-A54A-97CB-58ACF0BE13C0}"/>
                </a:ext>
              </a:extLst>
            </p:cNvPr>
            <p:cNvSpPr/>
            <p:nvPr/>
          </p:nvSpPr>
          <p:spPr>
            <a:xfrm flipH="1">
              <a:off x="1966450" y="5412488"/>
              <a:ext cx="1206504" cy="1104463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2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4" name="直线箭头连接符 273">
              <a:extLst>
                <a:ext uri="{FF2B5EF4-FFF2-40B4-BE49-F238E27FC236}">
                  <a16:creationId xmlns:a16="http://schemas.microsoft.com/office/drawing/2014/main" id="{E0797E7B-1A74-B945-A861-C7715638CD6C}"/>
                </a:ext>
              </a:extLst>
            </p:cNvPr>
            <p:cNvCxnSpPr>
              <a:cxnSpLocks/>
              <a:stCxn id="273" idx="0"/>
              <a:endCxn id="424" idx="4"/>
            </p:cNvCxnSpPr>
            <p:nvPr/>
          </p:nvCxnSpPr>
          <p:spPr>
            <a:xfrm flipV="1">
              <a:off x="2569702" y="5204569"/>
              <a:ext cx="1677" cy="2079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C6686240-894F-254F-9EB7-0A2146940590}"/>
                    </a:ext>
                  </a:extLst>
                </p:cNvPr>
                <p:cNvSpPr txBox="1"/>
                <p:nvPr/>
              </p:nvSpPr>
              <p:spPr>
                <a:xfrm>
                  <a:off x="3786738" y="3556909"/>
                  <a:ext cx="1014823" cy="430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C6686240-894F-254F-9EB7-0A2146940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38" y="3556909"/>
                  <a:ext cx="1014823" cy="430888"/>
                </a:xfrm>
                <a:prstGeom prst="rect">
                  <a:avLst/>
                </a:prstGeom>
                <a:blipFill>
                  <a:blip r:embed="rId11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Google Shape;1097;p46">
              <a:extLst>
                <a:ext uri="{FF2B5EF4-FFF2-40B4-BE49-F238E27FC236}">
                  <a16:creationId xmlns:a16="http://schemas.microsoft.com/office/drawing/2014/main" id="{0D5B5121-936B-3848-8CB6-834A3E86404D}"/>
                </a:ext>
              </a:extLst>
            </p:cNvPr>
            <p:cNvSpPr/>
            <p:nvPr/>
          </p:nvSpPr>
          <p:spPr>
            <a:xfrm flipH="1">
              <a:off x="3675436" y="5419911"/>
              <a:ext cx="1206504" cy="1104463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3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7" name="直线箭头连接符 276">
              <a:extLst>
                <a:ext uri="{FF2B5EF4-FFF2-40B4-BE49-F238E27FC236}">
                  <a16:creationId xmlns:a16="http://schemas.microsoft.com/office/drawing/2014/main" id="{588AB730-E17F-AC44-BF02-447057CE8268}"/>
                </a:ext>
              </a:extLst>
            </p:cNvPr>
            <p:cNvCxnSpPr>
              <a:cxnSpLocks/>
              <a:stCxn id="276" idx="0"/>
              <a:endCxn id="452" idx="4"/>
            </p:cNvCxnSpPr>
            <p:nvPr/>
          </p:nvCxnSpPr>
          <p:spPr>
            <a:xfrm flipV="1">
              <a:off x="4278688" y="5203494"/>
              <a:ext cx="10000" cy="2164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箭头连接符 277">
              <a:extLst>
                <a:ext uri="{FF2B5EF4-FFF2-40B4-BE49-F238E27FC236}">
                  <a16:creationId xmlns:a16="http://schemas.microsoft.com/office/drawing/2014/main" id="{0B2B2ECF-62F4-E644-9EA7-7F8CD841B029}"/>
                </a:ext>
              </a:extLst>
            </p:cNvPr>
            <p:cNvCxnSpPr>
              <a:cxnSpLocks/>
              <a:stCxn id="201" idx="0"/>
              <a:endCxn id="273" idx="2"/>
            </p:cNvCxnSpPr>
            <p:nvPr/>
          </p:nvCxnSpPr>
          <p:spPr>
            <a:xfrm flipH="1" flipV="1">
              <a:off x="2569702" y="6516951"/>
              <a:ext cx="804" cy="5372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405A5283-B803-2541-A7E8-FFE1CDB66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620" y="6879163"/>
              <a:ext cx="3365323" cy="12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线箭头连接符 279">
              <a:extLst>
                <a:ext uri="{FF2B5EF4-FFF2-40B4-BE49-F238E27FC236}">
                  <a16:creationId xmlns:a16="http://schemas.microsoft.com/office/drawing/2014/main" id="{E18CC342-7CC4-9242-99A1-AD6F5C86B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620" y="6541243"/>
              <a:ext cx="0" cy="3499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箭头连接符 282">
              <a:extLst>
                <a:ext uri="{FF2B5EF4-FFF2-40B4-BE49-F238E27FC236}">
                  <a16:creationId xmlns:a16="http://schemas.microsoft.com/office/drawing/2014/main" id="{2334F4FD-055E-ED43-A412-FF0D87702189}"/>
                </a:ext>
              </a:extLst>
            </p:cNvPr>
            <p:cNvCxnSpPr>
              <a:cxnSpLocks/>
              <a:endCxn id="276" idx="2"/>
            </p:cNvCxnSpPr>
            <p:nvPr/>
          </p:nvCxnSpPr>
          <p:spPr>
            <a:xfrm flipV="1">
              <a:off x="4278688" y="6524374"/>
              <a:ext cx="0" cy="36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Google Shape;1097;p46">
              <a:extLst>
                <a:ext uri="{FF2B5EF4-FFF2-40B4-BE49-F238E27FC236}">
                  <a16:creationId xmlns:a16="http://schemas.microsoft.com/office/drawing/2014/main" id="{CD9B0168-86E1-2340-BF34-2FC39234EB58}"/>
                </a:ext>
              </a:extLst>
            </p:cNvPr>
            <p:cNvSpPr/>
            <p:nvPr/>
          </p:nvSpPr>
          <p:spPr>
            <a:xfrm flipH="1">
              <a:off x="8414328" y="5419911"/>
              <a:ext cx="1206504" cy="1104463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09C40F07-B1AC-094E-95A6-BDC37ADC4079}"/>
                    </a:ext>
                  </a:extLst>
                </p:cNvPr>
                <p:cNvSpPr txBox="1"/>
                <p:nvPr/>
              </p:nvSpPr>
              <p:spPr>
                <a:xfrm>
                  <a:off x="8919190" y="7054156"/>
                  <a:ext cx="196784" cy="301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09C40F07-B1AC-094E-95A6-BDC37ADC4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9190" y="7054156"/>
                  <a:ext cx="196784" cy="301622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直线箭头连接符 285">
              <a:extLst>
                <a:ext uri="{FF2B5EF4-FFF2-40B4-BE49-F238E27FC236}">
                  <a16:creationId xmlns:a16="http://schemas.microsoft.com/office/drawing/2014/main" id="{FF3EAF13-E564-2846-935E-74E1C396BF85}"/>
                </a:ext>
              </a:extLst>
            </p:cNvPr>
            <p:cNvCxnSpPr>
              <a:cxnSpLocks/>
              <a:stCxn id="285" idx="0"/>
              <a:endCxn id="284" idx="2"/>
            </p:cNvCxnSpPr>
            <p:nvPr/>
          </p:nvCxnSpPr>
          <p:spPr>
            <a:xfrm flipH="1" flipV="1">
              <a:off x="9017579" y="6524373"/>
              <a:ext cx="3" cy="5297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线箭头连接符 286">
              <a:extLst>
                <a:ext uri="{FF2B5EF4-FFF2-40B4-BE49-F238E27FC236}">
                  <a16:creationId xmlns:a16="http://schemas.microsoft.com/office/drawing/2014/main" id="{8D7A499F-2B5C-F443-BFD4-31BE176F9621}"/>
                </a:ext>
              </a:extLst>
            </p:cNvPr>
            <p:cNvCxnSpPr>
              <a:cxnSpLocks/>
              <a:stCxn id="284" idx="0"/>
              <a:endCxn id="478" idx="4"/>
            </p:cNvCxnSpPr>
            <p:nvPr/>
          </p:nvCxnSpPr>
          <p:spPr>
            <a:xfrm flipV="1">
              <a:off x="9017580" y="5201908"/>
              <a:ext cx="1677" cy="218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线连接符 341">
              <a:extLst>
                <a:ext uri="{FF2B5EF4-FFF2-40B4-BE49-F238E27FC236}">
                  <a16:creationId xmlns:a16="http://schemas.microsoft.com/office/drawing/2014/main" id="{DDDE1EE6-7D4F-524D-83E2-F8EDA5455354}"/>
                </a:ext>
              </a:extLst>
            </p:cNvPr>
            <p:cNvCxnSpPr>
              <a:cxnSpLocks/>
            </p:cNvCxnSpPr>
            <p:nvPr/>
          </p:nvCxnSpPr>
          <p:spPr>
            <a:xfrm>
              <a:off x="7372328" y="5342777"/>
              <a:ext cx="3364238" cy="435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线箭头连接符 342">
              <a:extLst>
                <a:ext uri="{FF2B5EF4-FFF2-40B4-BE49-F238E27FC236}">
                  <a16:creationId xmlns:a16="http://schemas.microsoft.com/office/drawing/2014/main" id="{F2E85EAF-F073-6846-9EB7-E8DFB46EA76D}"/>
                </a:ext>
              </a:extLst>
            </p:cNvPr>
            <p:cNvCxnSpPr>
              <a:cxnSpLocks/>
              <a:endCxn id="465" idx="4"/>
            </p:cNvCxnSpPr>
            <p:nvPr/>
          </p:nvCxnSpPr>
          <p:spPr>
            <a:xfrm flipV="1">
              <a:off x="7369131" y="5206350"/>
              <a:ext cx="0" cy="1445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线箭头连接符 343">
              <a:extLst>
                <a:ext uri="{FF2B5EF4-FFF2-40B4-BE49-F238E27FC236}">
                  <a16:creationId xmlns:a16="http://schemas.microsoft.com/office/drawing/2014/main" id="{EB1DA141-7878-DE4E-9D34-ED086229AD13}"/>
                </a:ext>
              </a:extLst>
            </p:cNvPr>
            <p:cNvCxnSpPr>
              <a:cxnSpLocks/>
              <a:endCxn id="492" idx="4"/>
            </p:cNvCxnSpPr>
            <p:nvPr/>
          </p:nvCxnSpPr>
          <p:spPr>
            <a:xfrm flipV="1">
              <a:off x="10736566" y="5200833"/>
              <a:ext cx="0" cy="1501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线箭头连接符 344">
              <a:extLst>
                <a:ext uri="{FF2B5EF4-FFF2-40B4-BE49-F238E27FC236}">
                  <a16:creationId xmlns:a16="http://schemas.microsoft.com/office/drawing/2014/main" id="{09C87B71-1B1B-0047-BA9B-F6AEE5AE0F90}"/>
                </a:ext>
              </a:extLst>
            </p:cNvPr>
            <p:cNvCxnSpPr>
              <a:cxnSpLocks/>
              <a:endCxn id="346" idx="2"/>
            </p:cNvCxnSpPr>
            <p:nvPr/>
          </p:nvCxnSpPr>
          <p:spPr>
            <a:xfrm flipH="1" flipV="1">
              <a:off x="2665656" y="3323436"/>
              <a:ext cx="1" cy="21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FAF0CE4E-5405-6849-880A-D10E646C88C4}"/>
                    </a:ext>
                  </a:extLst>
                </p:cNvPr>
                <p:cNvSpPr txBox="1"/>
                <p:nvPr/>
              </p:nvSpPr>
              <p:spPr>
                <a:xfrm>
                  <a:off x="1939763" y="2892548"/>
                  <a:ext cx="1451784" cy="430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𝑣𝑜𝑡𝑒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FAF0CE4E-5405-6849-880A-D10E646C8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763" y="2892548"/>
                  <a:ext cx="1451784" cy="43088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7" name="直线箭头连接符 346">
              <a:extLst>
                <a:ext uri="{FF2B5EF4-FFF2-40B4-BE49-F238E27FC236}">
                  <a16:creationId xmlns:a16="http://schemas.microsoft.com/office/drawing/2014/main" id="{EE2A9C6A-C395-3049-B7E0-A264635A300B}"/>
                </a:ext>
              </a:extLst>
            </p:cNvPr>
            <p:cNvCxnSpPr>
              <a:cxnSpLocks/>
              <a:endCxn id="348" idx="2"/>
            </p:cNvCxnSpPr>
            <p:nvPr/>
          </p:nvCxnSpPr>
          <p:spPr>
            <a:xfrm flipH="1" flipV="1">
              <a:off x="9076447" y="3321657"/>
              <a:ext cx="3" cy="218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E2BCEF86-D5CA-E84D-860F-270E2E8B3EA4}"/>
                    </a:ext>
                  </a:extLst>
                </p:cNvPr>
                <p:cNvSpPr txBox="1"/>
                <p:nvPr/>
              </p:nvSpPr>
              <p:spPr>
                <a:xfrm>
                  <a:off x="8350555" y="2890769"/>
                  <a:ext cx="1451784" cy="430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𝑣𝑜𝑡𝑒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E2BCEF86-D5CA-E84D-860F-270E2E8B3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555" y="2890769"/>
                  <a:ext cx="1451784" cy="43088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右箭头 416">
              <a:extLst>
                <a:ext uri="{FF2B5EF4-FFF2-40B4-BE49-F238E27FC236}">
                  <a16:creationId xmlns:a16="http://schemas.microsoft.com/office/drawing/2014/main" id="{A881B886-64A6-0246-977C-5AAF0E04900D}"/>
                </a:ext>
              </a:extLst>
            </p:cNvPr>
            <p:cNvSpPr/>
            <p:nvPr/>
          </p:nvSpPr>
          <p:spPr>
            <a:xfrm>
              <a:off x="5380049" y="4781777"/>
              <a:ext cx="814151" cy="341495"/>
            </a:xfrm>
            <a:prstGeom prst="rightArrow">
              <a:avLst/>
            </a:prstGeom>
            <a:gradFill>
              <a:gsLst>
                <a:gs pos="97000">
                  <a:srgbClr val="5F9DD6"/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3500032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87" dirty="0"/>
            </a:p>
          </p:txBody>
        </p:sp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BCDAF784-D509-064F-9234-0A9AEE475E4F}"/>
                </a:ext>
              </a:extLst>
            </p:cNvPr>
            <p:cNvGrpSpPr/>
            <p:nvPr/>
          </p:nvGrpSpPr>
          <p:grpSpPr>
            <a:xfrm>
              <a:off x="1966450" y="4004070"/>
              <a:ext cx="1209858" cy="1200499"/>
              <a:chOff x="1966450" y="4004070"/>
              <a:chExt cx="1209858" cy="1200499"/>
            </a:xfrm>
          </p:grpSpPr>
          <p:pic>
            <p:nvPicPr>
              <p:cNvPr id="423" name="图片 422">
                <a:extLst>
                  <a:ext uri="{FF2B5EF4-FFF2-40B4-BE49-F238E27FC236}">
                    <a16:creationId xmlns:a16="http://schemas.microsoft.com/office/drawing/2014/main" id="{F61EFE0C-BC22-FD41-9445-4351B28FD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487" y="4915692"/>
                <a:ext cx="166275" cy="173292"/>
              </a:xfrm>
              <a:prstGeom prst="rect">
                <a:avLst/>
              </a:prstGeom>
            </p:spPr>
          </p:pic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C74955EA-B503-C848-ABFA-461C9C08BE89}"/>
                  </a:ext>
                </a:extLst>
              </p:cNvPr>
              <p:cNvSpPr/>
              <p:nvPr/>
            </p:nvSpPr>
            <p:spPr>
              <a:xfrm>
                <a:off x="1966450" y="4004070"/>
                <a:ext cx="1209858" cy="12004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34D3E2D1-210B-0A46-9B27-D6C409CD7A6A}"/>
                  </a:ext>
                </a:extLst>
              </p:cNvPr>
              <p:cNvSpPr/>
              <p:nvPr/>
            </p:nvSpPr>
            <p:spPr>
              <a:xfrm>
                <a:off x="2225283" y="4822817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37152BA9-DD39-854D-A5A6-DCB8C106918F}"/>
                  </a:ext>
                </a:extLst>
              </p:cNvPr>
              <p:cNvSpPr/>
              <p:nvPr/>
            </p:nvSpPr>
            <p:spPr>
              <a:xfrm>
                <a:off x="2512828" y="4867460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D88190EB-A4E5-9141-9CA0-84698D074DC4}"/>
                  </a:ext>
                </a:extLst>
              </p:cNvPr>
              <p:cNvSpPr/>
              <p:nvPr/>
            </p:nvSpPr>
            <p:spPr>
              <a:xfrm>
                <a:off x="2040091" y="4540731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0C57615C-BCFD-A440-8200-6DBAD2FDB15D}"/>
                  </a:ext>
                </a:extLst>
              </p:cNvPr>
              <p:cNvSpPr/>
              <p:nvPr/>
            </p:nvSpPr>
            <p:spPr>
              <a:xfrm>
                <a:off x="2396213" y="4555601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0966CFA4-BCCC-2E40-9E38-06F507C415DA}"/>
                  </a:ext>
                </a:extLst>
              </p:cNvPr>
              <p:cNvSpPr/>
              <p:nvPr/>
            </p:nvSpPr>
            <p:spPr>
              <a:xfrm>
                <a:off x="2909005" y="4364757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EC177BD-F81A-654E-BB61-537BF3FAAF37}"/>
                  </a:ext>
                </a:extLst>
              </p:cNvPr>
              <p:cNvSpPr/>
              <p:nvPr/>
            </p:nvSpPr>
            <p:spPr>
              <a:xfrm>
                <a:off x="2823540" y="4714189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BF59B1ED-A6EF-8E4A-B1B2-8C7765C167C3}"/>
                  </a:ext>
                </a:extLst>
              </p:cNvPr>
              <p:cNvSpPr/>
              <p:nvPr/>
            </p:nvSpPr>
            <p:spPr>
              <a:xfrm>
                <a:off x="2632940" y="4476386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33C0B80A-57A6-0E4B-8091-34345AE110BD}"/>
                  </a:ext>
                </a:extLst>
              </p:cNvPr>
              <p:cNvSpPr/>
              <p:nvPr/>
            </p:nvSpPr>
            <p:spPr>
              <a:xfrm>
                <a:off x="2642783" y="4164388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E7E779FF-45AB-8147-9FE9-58A13D6D9003}"/>
                  </a:ext>
                </a:extLst>
              </p:cNvPr>
              <p:cNvSpPr/>
              <p:nvPr/>
            </p:nvSpPr>
            <p:spPr>
              <a:xfrm>
                <a:off x="2665657" y="4868365"/>
                <a:ext cx="247608" cy="2691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398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8461FA02-98C1-CF40-BDB7-6FDF0E3EE0BF}"/>
                  </a:ext>
                </a:extLst>
              </p:cNvPr>
              <p:cNvSpPr/>
              <p:nvPr/>
            </p:nvSpPr>
            <p:spPr>
              <a:xfrm>
                <a:off x="2224336" y="4257916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50" name="组合 449">
              <a:extLst>
                <a:ext uri="{FF2B5EF4-FFF2-40B4-BE49-F238E27FC236}">
                  <a16:creationId xmlns:a16="http://schemas.microsoft.com/office/drawing/2014/main" id="{F68F1B3C-428D-CE44-AE66-96B8984A2BCE}"/>
                </a:ext>
              </a:extLst>
            </p:cNvPr>
            <p:cNvGrpSpPr/>
            <p:nvPr/>
          </p:nvGrpSpPr>
          <p:grpSpPr>
            <a:xfrm>
              <a:off x="3683759" y="4002995"/>
              <a:ext cx="1209858" cy="1200499"/>
              <a:chOff x="1966450" y="4004070"/>
              <a:chExt cx="1209858" cy="1200499"/>
            </a:xfrm>
          </p:grpSpPr>
          <p:pic>
            <p:nvPicPr>
              <p:cNvPr id="451" name="图片 450">
                <a:extLst>
                  <a:ext uri="{FF2B5EF4-FFF2-40B4-BE49-F238E27FC236}">
                    <a16:creationId xmlns:a16="http://schemas.microsoft.com/office/drawing/2014/main" id="{428A8AD8-4108-0247-AEB1-D598143BB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0585" y="4339086"/>
                <a:ext cx="166275" cy="173292"/>
              </a:xfrm>
              <a:prstGeom prst="rect">
                <a:avLst/>
              </a:prstGeom>
            </p:spPr>
          </p:pic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8FC8A380-CA95-B044-A7F7-BB576AC9E6B9}"/>
                  </a:ext>
                </a:extLst>
              </p:cNvPr>
              <p:cNvSpPr/>
              <p:nvPr/>
            </p:nvSpPr>
            <p:spPr>
              <a:xfrm>
                <a:off x="2727444" y="4961909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4592312A-F9E7-4A42-A2B2-01B5B1314073}"/>
                  </a:ext>
                </a:extLst>
              </p:cNvPr>
              <p:cNvSpPr/>
              <p:nvPr/>
            </p:nvSpPr>
            <p:spPr>
              <a:xfrm>
                <a:off x="1966450" y="4004070"/>
                <a:ext cx="1209858" cy="12004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69988749-ED2B-F54E-B052-3D7F9422BF71}"/>
                  </a:ext>
                </a:extLst>
              </p:cNvPr>
              <p:cNvSpPr/>
              <p:nvPr/>
            </p:nvSpPr>
            <p:spPr>
              <a:xfrm>
                <a:off x="2225283" y="4822817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B08F97F5-B92A-2A48-960C-C1AABAB55AAC}"/>
                  </a:ext>
                </a:extLst>
              </p:cNvPr>
              <p:cNvSpPr/>
              <p:nvPr/>
            </p:nvSpPr>
            <p:spPr>
              <a:xfrm>
                <a:off x="2512828" y="4867460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9C010D65-D857-C442-827F-654541400FC7}"/>
                  </a:ext>
                </a:extLst>
              </p:cNvPr>
              <p:cNvSpPr/>
              <p:nvPr/>
            </p:nvSpPr>
            <p:spPr>
              <a:xfrm>
                <a:off x="2040091" y="4540731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D409493E-6659-C741-8FB8-EF844DD3ADBF}"/>
                  </a:ext>
                </a:extLst>
              </p:cNvPr>
              <p:cNvSpPr/>
              <p:nvPr/>
            </p:nvSpPr>
            <p:spPr>
              <a:xfrm>
                <a:off x="2396213" y="4555601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6D58C2DA-95E5-9244-B93D-E81F90787DE9}"/>
                  </a:ext>
                </a:extLst>
              </p:cNvPr>
              <p:cNvSpPr/>
              <p:nvPr/>
            </p:nvSpPr>
            <p:spPr>
              <a:xfrm>
                <a:off x="2823540" y="4714189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E2303B9C-08D5-C248-B436-93DB86028BB8}"/>
                  </a:ext>
                </a:extLst>
              </p:cNvPr>
              <p:cNvSpPr/>
              <p:nvPr/>
            </p:nvSpPr>
            <p:spPr>
              <a:xfrm>
                <a:off x="2632940" y="4476386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412FDFA0-6453-7D45-8060-CC6A46E0F713}"/>
                  </a:ext>
                </a:extLst>
              </p:cNvPr>
              <p:cNvSpPr/>
              <p:nvPr/>
            </p:nvSpPr>
            <p:spPr>
              <a:xfrm>
                <a:off x="2642783" y="4164388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5B0593EB-ADEB-384E-8970-3F0DAD6A5AD6}"/>
                  </a:ext>
                </a:extLst>
              </p:cNvPr>
              <p:cNvSpPr/>
              <p:nvPr/>
            </p:nvSpPr>
            <p:spPr>
              <a:xfrm>
                <a:off x="2665657" y="4868365"/>
                <a:ext cx="247608" cy="2691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398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27AFE976-F24F-B94B-8DA5-6D4D8CB48953}"/>
                  </a:ext>
                </a:extLst>
              </p:cNvPr>
              <p:cNvSpPr/>
              <p:nvPr/>
            </p:nvSpPr>
            <p:spPr>
              <a:xfrm>
                <a:off x="2224336" y="4257916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C24C50A0-01B2-634D-AEE0-42E1C07E1C35}"/>
                </a:ext>
              </a:extLst>
            </p:cNvPr>
            <p:cNvGrpSpPr/>
            <p:nvPr/>
          </p:nvGrpSpPr>
          <p:grpSpPr>
            <a:xfrm>
              <a:off x="6764202" y="4005851"/>
              <a:ext cx="1209858" cy="1200499"/>
              <a:chOff x="1299267" y="1607097"/>
              <a:chExt cx="1203389" cy="1145731"/>
            </a:xfrm>
          </p:grpSpPr>
          <p:pic>
            <p:nvPicPr>
              <p:cNvPr id="464" name="图片 463">
                <a:extLst>
                  <a:ext uri="{FF2B5EF4-FFF2-40B4-BE49-F238E27FC236}">
                    <a16:creationId xmlns:a16="http://schemas.microsoft.com/office/drawing/2014/main" id="{396D3C11-E5D7-D04F-915F-867D8FCA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543" y="1832162"/>
                <a:ext cx="165386" cy="165386"/>
              </a:xfrm>
              <a:prstGeom prst="rect">
                <a:avLst/>
              </a:prstGeom>
            </p:spPr>
          </p:pic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E00D258A-0AED-9744-BE79-9668C1D7E0C2}"/>
                  </a:ext>
                </a:extLst>
              </p:cNvPr>
              <p:cNvSpPr/>
              <p:nvPr/>
            </p:nvSpPr>
            <p:spPr>
              <a:xfrm>
                <a:off x="1299267" y="1607097"/>
                <a:ext cx="1203389" cy="114573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9E51D87A-FE0E-BD48-8684-B405A4308FA9}"/>
                  </a:ext>
                </a:extLst>
              </p:cNvPr>
              <p:cNvSpPr/>
              <p:nvPr/>
            </p:nvSpPr>
            <p:spPr>
              <a:xfrm>
                <a:off x="1556716" y="2388492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C8CCC249-117E-4D44-AC7C-A9762A09042E}"/>
                  </a:ext>
                </a:extLst>
              </p:cNvPr>
              <p:cNvSpPr/>
              <p:nvPr/>
            </p:nvSpPr>
            <p:spPr>
              <a:xfrm>
                <a:off x="1842724" y="2431098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01264EF5-6789-A143-BAC9-4FE650632253}"/>
                  </a:ext>
                </a:extLst>
              </p:cNvPr>
              <p:cNvSpPr/>
              <p:nvPr/>
            </p:nvSpPr>
            <p:spPr>
              <a:xfrm>
                <a:off x="1372514" y="2119275"/>
                <a:ext cx="116475" cy="10558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6D5E7CA5-1792-2F4A-8C90-1BA273C54D14}"/>
                  </a:ext>
                </a:extLst>
              </p:cNvPr>
              <p:cNvSpPr/>
              <p:nvPr/>
            </p:nvSpPr>
            <p:spPr>
              <a:xfrm>
                <a:off x="1726732" y="2133467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ECA18903-D471-8940-827E-F72F476472A0}"/>
                  </a:ext>
                </a:extLst>
              </p:cNvPr>
              <p:cNvSpPr/>
              <p:nvPr/>
            </p:nvSpPr>
            <p:spPr>
              <a:xfrm>
                <a:off x="2069295" y="2517435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4AA809E9-BDD5-C746-8575-3D29D52E86CD}"/>
                  </a:ext>
                </a:extLst>
              </p:cNvPr>
              <p:cNvSpPr/>
              <p:nvPr/>
            </p:nvSpPr>
            <p:spPr>
              <a:xfrm>
                <a:off x="2236782" y="1951329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6897096E-5420-B241-81CE-CEE132134CF3}"/>
                  </a:ext>
                </a:extLst>
              </p:cNvPr>
              <p:cNvSpPr/>
              <p:nvPr/>
            </p:nvSpPr>
            <p:spPr>
              <a:xfrm>
                <a:off x="2151774" y="2284820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BD7EF51-5D3F-914E-9690-DC1486D9F794}"/>
                  </a:ext>
                </a:extLst>
              </p:cNvPr>
              <p:cNvSpPr/>
              <p:nvPr/>
            </p:nvSpPr>
            <p:spPr>
              <a:xfrm>
                <a:off x="1962193" y="2057865"/>
                <a:ext cx="116476" cy="1055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E145149E-1976-DE41-BD2A-4FABA6485CF8}"/>
                  </a:ext>
                </a:extLst>
              </p:cNvPr>
              <p:cNvSpPr/>
              <p:nvPr/>
            </p:nvSpPr>
            <p:spPr>
              <a:xfrm>
                <a:off x="1971984" y="1760101"/>
                <a:ext cx="116475" cy="10558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75" name="椭圆 474">
                <a:extLst>
                  <a:ext uri="{FF2B5EF4-FFF2-40B4-BE49-F238E27FC236}">
                    <a16:creationId xmlns:a16="http://schemas.microsoft.com/office/drawing/2014/main" id="{1E6AA6C1-76B0-3544-BD9A-E92E33C4EF9C}"/>
                  </a:ext>
                </a:extLst>
              </p:cNvPr>
              <p:cNvSpPr/>
              <p:nvPr/>
            </p:nvSpPr>
            <p:spPr>
              <a:xfrm>
                <a:off x="1994735" y="2431962"/>
                <a:ext cx="246284" cy="2568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398"/>
              </a:p>
            </p:txBody>
          </p: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FBD06A45-E619-564E-8369-36E17D91C959}"/>
                </a:ext>
              </a:extLst>
            </p:cNvPr>
            <p:cNvGrpSpPr/>
            <p:nvPr/>
          </p:nvGrpSpPr>
          <p:grpSpPr>
            <a:xfrm>
              <a:off x="8414328" y="4001409"/>
              <a:ext cx="1209858" cy="1200499"/>
              <a:chOff x="1966450" y="4004070"/>
              <a:chExt cx="1209858" cy="1200499"/>
            </a:xfrm>
          </p:grpSpPr>
          <p:pic>
            <p:nvPicPr>
              <p:cNvPr id="477" name="图片 476">
                <a:extLst>
                  <a:ext uri="{FF2B5EF4-FFF2-40B4-BE49-F238E27FC236}">
                    <a16:creationId xmlns:a16="http://schemas.microsoft.com/office/drawing/2014/main" id="{C736B10A-A88E-1741-AD21-391F57EDF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487" y="4915692"/>
                <a:ext cx="166275" cy="173292"/>
              </a:xfrm>
              <a:prstGeom prst="rect">
                <a:avLst/>
              </a:prstGeom>
            </p:spPr>
          </p:pic>
          <p:sp>
            <p:nvSpPr>
              <p:cNvPr id="478" name="椭圆 477">
                <a:extLst>
                  <a:ext uri="{FF2B5EF4-FFF2-40B4-BE49-F238E27FC236}">
                    <a16:creationId xmlns:a16="http://schemas.microsoft.com/office/drawing/2014/main" id="{ED223868-25E1-A545-83C5-C40C3AC6B92F}"/>
                  </a:ext>
                </a:extLst>
              </p:cNvPr>
              <p:cNvSpPr/>
              <p:nvPr/>
            </p:nvSpPr>
            <p:spPr>
              <a:xfrm>
                <a:off x="1966450" y="4004070"/>
                <a:ext cx="1209858" cy="12004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F9A449B9-8DF1-154B-BC44-3A195F622CEB}"/>
                  </a:ext>
                </a:extLst>
              </p:cNvPr>
              <p:cNvSpPr/>
              <p:nvPr/>
            </p:nvSpPr>
            <p:spPr>
              <a:xfrm>
                <a:off x="2225283" y="4822817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FB9F157A-E487-2F43-A28F-E3BB987A2C75}"/>
                  </a:ext>
                </a:extLst>
              </p:cNvPr>
              <p:cNvSpPr/>
              <p:nvPr/>
            </p:nvSpPr>
            <p:spPr>
              <a:xfrm>
                <a:off x="2512828" y="4867460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6DD6F298-4FFD-924B-B8CE-94DF9252F027}"/>
                  </a:ext>
                </a:extLst>
              </p:cNvPr>
              <p:cNvSpPr/>
              <p:nvPr/>
            </p:nvSpPr>
            <p:spPr>
              <a:xfrm>
                <a:off x="2040091" y="4540731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6BB4AF6F-F469-F244-BB0B-1C2D401A8E88}"/>
                  </a:ext>
                </a:extLst>
              </p:cNvPr>
              <p:cNvSpPr/>
              <p:nvPr/>
            </p:nvSpPr>
            <p:spPr>
              <a:xfrm>
                <a:off x="2396213" y="4555601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C713157C-8DE3-384D-9BF4-EB4E33105D35}"/>
                  </a:ext>
                </a:extLst>
              </p:cNvPr>
              <p:cNvSpPr/>
              <p:nvPr/>
            </p:nvSpPr>
            <p:spPr>
              <a:xfrm>
                <a:off x="2909005" y="4364757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8BD418F3-DEE4-9B44-A66A-7EF91632983F}"/>
                  </a:ext>
                </a:extLst>
              </p:cNvPr>
              <p:cNvSpPr/>
              <p:nvPr/>
            </p:nvSpPr>
            <p:spPr>
              <a:xfrm>
                <a:off x="2823540" y="4714189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30E587-AA6A-9A4A-8D26-73849A4F9364}"/>
                  </a:ext>
                </a:extLst>
              </p:cNvPr>
              <p:cNvSpPr/>
              <p:nvPr/>
            </p:nvSpPr>
            <p:spPr>
              <a:xfrm>
                <a:off x="2632940" y="4476386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DC83F00-06D0-9B4D-B57B-92C012313CB4}"/>
                  </a:ext>
                </a:extLst>
              </p:cNvPr>
              <p:cNvSpPr/>
              <p:nvPr/>
            </p:nvSpPr>
            <p:spPr>
              <a:xfrm>
                <a:off x="2642783" y="4164388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5FB41AD1-5F9D-1E42-9EB4-F417F837D8BC}"/>
                  </a:ext>
                </a:extLst>
              </p:cNvPr>
              <p:cNvSpPr/>
              <p:nvPr/>
            </p:nvSpPr>
            <p:spPr>
              <a:xfrm>
                <a:off x="2665657" y="4868365"/>
                <a:ext cx="247608" cy="2691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398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89E1491-A60C-064F-A1F7-F75E02BB4D22}"/>
                  </a:ext>
                </a:extLst>
              </p:cNvPr>
              <p:cNvSpPr/>
              <p:nvPr/>
            </p:nvSpPr>
            <p:spPr>
              <a:xfrm>
                <a:off x="2224336" y="4257916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E6CDF323-6C57-634A-A535-58A2491F1BFB}"/>
                </a:ext>
              </a:extLst>
            </p:cNvPr>
            <p:cNvGrpSpPr/>
            <p:nvPr/>
          </p:nvGrpSpPr>
          <p:grpSpPr>
            <a:xfrm>
              <a:off x="10131637" y="4000334"/>
              <a:ext cx="1209858" cy="1200499"/>
              <a:chOff x="1966450" y="4004070"/>
              <a:chExt cx="1209858" cy="1200499"/>
            </a:xfrm>
          </p:grpSpPr>
          <p:pic>
            <p:nvPicPr>
              <p:cNvPr id="490" name="图片 489">
                <a:extLst>
                  <a:ext uri="{FF2B5EF4-FFF2-40B4-BE49-F238E27FC236}">
                    <a16:creationId xmlns:a16="http://schemas.microsoft.com/office/drawing/2014/main" id="{BB7E8A5B-DD0E-5E45-A804-2253D6B76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0585" y="4339086"/>
                <a:ext cx="166275" cy="173292"/>
              </a:xfrm>
              <a:prstGeom prst="rect">
                <a:avLst/>
              </a:prstGeom>
            </p:spPr>
          </p:pic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F83A1A37-941E-264C-BB0B-41DE07F8B04D}"/>
                  </a:ext>
                </a:extLst>
              </p:cNvPr>
              <p:cNvSpPr/>
              <p:nvPr/>
            </p:nvSpPr>
            <p:spPr>
              <a:xfrm>
                <a:off x="2727444" y="4961909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92" name="椭圆 491">
                <a:extLst>
                  <a:ext uri="{FF2B5EF4-FFF2-40B4-BE49-F238E27FC236}">
                    <a16:creationId xmlns:a16="http://schemas.microsoft.com/office/drawing/2014/main" id="{A6F62637-6B0D-7045-B760-6A9A9F98960F}"/>
                  </a:ext>
                </a:extLst>
              </p:cNvPr>
              <p:cNvSpPr/>
              <p:nvPr/>
            </p:nvSpPr>
            <p:spPr>
              <a:xfrm>
                <a:off x="1966450" y="4004070"/>
                <a:ext cx="1209858" cy="12004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8D4ADBCF-220B-E140-B0BE-F7BD54AB5C0D}"/>
                  </a:ext>
                </a:extLst>
              </p:cNvPr>
              <p:cNvSpPr/>
              <p:nvPr/>
            </p:nvSpPr>
            <p:spPr>
              <a:xfrm>
                <a:off x="2225283" y="4822817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855CCC5-ACB4-1B49-97A1-4D1DC4AD78B5}"/>
                  </a:ext>
                </a:extLst>
              </p:cNvPr>
              <p:cNvSpPr/>
              <p:nvPr/>
            </p:nvSpPr>
            <p:spPr>
              <a:xfrm>
                <a:off x="2512828" y="4867460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175745D2-953A-354E-BA8B-FE58CE16665F}"/>
                  </a:ext>
                </a:extLst>
              </p:cNvPr>
              <p:cNvSpPr/>
              <p:nvPr/>
            </p:nvSpPr>
            <p:spPr>
              <a:xfrm>
                <a:off x="2040091" y="4540731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44D68041-99D0-6E47-9F85-95EA9EA5737A}"/>
                  </a:ext>
                </a:extLst>
              </p:cNvPr>
              <p:cNvSpPr/>
              <p:nvPr/>
            </p:nvSpPr>
            <p:spPr>
              <a:xfrm>
                <a:off x="2396213" y="4555601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BD6502C0-3E09-D34D-AEF7-D3FACBC7E4BC}"/>
                  </a:ext>
                </a:extLst>
              </p:cNvPr>
              <p:cNvSpPr/>
              <p:nvPr/>
            </p:nvSpPr>
            <p:spPr>
              <a:xfrm>
                <a:off x="2823540" y="4714189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A780A464-64B5-8846-8EB2-59279A61F406}"/>
                  </a:ext>
                </a:extLst>
              </p:cNvPr>
              <p:cNvSpPr/>
              <p:nvPr/>
            </p:nvSpPr>
            <p:spPr>
              <a:xfrm>
                <a:off x="2632940" y="4476386"/>
                <a:ext cx="117102" cy="1106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037AF41D-A1D7-644B-829F-AFC35B6071FA}"/>
                  </a:ext>
                </a:extLst>
              </p:cNvPr>
              <p:cNvSpPr/>
              <p:nvPr/>
            </p:nvSpPr>
            <p:spPr>
              <a:xfrm>
                <a:off x="2642783" y="4164388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  <p:sp>
            <p:nvSpPr>
              <p:cNvPr id="500" name="椭圆 499">
                <a:extLst>
                  <a:ext uri="{FF2B5EF4-FFF2-40B4-BE49-F238E27FC236}">
                    <a16:creationId xmlns:a16="http://schemas.microsoft.com/office/drawing/2014/main" id="{24E84329-0ADF-AE4D-BF89-D34CF0703F98}"/>
                  </a:ext>
                </a:extLst>
              </p:cNvPr>
              <p:cNvSpPr/>
              <p:nvPr/>
            </p:nvSpPr>
            <p:spPr>
              <a:xfrm>
                <a:off x="2665657" y="4868365"/>
                <a:ext cx="247608" cy="2691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398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6920E1CF-DB75-1B4C-8725-FBB28349317C}"/>
                  </a:ext>
                </a:extLst>
              </p:cNvPr>
              <p:cNvSpPr/>
              <p:nvPr/>
            </p:nvSpPr>
            <p:spPr>
              <a:xfrm>
                <a:off x="2224336" y="4257916"/>
                <a:ext cx="117101" cy="1106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8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13" name="圆角矩形 512">
              <a:extLst>
                <a:ext uri="{FF2B5EF4-FFF2-40B4-BE49-F238E27FC236}">
                  <a16:creationId xmlns:a16="http://schemas.microsoft.com/office/drawing/2014/main" id="{911BD89A-CCA7-D84C-B2AE-84A950ECAEA0}"/>
                </a:ext>
              </a:extLst>
            </p:cNvPr>
            <p:cNvSpPr/>
            <p:nvPr/>
          </p:nvSpPr>
          <p:spPr>
            <a:xfrm>
              <a:off x="208112" y="2890769"/>
              <a:ext cx="4824536" cy="446500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87"/>
            </a:p>
          </p:txBody>
        </p:sp>
        <p:sp>
          <p:nvSpPr>
            <p:cNvPr id="514" name="文本框 513">
              <a:extLst>
                <a:ext uri="{FF2B5EF4-FFF2-40B4-BE49-F238E27FC236}">
                  <a16:creationId xmlns:a16="http://schemas.microsoft.com/office/drawing/2014/main" id="{14A95EBA-A96C-6549-876C-53967F97DFF9}"/>
                </a:ext>
              </a:extLst>
            </p:cNvPr>
            <p:cNvSpPr txBox="1"/>
            <p:nvPr/>
          </p:nvSpPr>
          <p:spPr>
            <a:xfrm>
              <a:off x="1678383" y="7403956"/>
              <a:ext cx="191410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Ensemble</a:t>
              </a:r>
            </a:p>
          </p:txBody>
        </p:sp>
        <p:sp>
          <p:nvSpPr>
            <p:cNvPr id="515" name="圆角矩形 514">
              <a:extLst>
                <a:ext uri="{FF2B5EF4-FFF2-40B4-BE49-F238E27FC236}">
                  <a16:creationId xmlns:a16="http://schemas.microsoft.com/office/drawing/2014/main" id="{308CA57F-0BCA-9245-9BD8-C57EF6D9F2C3}"/>
                </a:ext>
              </a:extLst>
            </p:cNvPr>
            <p:cNvSpPr/>
            <p:nvPr/>
          </p:nvSpPr>
          <p:spPr>
            <a:xfrm>
              <a:off x="6540140" y="2890768"/>
              <a:ext cx="5088045" cy="446500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87"/>
            </a:p>
          </p:txBody>
        </p:sp>
        <p:sp>
          <p:nvSpPr>
            <p:cNvPr id="516" name="文本框 515">
              <a:extLst>
                <a:ext uri="{FF2B5EF4-FFF2-40B4-BE49-F238E27FC236}">
                  <a16:creationId xmlns:a16="http://schemas.microsoft.com/office/drawing/2014/main" id="{0C45F3A5-BEE7-9740-9DFC-C3D815E79290}"/>
                </a:ext>
              </a:extLst>
            </p:cNvPr>
            <p:cNvSpPr txBox="1"/>
            <p:nvPr/>
          </p:nvSpPr>
          <p:spPr>
            <a:xfrm>
              <a:off x="8644424" y="7403105"/>
              <a:ext cx="780711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3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A5FBD8A8-AD0B-5841-9DED-EB261562C82D}"/>
                  </a:ext>
                </a:extLst>
              </p:cNvPr>
              <p:cNvSpPr txBox="1"/>
              <p:nvPr/>
            </p:nvSpPr>
            <p:spPr>
              <a:xfrm>
                <a:off x="-326833" y="2565769"/>
                <a:ext cx="77600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A5FBD8A8-AD0B-5841-9DED-EB261562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833" y="2565769"/>
                <a:ext cx="776009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963A967-D520-3C4B-B29A-8726BBE1AB2C}"/>
              </a:ext>
            </a:extLst>
          </p:cNvPr>
          <p:cNvGrpSpPr/>
          <p:nvPr/>
        </p:nvGrpSpPr>
        <p:grpSpPr>
          <a:xfrm>
            <a:off x="-379434" y="2887428"/>
            <a:ext cx="864184" cy="857499"/>
            <a:chOff x="1299267" y="1607097"/>
            <a:chExt cx="1203389" cy="1145731"/>
          </a:xfrm>
        </p:grpSpPr>
        <p:pic>
          <p:nvPicPr>
            <p:cNvPr id="255" name="图片 254">
              <a:extLst>
                <a:ext uri="{FF2B5EF4-FFF2-40B4-BE49-F238E27FC236}">
                  <a16:creationId xmlns:a16="http://schemas.microsoft.com/office/drawing/2014/main" id="{54A566AC-B31D-C645-BC61-383D141B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543" y="1832162"/>
              <a:ext cx="165386" cy="165386"/>
            </a:xfrm>
            <a:prstGeom prst="rect">
              <a:avLst/>
            </a:prstGeom>
          </p:spPr>
        </p:pic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C39AB522-B755-3B49-B29A-E66BD3F48C36}"/>
                </a:ext>
              </a:extLst>
            </p:cNvPr>
            <p:cNvSpPr/>
            <p:nvPr/>
          </p:nvSpPr>
          <p:spPr>
            <a:xfrm>
              <a:off x="1299267" y="1607097"/>
              <a:ext cx="1203389" cy="114573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1FE05D6-4335-5046-950A-C1FB34371C35}"/>
                </a:ext>
              </a:extLst>
            </p:cNvPr>
            <p:cNvSpPr/>
            <p:nvPr/>
          </p:nvSpPr>
          <p:spPr>
            <a:xfrm>
              <a:off x="1556716" y="2388492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74DA2A30-76E1-9A4F-A907-DD038377F677}"/>
                </a:ext>
              </a:extLst>
            </p:cNvPr>
            <p:cNvSpPr/>
            <p:nvPr/>
          </p:nvSpPr>
          <p:spPr>
            <a:xfrm>
              <a:off x="1842724" y="2431098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413DCEC5-5DC0-1445-814F-35835E6D8320}"/>
                </a:ext>
              </a:extLst>
            </p:cNvPr>
            <p:cNvSpPr/>
            <p:nvPr/>
          </p:nvSpPr>
          <p:spPr>
            <a:xfrm>
              <a:off x="1372514" y="2119275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78052470-6BB2-6C4A-B9CE-B48A830B394B}"/>
                </a:ext>
              </a:extLst>
            </p:cNvPr>
            <p:cNvSpPr/>
            <p:nvPr/>
          </p:nvSpPr>
          <p:spPr>
            <a:xfrm>
              <a:off x="1726732" y="2133467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4C59ADB-9F65-064C-9E1C-AE9F1B2F3DDA}"/>
                </a:ext>
              </a:extLst>
            </p:cNvPr>
            <p:cNvSpPr/>
            <p:nvPr/>
          </p:nvSpPr>
          <p:spPr>
            <a:xfrm>
              <a:off x="2069295" y="2517435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8120CB0B-BA9A-8B43-B3D7-EB5E8815D3F7}"/>
                </a:ext>
              </a:extLst>
            </p:cNvPr>
            <p:cNvSpPr/>
            <p:nvPr/>
          </p:nvSpPr>
          <p:spPr>
            <a:xfrm>
              <a:off x="2236782" y="1951329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32C409B3-3B8D-B445-AC2C-F153FACC82FC}"/>
                </a:ext>
              </a:extLst>
            </p:cNvPr>
            <p:cNvSpPr/>
            <p:nvPr/>
          </p:nvSpPr>
          <p:spPr>
            <a:xfrm>
              <a:off x="2151774" y="2284820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89734184-D13F-0A42-92E2-ACA6610CCDB1}"/>
                </a:ext>
              </a:extLst>
            </p:cNvPr>
            <p:cNvSpPr/>
            <p:nvPr/>
          </p:nvSpPr>
          <p:spPr>
            <a:xfrm>
              <a:off x="1962193" y="2057865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EE5A7EEE-7EC1-BF48-BBF7-E11CABDD20E0}"/>
                </a:ext>
              </a:extLst>
            </p:cNvPr>
            <p:cNvSpPr/>
            <p:nvPr/>
          </p:nvSpPr>
          <p:spPr>
            <a:xfrm>
              <a:off x="1971984" y="1760101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B8A5BDE6-707C-EE45-BE92-816A332BB867}"/>
                </a:ext>
              </a:extLst>
            </p:cNvPr>
            <p:cNvSpPr/>
            <p:nvPr/>
          </p:nvSpPr>
          <p:spPr>
            <a:xfrm>
              <a:off x="1994735" y="2431962"/>
              <a:ext cx="246284" cy="25687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</p:grpSp>
      <p:sp>
        <p:nvSpPr>
          <p:cNvPr id="177" name="Google Shape;1097;p46">
            <a:extLst>
              <a:ext uri="{FF2B5EF4-FFF2-40B4-BE49-F238E27FC236}">
                <a16:creationId xmlns:a16="http://schemas.microsoft.com/office/drawing/2014/main" id="{D18E4E4F-6E18-994A-AB8E-CFB7FD765F75}"/>
              </a:ext>
            </a:extLst>
          </p:cNvPr>
          <p:cNvSpPr/>
          <p:nvPr/>
        </p:nvSpPr>
        <p:spPr>
          <a:xfrm flipH="1">
            <a:off x="-373753" y="3891504"/>
            <a:ext cx="861789" cy="788902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15BD455-81BC-0242-B6EB-943509E5F1F2}"/>
              </a:ext>
            </a:extLst>
          </p:cNvPr>
          <p:cNvSpPr/>
          <p:nvPr/>
        </p:nvSpPr>
        <p:spPr>
          <a:xfrm>
            <a:off x="870414" y="1712861"/>
            <a:ext cx="116475" cy="1055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rgbClr val="00B050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1E8683F5-CF4E-0D42-BE16-125BEE106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31" y="1701713"/>
            <a:ext cx="165386" cy="165386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A4D5F9D-9F02-224A-A191-5B994643DC66}"/>
              </a:ext>
            </a:extLst>
          </p:cNvPr>
          <p:cNvSpPr txBox="1"/>
          <p:nvPr/>
        </p:nvSpPr>
        <p:spPr>
          <a:xfrm>
            <a:off x="2788691" y="1639043"/>
            <a:ext cx="175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D8158D6-9773-404C-97DE-F41C97835705}"/>
              </a:ext>
            </a:extLst>
          </p:cNvPr>
          <p:cNvSpPr txBox="1"/>
          <p:nvPr/>
        </p:nvSpPr>
        <p:spPr>
          <a:xfrm>
            <a:off x="986888" y="1628800"/>
            <a:ext cx="147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Example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2114493-57AB-B649-9374-4D74E1304266}"/>
              </a:ext>
            </a:extLst>
          </p:cNvPr>
          <p:cNvSpPr/>
          <p:nvPr/>
        </p:nvSpPr>
        <p:spPr>
          <a:xfrm>
            <a:off x="4601348" y="1685542"/>
            <a:ext cx="173792" cy="16791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398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29B137A-74DD-8547-85B2-6DC7D4B7E407}"/>
              </a:ext>
            </a:extLst>
          </p:cNvPr>
          <p:cNvSpPr txBox="1"/>
          <p:nvPr/>
        </p:nvSpPr>
        <p:spPr>
          <a:xfrm>
            <a:off x="4785902" y="1628800"/>
            <a:ext cx="153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90B0B81C-2AF9-DE40-952C-43F9B1B9E7E9}"/>
                  </a:ext>
                </a:extLst>
              </p:cNvPr>
              <p:cNvSpPr txBox="1"/>
              <p:nvPr/>
            </p:nvSpPr>
            <p:spPr>
              <a:xfrm>
                <a:off x="3719736" y="2569802"/>
                <a:ext cx="13113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90B0B81C-2AF9-DE40-952C-43F9B1B9E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569802"/>
                <a:ext cx="131134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66;p15">
            <a:extLst>
              <a:ext uri="{FF2B5EF4-FFF2-40B4-BE49-F238E27FC236}">
                <a16:creationId xmlns:a16="http://schemas.microsoft.com/office/drawing/2014/main" id="{E1960CF6-4359-864A-96D9-5EDC2092C16F}"/>
              </a:ext>
            </a:extLst>
          </p:cNvPr>
          <p:cNvSpPr/>
          <p:nvPr/>
        </p:nvSpPr>
        <p:spPr>
          <a:xfrm>
            <a:off x="6404379" y="4150829"/>
            <a:ext cx="764330" cy="279183"/>
          </a:xfrm>
          <a:prstGeom prst="roundRect">
            <a:avLst>
              <a:gd name="adj" fmla="val 1476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E4954AB0-0B26-5341-9375-DA045FCC148B}"/>
              </a:ext>
            </a:extLst>
          </p:cNvPr>
          <p:cNvCxnSpPr>
            <a:cxnSpLocks/>
            <a:stCxn id="89" idx="1"/>
            <a:endCxn id="284" idx="1"/>
          </p:cNvCxnSpPr>
          <p:nvPr/>
        </p:nvCxnSpPr>
        <p:spPr>
          <a:xfrm flipH="1" flipV="1">
            <a:off x="5938419" y="4290022"/>
            <a:ext cx="465960" cy="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4CBE7A-ACC7-C144-B641-DCD28E9670CF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H="1" flipV="1">
            <a:off x="6786544" y="4430012"/>
            <a:ext cx="2" cy="272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7428ED-5F7A-1141-89D0-D142063B7EBA}"/>
                  </a:ext>
                </a:extLst>
              </p:cNvPr>
              <p:cNvSpPr txBox="1"/>
              <p:nvPr/>
            </p:nvSpPr>
            <p:spPr>
              <a:xfrm>
                <a:off x="6540548" y="4702581"/>
                <a:ext cx="4919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i="1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7428ED-5F7A-1141-89D0-D142063B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48" y="4702581"/>
                <a:ext cx="491994" cy="430887"/>
              </a:xfrm>
              <a:prstGeom prst="rect">
                <a:avLst/>
              </a:prstGeom>
              <a:blipFill>
                <a:blip r:embed="rId6"/>
                <a:stretch>
                  <a:fillRect l="-15385" t="-5714" r="-2307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10639BE-48D6-BF4E-8CBE-1DBF14723AD6}"/>
                  </a:ext>
                </a:extLst>
              </p:cNvPr>
              <p:cNvSpPr txBox="1"/>
              <p:nvPr/>
            </p:nvSpPr>
            <p:spPr>
              <a:xfrm>
                <a:off x="4862531" y="2563970"/>
                <a:ext cx="13132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=2,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10639BE-48D6-BF4E-8CBE-1DBF1472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31" y="2563970"/>
                <a:ext cx="1313272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9461944-26C3-A241-850E-E49A58BB98CF}"/>
                  </a:ext>
                </a:extLst>
              </p:cNvPr>
              <p:cNvSpPr txBox="1"/>
              <p:nvPr/>
            </p:nvSpPr>
            <p:spPr>
              <a:xfrm>
                <a:off x="6069550" y="2563342"/>
                <a:ext cx="133164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=3,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9461944-26C3-A241-850E-E49A58BB9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550" y="2563342"/>
                <a:ext cx="1331645" cy="307777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D5685FB-5A7A-754F-BB20-783247CFBF61}"/>
                  </a:ext>
                </a:extLst>
              </p:cNvPr>
              <p:cNvSpPr txBox="1"/>
              <p:nvPr/>
            </p:nvSpPr>
            <p:spPr>
              <a:xfrm>
                <a:off x="1159843" y="506288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D5685FB-5A7A-754F-BB20-783247CF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43" y="5062889"/>
                <a:ext cx="141705" cy="215444"/>
              </a:xfrm>
              <a:prstGeom prst="rect">
                <a:avLst/>
              </a:prstGeom>
              <a:blipFill>
                <a:blip r:embed="rId9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F77957B3-5F40-8543-A79F-91BC3DBF474D}"/>
              </a:ext>
            </a:extLst>
          </p:cNvPr>
          <p:cNvCxnSpPr>
            <a:cxnSpLocks/>
            <a:stCxn id="177" idx="0"/>
            <a:endCxn id="256" idx="4"/>
          </p:cNvCxnSpPr>
          <p:nvPr/>
        </p:nvCxnSpPr>
        <p:spPr>
          <a:xfrm flipH="1" flipV="1">
            <a:off x="52659" y="3744927"/>
            <a:ext cx="4483" cy="146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85AA1C6-1C5B-4440-8CB7-1F2FA930E670}"/>
                  </a:ext>
                </a:extLst>
              </p:cNvPr>
              <p:cNvSpPr txBox="1"/>
              <p:nvPr/>
            </p:nvSpPr>
            <p:spPr>
              <a:xfrm>
                <a:off x="928151" y="2565769"/>
                <a:ext cx="732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85AA1C6-1C5B-4440-8CB7-1F2FA930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51" y="2565769"/>
                <a:ext cx="732866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Google Shape;1097;p46">
            <a:extLst>
              <a:ext uri="{FF2B5EF4-FFF2-40B4-BE49-F238E27FC236}">
                <a16:creationId xmlns:a16="http://schemas.microsoft.com/office/drawing/2014/main" id="{134C157E-295A-A54A-97CB-58ACF0BE13C0}"/>
              </a:ext>
            </a:extLst>
          </p:cNvPr>
          <p:cNvSpPr/>
          <p:nvPr/>
        </p:nvSpPr>
        <p:spPr>
          <a:xfrm flipH="1">
            <a:off x="799228" y="3890268"/>
            <a:ext cx="861789" cy="788902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线箭头连接符 273">
            <a:extLst>
              <a:ext uri="{FF2B5EF4-FFF2-40B4-BE49-F238E27FC236}">
                <a16:creationId xmlns:a16="http://schemas.microsoft.com/office/drawing/2014/main" id="{E0797E7B-1A74-B945-A861-C7715638CD6C}"/>
              </a:ext>
            </a:extLst>
          </p:cNvPr>
          <p:cNvCxnSpPr>
            <a:cxnSpLocks/>
            <a:stCxn id="273" idx="0"/>
            <a:endCxn id="424" idx="4"/>
          </p:cNvCxnSpPr>
          <p:nvPr/>
        </p:nvCxnSpPr>
        <p:spPr>
          <a:xfrm flipV="1">
            <a:off x="1230122" y="3741754"/>
            <a:ext cx="1198" cy="1485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C6686240-894F-254F-9EB7-0A2146940590}"/>
                  </a:ext>
                </a:extLst>
              </p:cNvPr>
              <p:cNvSpPr txBox="1"/>
              <p:nvPr/>
            </p:nvSpPr>
            <p:spPr>
              <a:xfrm>
                <a:off x="2099434" y="2564854"/>
                <a:ext cx="724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C6686240-894F-254F-9EB7-0A214694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34" y="2564854"/>
                <a:ext cx="72487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Google Shape;1097;p46">
            <a:extLst>
              <a:ext uri="{FF2B5EF4-FFF2-40B4-BE49-F238E27FC236}">
                <a16:creationId xmlns:a16="http://schemas.microsoft.com/office/drawing/2014/main" id="{0D5B5121-936B-3848-8CB6-834A3E86404D}"/>
              </a:ext>
            </a:extLst>
          </p:cNvPr>
          <p:cNvSpPr/>
          <p:nvPr/>
        </p:nvSpPr>
        <p:spPr>
          <a:xfrm flipH="1">
            <a:off x="2019933" y="3895570"/>
            <a:ext cx="861789" cy="788902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线箭头连接符 276">
            <a:extLst>
              <a:ext uri="{FF2B5EF4-FFF2-40B4-BE49-F238E27FC236}">
                <a16:creationId xmlns:a16="http://schemas.microsoft.com/office/drawing/2014/main" id="{588AB730-E17F-AC44-BF02-447057CE8268}"/>
              </a:ext>
            </a:extLst>
          </p:cNvPr>
          <p:cNvCxnSpPr>
            <a:cxnSpLocks/>
            <a:stCxn id="276" idx="0"/>
            <a:endCxn id="452" idx="4"/>
          </p:cNvCxnSpPr>
          <p:nvPr/>
        </p:nvCxnSpPr>
        <p:spPr>
          <a:xfrm flipV="1">
            <a:off x="2450827" y="3740987"/>
            <a:ext cx="7143" cy="1545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箭头连接符 277">
            <a:extLst>
              <a:ext uri="{FF2B5EF4-FFF2-40B4-BE49-F238E27FC236}">
                <a16:creationId xmlns:a16="http://schemas.microsoft.com/office/drawing/2014/main" id="{0B2B2ECF-62F4-E644-9EA7-7F8CD841B029}"/>
              </a:ext>
            </a:extLst>
          </p:cNvPr>
          <p:cNvCxnSpPr>
            <a:cxnSpLocks/>
            <a:stCxn id="201" idx="0"/>
            <a:endCxn id="273" idx="2"/>
          </p:cNvCxnSpPr>
          <p:nvPr/>
        </p:nvCxnSpPr>
        <p:spPr>
          <a:xfrm flipH="1" flipV="1">
            <a:off x="1230122" y="4679169"/>
            <a:ext cx="574" cy="383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线连接符 278">
            <a:extLst>
              <a:ext uri="{FF2B5EF4-FFF2-40B4-BE49-F238E27FC236}">
                <a16:creationId xmlns:a16="http://schemas.microsoft.com/office/drawing/2014/main" id="{405A5283-B803-2541-A7E8-FFE1CDB6662E}"/>
              </a:ext>
            </a:extLst>
          </p:cNvPr>
          <p:cNvCxnSpPr>
            <a:cxnSpLocks/>
          </p:cNvCxnSpPr>
          <p:nvPr/>
        </p:nvCxnSpPr>
        <p:spPr>
          <a:xfrm flipV="1">
            <a:off x="45778" y="4937893"/>
            <a:ext cx="2403803" cy="90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E18CC342-7CC4-9242-99A1-AD6F5C86B637}"/>
              </a:ext>
            </a:extLst>
          </p:cNvPr>
          <p:cNvCxnSpPr>
            <a:cxnSpLocks/>
          </p:cNvCxnSpPr>
          <p:nvPr/>
        </p:nvCxnSpPr>
        <p:spPr>
          <a:xfrm flipV="1">
            <a:off x="45778" y="4696522"/>
            <a:ext cx="0" cy="249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2334F4FD-055E-ED43-A412-FF0D87702189}"/>
              </a:ext>
            </a:extLst>
          </p:cNvPr>
          <p:cNvCxnSpPr>
            <a:cxnSpLocks/>
            <a:endCxn id="276" idx="2"/>
          </p:cNvCxnSpPr>
          <p:nvPr/>
        </p:nvCxnSpPr>
        <p:spPr>
          <a:xfrm flipV="1">
            <a:off x="2450827" y="4684472"/>
            <a:ext cx="0" cy="261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Google Shape;1097;p46">
            <a:extLst>
              <a:ext uri="{FF2B5EF4-FFF2-40B4-BE49-F238E27FC236}">
                <a16:creationId xmlns:a16="http://schemas.microsoft.com/office/drawing/2014/main" id="{CD9B0168-86E1-2340-BF34-2FC39234EB58}"/>
              </a:ext>
            </a:extLst>
          </p:cNvPr>
          <p:cNvSpPr/>
          <p:nvPr/>
        </p:nvSpPr>
        <p:spPr>
          <a:xfrm flipH="1">
            <a:off x="5076630" y="3895570"/>
            <a:ext cx="861789" cy="788902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09C40F07-B1AC-094E-95A6-BDC37ADC4079}"/>
                  </a:ext>
                </a:extLst>
              </p:cNvPr>
              <p:cNvSpPr txBox="1"/>
              <p:nvPr/>
            </p:nvSpPr>
            <p:spPr>
              <a:xfrm>
                <a:off x="5437246" y="5062889"/>
                <a:ext cx="1405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09C40F07-B1AC-094E-95A6-BDC37ADC4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46" y="5062889"/>
                <a:ext cx="140560" cy="215444"/>
              </a:xfrm>
              <a:prstGeom prst="rect">
                <a:avLst/>
              </a:prstGeom>
              <a:blipFill>
                <a:blip r:embed="rId12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线箭头连接符 285">
            <a:extLst>
              <a:ext uri="{FF2B5EF4-FFF2-40B4-BE49-F238E27FC236}">
                <a16:creationId xmlns:a16="http://schemas.microsoft.com/office/drawing/2014/main" id="{FF3EAF13-E564-2846-935E-74E1C396BF85}"/>
              </a:ext>
            </a:extLst>
          </p:cNvPr>
          <p:cNvCxnSpPr>
            <a:cxnSpLocks/>
            <a:stCxn id="285" idx="0"/>
            <a:endCxn id="284" idx="2"/>
          </p:cNvCxnSpPr>
          <p:nvPr/>
        </p:nvCxnSpPr>
        <p:spPr>
          <a:xfrm flipH="1" flipV="1">
            <a:off x="5507524" y="4684472"/>
            <a:ext cx="2" cy="378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8D7A499F-2B5C-F443-BFD4-31BE176F9621}"/>
              </a:ext>
            </a:extLst>
          </p:cNvPr>
          <p:cNvCxnSpPr>
            <a:cxnSpLocks/>
            <a:stCxn id="284" idx="0"/>
            <a:endCxn id="478" idx="4"/>
          </p:cNvCxnSpPr>
          <p:nvPr/>
        </p:nvCxnSpPr>
        <p:spPr>
          <a:xfrm flipV="1">
            <a:off x="5507525" y="3739854"/>
            <a:ext cx="1198" cy="155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线连接符 341">
            <a:extLst>
              <a:ext uri="{FF2B5EF4-FFF2-40B4-BE49-F238E27FC236}">
                <a16:creationId xmlns:a16="http://schemas.microsoft.com/office/drawing/2014/main" id="{DDDE1EE6-7D4F-524D-83E2-F8EDA5455354}"/>
              </a:ext>
            </a:extLst>
          </p:cNvPr>
          <p:cNvCxnSpPr>
            <a:cxnSpLocks/>
          </p:cNvCxnSpPr>
          <p:nvPr/>
        </p:nvCxnSpPr>
        <p:spPr>
          <a:xfrm>
            <a:off x="4332344" y="3840474"/>
            <a:ext cx="2403028" cy="31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线箭头连接符 342">
            <a:extLst>
              <a:ext uri="{FF2B5EF4-FFF2-40B4-BE49-F238E27FC236}">
                <a16:creationId xmlns:a16="http://schemas.microsoft.com/office/drawing/2014/main" id="{F2E85EAF-F073-6846-9EB7-E8DFB46EA76D}"/>
              </a:ext>
            </a:extLst>
          </p:cNvPr>
          <p:cNvCxnSpPr>
            <a:cxnSpLocks/>
            <a:endCxn id="465" idx="4"/>
          </p:cNvCxnSpPr>
          <p:nvPr/>
        </p:nvCxnSpPr>
        <p:spPr>
          <a:xfrm flipV="1">
            <a:off x="4330061" y="3743027"/>
            <a:ext cx="0" cy="103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线箭头连接符 343">
            <a:extLst>
              <a:ext uri="{FF2B5EF4-FFF2-40B4-BE49-F238E27FC236}">
                <a16:creationId xmlns:a16="http://schemas.microsoft.com/office/drawing/2014/main" id="{EB1DA141-7878-DE4E-9D34-ED086229AD13}"/>
              </a:ext>
            </a:extLst>
          </p:cNvPr>
          <p:cNvCxnSpPr>
            <a:cxnSpLocks/>
            <a:endCxn id="492" idx="4"/>
          </p:cNvCxnSpPr>
          <p:nvPr/>
        </p:nvCxnSpPr>
        <p:spPr>
          <a:xfrm flipV="1">
            <a:off x="6735372" y="3739086"/>
            <a:ext cx="0" cy="1072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箭头连接符 344">
            <a:extLst>
              <a:ext uri="{FF2B5EF4-FFF2-40B4-BE49-F238E27FC236}">
                <a16:creationId xmlns:a16="http://schemas.microsoft.com/office/drawing/2014/main" id="{09C87B71-1B1B-0047-BA9B-F6AEE5AE0F90}"/>
              </a:ext>
            </a:extLst>
          </p:cNvPr>
          <p:cNvCxnSpPr>
            <a:cxnSpLocks/>
            <a:endCxn id="346" idx="2"/>
          </p:cNvCxnSpPr>
          <p:nvPr/>
        </p:nvCxnSpPr>
        <p:spPr>
          <a:xfrm flipH="1" flipV="1">
            <a:off x="1298661" y="2398088"/>
            <a:ext cx="1" cy="15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FAF0CE4E-5405-6849-880A-D10E646C88C4}"/>
                  </a:ext>
                </a:extLst>
              </p:cNvPr>
              <p:cNvSpPr txBox="1"/>
              <p:nvPr/>
            </p:nvSpPr>
            <p:spPr>
              <a:xfrm>
                <a:off x="780166" y="2090311"/>
                <a:ext cx="103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𝑣𝑜𝑡𝑒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FAF0CE4E-5405-6849-880A-D10E646C8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66" y="2090311"/>
                <a:ext cx="103698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EE2A9C6A-C395-3049-B7E0-A264635A300B}"/>
              </a:ext>
            </a:extLst>
          </p:cNvPr>
          <p:cNvCxnSpPr>
            <a:cxnSpLocks/>
            <a:endCxn id="348" idx="2"/>
          </p:cNvCxnSpPr>
          <p:nvPr/>
        </p:nvCxnSpPr>
        <p:spPr>
          <a:xfrm flipH="1" flipV="1">
            <a:off x="5549572" y="2396817"/>
            <a:ext cx="2" cy="155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E2BCEF86-D5CA-E84D-860F-270E2E8B3EA4}"/>
                  </a:ext>
                </a:extLst>
              </p:cNvPr>
              <p:cNvSpPr txBox="1"/>
              <p:nvPr/>
            </p:nvSpPr>
            <p:spPr>
              <a:xfrm>
                <a:off x="5031078" y="2089040"/>
                <a:ext cx="103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𝑣𝑜𝑡𝑒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E2BCEF86-D5CA-E84D-860F-270E2E8B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078" y="2089040"/>
                <a:ext cx="103698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右箭头 416">
            <a:extLst>
              <a:ext uri="{FF2B5EF4-FFF2-40B4-BE49-F238E27FC236}">
                <a16:creationId xmlns:a16="http://schemas.microsoft.com/office/drawing/2014/main" id="{A881B886-64A6-0246-977C-5AAF0E04900D}"/>
              </a:ext>
            </a:extLst>
          </p:cNvPr>
          <p:cNvSpPr/>
          <p:nvPr/>
        </p:nvSpPr>
        <p:spPr>
          <a:xfrm>
            <a:off x="3101722" y="3439760"/>
            <a:ext cx="581537" cy="243925"/>
          </a:xfrm>
          <a:prstGeom prst="rightArrow">
            <a:avLst/>
          </a:prstGeom>
          <a:gradFill>
            <a:gsLst>
              <a:gs pos="97000">
                <a:srgbClr val="5F9DD6"/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13500032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87" dirty="0"/>
          </a:p>
        </p:txBody>
      </p: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BCDAF784-D509-064F-9234-0A9AEE475E4F}"/>
              </a:ext>
            </a:extLst>
          </p:cNvPr>
          <p:cNvGrpSpPr/>
          <p:nvPr/>
        </p:nvGrpSpPr>
        <p:grpSpPr>
          <a:xfrm>
            <a:off x="799228" y="2884255"/>
            <a:ext cx="864184" cy="857499"/>
            <a:chOff x="1966450" y="4004070"/>
            <a:chExt cx="1209858" cy="1200499"/>
          </a:xfrm>
        </p:grpSpPr>
        <p:pic>
          <p:nvPicPr>
            <p:cNvPr id="423" name="图片 422">
              <a:extLst>
                <a:ext uri="{FF2B5EF4-FFF2-40B4-BE49-F238E27FC236}">
                  <a16:creationId xmlns:a16="http://schemas.microsoft.com/office/drawing/2014/main" id="{F61EFE0C-BC22-FD41-9445-4351B28FD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487" y="4915692"/>
              <a:ext cx="166275" cy="173292"/>
            </a:xfrm>
            <a:prstGeom prst="rect">
              <a:avLst/>
            </a:prstGeom>
          </p:spPr>
        </p:pic>
        <p:sp>
          <p:nvSpPr>
            <p:cNvPr id="424" name="椭圆 423">
              <a:extLst>
                <a:ext uri="{FF2B5EF4-FFF2-40B4-BE49-F238E27FC236}">
                  <a16:creationId xmlns:a16="http://schemas.microsoft.com/office/drawing/2014/main" id="{C74955EA-B503-C848-ABFA-461C9C08BE89}"/>
                </a:ext>
              </a:extLst>
            </p:cNvPr>
            <p:cNvSpPr/>
            <p:nvPr/>
          </p:nvSpPr>
          <p:spPr>
            <a:xfrm>
              <a:off x="1966450" y="4004070"/>
              <a:ext cx="1209858" cy="12004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34D3E2D1-210B-0A46-9B27-D6C409CD7A6A}"/>
                </a:ext>
              </a:extLst>
            </p:cNvPr>
            <p:cNvSpPr/>
            <p:nvPr/>
          </p:nvSpPr>
          <p:spPr>
            <a:xfrm>
              <a:off x="2225283" y="4822817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37152BA9-DD39-854D-A5A6-DCB8C106918F}"/>
                </a:ext>
              </a:extLst>
            </p:cNvPr>
            <p:cNvSpPr/>
            <p:nvPr/>
          </p:nvSpPr>
          <p:spPr>
            <a:xfrm>
              <a:off x="2512828" y="4867460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D88190EB-A4E5-9141-9CA0-84698D074DC4}"/>
                </a:ext>
              </a:extLst>
            </p:cNvPr>
            <p:cNvSpPr/>
            <p:nvPr/>
          </p:nvSpPr>
          <p:spPr>
            <a:xfrm>
              <a:off x="2040091" y="4540731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0C57615C-BCFD-A440-8200-6DBAD2FDB15D}"/>
                </a:ext>
              </a:extLst>
            </p:cNvPr>
            <p:cNvSpPr/>
            <p:nvPr/>
          </p:nvSpPr>
          <p:spPr>
            <a:xfrm>
              <a:off x="2396213" y="4555601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0966CFA4-BCCC-2E40-9E38-06F507C415DA}"/>
                </a:ext>
              </a:extLst>
            </p:cNvPr>
            <p:cNvSpPr/>
            <p:nvPr/>
          </p:nvSpPr>
          <p:spPr>
            <a:xfrm>
              <a:off x="2909005" y="4364757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0EC177BD-F81A-654E-BB61-537BF3FAAF37}"/>
                </a:ext>
              </a:extLst>
            </p:cNvPr>
            <p:cNvSpPr/>
            <p:nvPr/>
          </p:nvSpPr>
          <p:spPr>
            <a:xfrm>
              <a:off x="2823540" y="4714189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BF59B1ED-A6EF-8E4A-B1B2-8C7765C167C3}"/>
                </a:ext>
              </a:extLst>
            </p:cNvPr>
            <p:cNvSpPr/>
            <p:nvPr/>
          </p:nvSpPr>
          <p:spPr>
            <a:xfrm>
              <a:off x="2632940" y="4476386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3C0B80A-57A6-0E4B-8091-34345AE110BD}"/>
                </a:ext>
              </a:extLst>
            </p:cNvPr>
            <p:cNvSpPr/>
            <p:nvPr/>
          </p:nvSpPr>
          <p:spPr>
            <a:xfrm>
              <a:off x="2642783" y="4164388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E7E779FF-45AB-8147-9FE9-58A13D6D9003}"/>
                </a:ext>
              </a:extLst>
            </p:cNvPr>
            <p:cNvSpPr/>
            <p:nvPr/>
          </p:nvSpPr>
          <p:spPr>
            <a:xfrm>
              <a:off x="2665657" y="4868365"/>
              <a:ext cx="247608" cy="26915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8461FA02-98C1-CF40-BDB7-6FDF0E3EE0BF}"/>
                </a:ext>
              </a:extLst>
            </p:cNvPr>
            <p:cNvSpPr/>
            <p:nvPr/>
          </p:nvSpPr>
          <p:spPr>
            <a:xfrm>
              <a:off x="2224336" y="4257916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F68F1B3C-428D-CE44-AE66-96B8984A2BCE}"/>
              </a:ext>
            </a:extLst>
          </p:cNvPr>
          <p:cNvGrpSpPr/>
          <p:nvPr/>
        </p:nvGrpSpPr>
        <p:grpSpPr>
          <a:xfrm>
            <a:off x="2025878" y="2883487"/>
            <a:ext cx="864184" cy="857499"/>
            <a:chOff x="1966450" y="4004070"/>
            <a:chExt cx="1209858" cy="1200499"/>
          </a:xfrm>
        </p:grpSpPr>
        <p:pic>
          <p:nvPicPr>
            <p:cNvPr id="451" name="图片 450">
              <a:extLst>
                <a:ext uri="{FF2B5EF4-FFF2-40B4-BE49-F238E27FC236}">
                  <a16:creationId xmlns:a16="http://schemas.microsoft.com/office/drawing/2014/main" id="{428A8AD8-4108-0247-AEB1-D598143B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85" y="4339086"/>
              <a:ext cx="166275" cy="173292"/>
            </a:xfrm>
            <a:prstGeom prst="rect">
              <a:avLst/>
            </a:prstGeom>
          </p:spPr>
        </p:pic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8FC8A380-CA95-B044-A7F7-BB576AC9E6B9}"/>
                </a:ext>
              </a:extLst>
            </p:cNvPr>
            <p:cNvSpPr/>
            <p:nvPr/>
          </p:nvSpPr>
          <p:spPr>
            <a:xfrm>
              <a:off x="2727444" y="4961909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52" name="椭圆 451">
              <a:extLst>
                <a:ext uri="{FF2B5EF4-FFF2-40B4-BE49-F238E27FC236}">
                  <a16:creationId xmlns:a16="http://schemas.microsoft.com/office/drawing/2014/main" id="{4592312A-F9E7-4A42-A2B2-01B5B1314073}"/>
                </a:ext>
              </a:extLst>
            </p:cNvPr>
            <p:cNvSpPr/>
            <p:nvPr/>
          </p:nvSpPr>
          <p:spPr>
            <a:xfrm>
              <a:off x="1966450" y="4004070"/>
              <a:ext cx="1209858" cy="12004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69988749-ED2B-F54E-B052-3D7F9422BF71}"/>
                </a:ext>
              </a:extLst>
            </p:cNvPr>
            <p:cNvSpPr/>
            <p:nvPr/>
          </p:nvSpPr>
          <p:spPr>
            <a:xfrm>
              <a:off x="2225283" y="4822817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B08F97F5-B92A-2A48-960C-C1AABAB55AAC}"/>
                </a:ext>
              </a:extLst>
            </p:cNvPr>
            <p:cNvSpPr/>
            <p:nvPr/>
          </p:nvSpPr>
          <p:spPr>
            <a:xfrm>
              <a:off x="2512828" y="4867460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9C010D65-D857-C442-827F-654541400FC7}"/>
                </a:ext>
              </a:extLst>
            </p:cNvPr>
            <p:cNvSpPr/>
            <p:nvPr/>
          </p:nvSpPr>
          <p:spPr>
            <a:xfrm>
              <a:off x="2040091" y="4540731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D409493E-6659-C741-8FB8-EF844DD3ADBF}"/>
                </a:ext>
              </a:extLst>
            </p:cNvPr>
            <p:cNvSpPr/>
            <p:nvPr/>
          </p:nvSpPr>
          <p:spPr>
            <a:xfrm>
              <a:off x="2396213" y="4555601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6D58C2DA-95E5-9244-B93D-E81F90787DE9}"/>
                </a:ext>
              </a:extLst>
            </p:cNvPr>
            <p:cNvSpPr/>
            <p:nvPr/>
          </p:nvSpPr>
          <p:spPr>
            <a:xfrm>
              <a:off x="2823540" y="4714189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2303B9C-08D5-C248-B436-93DB86028BB8}"/>
                </a:ext>
              </a:extLst>
            </p:cNvPr>
            <p:cNvSpPr/>
            <p:nvPr/>
          </p:nvSpPr>
          <p:spPr>
            <a:xfrm>
              <a:off x="2632940" y="4476386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412FDFA0-6453-7D45-8060-CC6A46E0F713}"/>
                </a:ext>
              </a:extLst>
            </p:cNvPr>
            <p:cNvSpPr/>
            <p:nvPr/>
          </p:nvSpPr>
          <p:spPr>
            <a:xfrm>
              <a:off x="2642783" y="4164388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61" name="椭圆 460">
              <a:extLst>
                <a:ext uri="{FF2B5EF4-FFF2-40B4-BE49-F238E27FC236}">
                  <a16:creationId xmlns:a16="http://schemas.microsoft.com/office/drawing/2014/main" id="{5B0593EB-ADEB-384E-8970-3F0DAD6A5AD6}"/>
                </a:ext>
              </a:extLst>
            </p:cNvPr>
            <p:cNvSpPr/>
            <p:nvPr/>
          </p:nvSpPr>
          <p:spPr>
            <a:xfrm>
              <a:off x="2665657" y="4868365"/>
              <a:ext cx="247608" cy="26915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AFE976-F24F-B94B-8DA5-6D4D8CB48953}"/>
                </a:ext>
              </a:extLst>
            </p:cNvPr>
            <p:cNvSpPr/>
            <p:nvPr/>
          </p:nvSpPr>
          <p:spPr>
            <a:xfrm>
              <a:off x="2224336" y="4257916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C24C50A0-01B2-634D-AEE0-42E1C07E1C35}"/>
              </a:ext>
            </a:extLst>
          </p:cNvPr>
          <p:cNvGrpSpPr/>
          <p:nvPr/>
        </p:nvGrpSpPr>
        <p:grpSpPr>
          <a:xfrm>
            <a:off x="3897968" y="2885527"/>
            <a:ext cx="864184" cy="857499"/>
            <a:chOff x="1299267" y="1607097"/>
            <a:chExt cx="1203389" cy="1145731"/>
          </a:xfrm>
        </p:grpSpPr>
        <p:pic>
          <p:nvPicPr>
            <p:cNvPr id="464" name="图片 463">
              <a:extLst>
                <a:ext uri="{FF2B5EF4-FFF2-40B4-BE49-F238E27FC236}">
                  <a16:creationId xmlns:a16="http://schemas.microsoft.com/office/drawing/2014/main" id="{396D3C11-E5D7-D04F-915F-867D8FCA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543" y="1832162"/>
              <a:ext cx="165386" cy="165386"/>
            </a:xfrm>
            <a:prstGeom prst="rect">
              <a:avLst/>
            </a:prstGeom>
          </p:spPr>
        </p:pic>
        <p:sp>
          <p:nvSpPr>
            <p:cNvPr id="465" name="椭圆 464">
              <a:extLst>
                <a:ext uri="{FF2B5EF4-FFF2-40B4-BE49-F238E27FC236}">
                  <a16:creationId xmlns:a16="http://schemas.microsoft.com/office/drawing/2014/main" id="{E00D258A-0AED-9744-BE79-9668C1D7E0C2}"/>
                </a:ext>
              </a:extLst>
            </p:cNvPr>
            <p:cNvSpPr/>
            <p:nvPr/>
          </p:nvSpPr>
          <p:spPr>
            <a:xfrm>
              <a:off x="1299267" y="1607097"/>
              <a:ext cx="1203389" cy="114573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9E51D87A-FE0E-BD48-8684-B405A4308FA9}"/>
                </a:ext>
              </a:extLst>
            </p:cNvPr>
            <p:cNvSpPr/>
            <p:nvPr/>
          </p:nvSpPr>
          <p:spPr>
            <a:xfrm>
              <a:off x="1556716" y="2388492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C8CCC249-117E-4D44-AC7C-A9762A09042E}"/>
                </a:ext>
              </a:extLst>
            </p:cNvPr>
            <p:cNvSpPr/>
            <p:nvPr/>
          </p:nvSpPr>
          <p:spPr>
            <a:xfrm>
              <a:off x="1842724" y="2431098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01264EF5-6789-A143-BAC9-4FE650632253}"/>
                </a:ext>
              </a:extLst>
            </p:cNvPr>
            <p:cNvSpPr/>
            <p:nvPr/>
          </p:nvSpPr>
          <p:spPr>
            <a:xfrm>
              <a:off x="1372514" y="2119275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6D5E7CA5-1792-2F4A-8C90-1BA273C54D14}"/>
                </a:ext>
              </a:extLst>
            </p:cNvPr>
            <p:cNvSpPr/>
            <p:nvPr/>
          </p:nvSpPr>
          <p:spPr>
            <a:xfrm>
              <a:off x="1726732" y="2133467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ECA18903-D471-8940-827E-F72F476472A0}"/>
                </a:ext>
              </a:extLst>
            </p:cNvPr>
            <p:cNvSpPr/>
            <p:nvPr/>
          </p:nvSpPr>
          <p:spPr>
            <a:xfrm>
              <a:off x="2069295" y="2517435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4AA809E9-BDD5-C746-8575-3D29D52E86CD}"/>
                </a:ext>
              </a:extLst>
            </p:cNvPr>
            <p:cNvSpPr/>
            <p:nvPr/>
          </p:nvSpPr>
          <p:spPr>
            <a:xfrm>
              <a:off x="2236782" y="1951329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6897096E-5420-B241-81CE-CEE132134CF3}"/>
                </a:ext>
              </a:extLst>
            </p:cNvPr>
            <p:cNvSpPr/>
            <p:nvPr/>
          </p:nvSpPr>
          <p:spPr>
            <a:xfrm>
              <a:off x="2151774" y="2284820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5BD7EF51-5D3F-914E-9690-DC1486D9F794}"/>
                </a:ext>
              </a:extLst>
            </p:cNvPr>
            <p:cNvSpPr/>
            <p:nvPr/>
          </p:nvSpPr>
          <p:spPr>
            <a:xfrm>
              <a:off x="1962193" y="2057865"/>
              <a:ext cx="116476" cy="1055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E145149E-1976-DE41-BD2A-4FABA6485CF8}"/>
                </a:ext>
              </a:extLst>
            </p:cNvPr>
            <p:cNvSpPr/>
            <p:nvPr/>
          </p:nvSpPr>
          <p:spPr>
            <a:xfrm>
              <a:off x="1971984" y="1760101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75" name="椭圆 474">
              <a:extLst>
                <a:ext uri="{FF2B5EF4-FFF2-40B4-BE49-F238E27FC236}">
                  <a16:creationId xmlns:a16="http://schemas.microsoft.com/office/drawing/2014/main" id="{1E6AA6C1-76B0-3544-BD9A-E92E33C4EF9C}"/>
                </a:ext>
              </a:extLst>
            </p:cNvPr>
            <p:cNvSpPr/>
            <p:nvPr/>
          </p:nvSpPr>
          <p:spPr>
            <a:xfrm>
              <a:off x="1994735" y="2431962"/>
              <a:ext cx="246284" cy="25687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</p:grp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FBD06A45-E619-564E-8369-36E17D91C959}"/>
              </a:ext>
            </a:extLst>
          </p:cNvPr>
          <p:cNvGrpSpPr/>
          <p:nvPr/>
        </p:nvGrpSpPr>
        <p:grpSpPr>
          <a:xfrm>
            <a:off x="5076630" y="2882354"/>
            <a:ext cx="864184" cy="857499"/>
            <a:chOff x="1966450" y="4004070"/>
            <a:chExt cx="1209858" cy="1200499"/>
          </a:xfrm>
        </p:grpSpPr>
        <p:pic>
          <p:nvPicPr>
            <p:cNvPr id="477" name="图片 476">
              <a:extLst>
                <a:ext uri="{FF2B5EF4-FFF2-40B4-BE49-F238E27FC236}">
                  <a16:creationId xmlns:a16="http://schemas.microsoft.com/office/drawing/2014/main" id="{C736B10A-A88E-1741-AD21-391F57EDF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487" y="4915692"/>
              <a:ext cx="166275" cy="173292"/>
            </a:xfrm>
            <a:prstGeom prst="rect">
              <a:avLst/>
            </a:prstGeom>
          </p:spPr>
        </p:pic>
        <p:sp>
          <p:nvSpPr>
            <p:cNvPr id="478" name="椭圆 477">
              <a:extLst>
                <a:ext uri="{FF2B5EF4-FFF2-40B4-BE49-F238E27FC236}">
                  <a16:creationId xmlns:a16="http://schemas.microsoft.com/office/drawing/2014/main" id="{ED223868-25E1-A545-83C5-C40C3AC6B92F}"/>
                </a:ext>
              </a:extLst>
            </p:cNvPr>
            <p:cNvSpPr/>
            <p:nvPr/>
          </p:nvSpPr>
          <p:spPr>
            <a:xfrm>
              <a:off x="1966450" y="4004070"/>
              <a:ext cx="1209858" cy="12004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F9A449B9-8DF1-154B-BC44-3A195F622CEB}"/>
                </a:ext>
              </a:extLst>
            </p:cNvPr>
            <p:cNvSpPr/>
            <p:nvPr/>
          </p:nvSpPr>
          <p:spPr>
            <a:xfrm>
              <a:off x="2225283" y="4822817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FB9F157A-E487-2F43-A28F-E3BB987A2C75}"/>
                </a:ext>
              </a:extLst>
            </p:cNvPr>
            <p:cNvSpPr/>
            <p:nvPr/>
          </p:nvSpPr>
          <p:spPr>
            <a:xfrm>
              <a:off x="2512828" y="4867460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6DD6F298-4FFD-924B-B8CE-94DF9252F027}"/>
                </a:ext>
              </a:extLst>
            </p:cNvPr>
            <p:cNvSpPr/>
            <p:nvPr/>
          </p:nvSpPr>
          <p:spPr>
            <a:xfrm>
              <a:off x="2040091" y="4540731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6BB4AF6F-F469-F244-BB0B-1C2D401A8E88}"/>
                </a:ext>
              </a:extLst>
            </p:cNvPr>
            <p:cNvSpPr/>
            <p:nvPr/>
          </p:nvSpPr>
          <p:spPr>
            <a:xfrm>
              <a:off x="2396213" y="4555601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C713157C-8DE3-384D-9BF4-EB4E33105D35}"/>
                </a:ext>
              </a:extLst>
            </p:cNvPr>
            <p:cNvSpPr/>
            <p:nvPr/>
          </p:nvSpPr>
          <p:spPr>
            <a:xfrm>
              <a:off x="2909005" y="4364757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8BD418F3-DEE4-9B44-A66A-7EF91632983F}"/>
                </a:ext>
              </a:extLst>
            </p:cNvPr>
            <p:cNvSpPr/>
            <p:nvPr/>
          </p:nvSpPr>
          <p:spPr>
            <a:xfrm>
              <a:off x="2823540" y="4714189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4C30E587-AA6A-9A4A-8D26-73849A4F9364}"/>
                </a:ext>
              </a:extLst>
            </p:cNvPr>
            <p:cNvSpPr/>
            <p:nvPr/>
          </p:nvSpPr>
          <p:spPr>
            <a:xfrm>
              <a:off x="2632940" y="4476386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2DC83F00-06D0-9B4D-B57B-92C012313CB4}"/>
                </a:ext>
              </a:extLst>
            </p:cNvPr>
            <p:cNvSpPr/>
            <p:nvPr/>
          </p:nvSpPr>
          <p:spPr>
            <a:xfrm>
              <a:off x="2642783" y="4164388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87" name="椭圆 486">
              <a:extLst>
                <a:ext uri="{FF2B5EF4-FFF2-40B4-BE49-F238E27FC236}">
                  <a16:creationId xmlns:a16="http://schemas.microsoft.com/office/drawing/2014/main" id="{5FB41AD1-5F9D-1E42-9EB4-F417F837D8BC}"/>
                </a:ext>
              </a:extLst>
            </p:cNvPr>
            <p:cNvSpPr/>
            <p:nvPr/>
          </p:nvSpPr>
          <p:spPr>
            <a:xfrm>
              <a:off x="2665657" y="4868365"/>
              <a:ext cx="247608" cy="26915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B89E1491-A60C-064F-A1F7-F75E02BB4D22}"/>
                </a:ext>
              </a:extLst>
            </p:cNvPr>
            <p:cNvSpPr/>
            <p:nvPr/>
          </p:nvSpPr>
          <p:spPr>
            <a:xfrm>
              <a:off x="2224336" y="4257916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</p:grpSp>
      <p:grpSp>
        <p:nvGrpSpPr>
          <p:cNvPr id="489" name="组合 488">
            <a:extLst>
              <a:ext uri="{FF2B5EF4-FFF2-40B4-BE49-F238E27FC236}">
                <a16:creationId xmlns:a16="http://schemas.microsoft.com/office/drawing/2014/main" id="{E6CDF323-6C57-634A-A535-58A2491F1BFB}"/>
              </a:ext>
            </a:extLst>
          </p:cNvPr>
          <p:cNvGrpSpPr/>
          <p:nvPr/>
        </p:nvGrpSpPr>
        <p:grpSpPr>
          <a:xfrm>
            <a:off x="6303280" y="2881586"/>
            <a:ext cx="864184" cy="857499"/>
            <a:chOff x="1966450" y="4004070"/>
            <a:chExt cx="1209858" cy="1200499"/>
          </a:xfrm>
        </p:grpSpPr>
        <p:pic>
          <p:nvPicPr>
            <p:cNvPr id="490" name="图片 489">
              <a:extLst>
                <a:ext uri="{FF2B5EF4-FFF2-40B4-BE49-F238E27FC236}">
                  <a16:creationId xmlns:a16="http://schemas.microsoft.com/office/drawing/2014/main" id="{BB7E8A5B-DD0E-5E45-A804-2253D6B76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85" y="4339086"/>
              <a:ext cx="166275" cy="173292"/>
            </a:xfrm>
            <a:prstGeom prst="rect">
              <a:avLst/>
            </a:prstGeom>
          </p:spPr>
        </p:pic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F83A1A37-941E-264C-BB0B-41DE07F8B04D}"/>
                </a:ext>
              </a:extLst>
            </p:cNvPr>
            <p:cNvSpPr/>
            <p:nvPr/>
          </p:nvSpPr>
          <p:spPr>
            <a:xfrm>
              <a:off x="2727444" y="4961909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92" name="椭圆 491">
              <a:extLst>
                <a:ext uri="{FF2B5EF4-FFF2-40B4-BE49-F238E27FC236}">
                  <a16:creationId xmlns:a16="http://schemas.microsoft.com/office/drawing/2014/main" id="{A6F62637-6B0D-7045-B760-6A9A9F98960F}"/>
                </a:ext>
              </a:extLst>
            </p:cNvPr>
            <p:cNvSpPr/>
            <p:nvPr/>
          </p:nvSpPr>
          <p:spPr>
            <a:xfrm>
              <a:off x="1966450" y="4004070"/>
              <a:ext cx="1209858" cy="12004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8D4ADBCF-220B-E140-B0BE-F7BD54AB5C0D}"/>
                </a:ext>
              </a:extLst>
            </p:cNvPr>
            <p:cNvSpPr/>
            <p:nvPr/>
          </p:nvSpPr>
          <p:spPr>
            <a:xfrm>
              <a:off x="2225283" y="4822817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855CCC5-ACB4-1B49-97A1-4D1DC4AD78B5}"/>
                </a:ext>
              </a:extLst>
            </p:cNvPr>
            <p:cNvSpPr/>
            <p:nvPr/>
          </p:nvSpPr>
          <p:spPr>
            <a:xfrm>
              <a:off x="2512828" y="4867460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175745D2-953A-354E-BA8B-FE58CE16665F}"/>
                </a:ext>
              </a:extLst>
            </p:cNvPr>
            <p:cNvSpPr/>
            <p:nvPr/>
          </p:nvSpPr>
          <p:spPr>
            <a:xfrm>
              <a:off x="2040091" y="4540731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44D68041-99D0-6E47-9F85-95EA9EA5737A}"/>
                </a:ext>
              </a:extLst>
            </p:cNvPr>
            <p:cNvSpPr/>
            <p:nvPr/>
          </p:nvSpPr>
          <p:spPr>
            <a:xfrm>
              <a:off x="2396213" y="4555601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BD6502C0-3E09-D34D-AEF7-D3FACBC7E4BC}"/>
                </a:ext>
              </a:extLst>
            </p:cNvPr>
            <p:cNvSpPr/>
            <p:nvPr/>
          </p:nvSpPr>
          <p:spPr>
            <a:xfrm>
              <a:off x="2823540" y="4714189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780A464-64B5-8846-8EB2-59279A61F406}"/>
                </a:ext>
              </a:extLst>
            </p:cNvPr>
            <p:cNvSpPr/>
            <p:nvPr/>
          </p:nvSpPr>
          <p:spPr>
            <a:xfrm>
              <a:off x="2632940" y="4476386"/>
              <a:ext cx="117102" cy="1106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037AF41D-A1D7-644B-829F-AFC35B6071FA}"/>
                </a:ext>
              </a:extLst>
            </p:cNvPr>
            <p:cNvSpPr/>
            <p:nvPr/>
          </p:nvSpPr>
          <p:spPr>
            <a:xfrm>
              <a:off x="2642783" y="4164388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500" name="椭圆 499">
              <a:extLst>
                <a:ext uri="{FF2B5EF4-FFF2-40B4-BE49-F238E27FC236}">
                  <a16:creationId xmlns:a16="http://schemas.microsoft.com/office/drawing/2014/main" id="{24E84329-0ADF-AE4D-BF89-D34CF0703F98}"/>
                </a:ext>
              </a:extLst>
            </p:cNvPr>
            <p:cNvSpPr/>
            <p:nvPr/>
          </p:nvSpPr>
          <p:spPr>
            <a:xfrm>
              <a:off x="2665657" y="4868365"/>
              <a:ext cx="247608" cy="26915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6920E1CF-DB75-1B4C-8725-FBB28349317C}"/>
                </a:ext>
              </a:extLst>
            </p:cNvPr>
            <p:cNvSpPr/>
            <p:nvPr/>
          </p:nvSpPr>
          <p:spPr>
            <a:xfrm>
              <a:off x="2224336" y="4257916"/>
              <a:ext cx="117101" cy="11063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</p:grpSp>
      <p:sp>
        <p:nvSpPr>
          <p:cNvPr id="513" name="圆角矩形 512">
            <a:extLst>
              <a:ext uri="{FF2B5EF4-FFF2-40B4-BE49-F238E27FC236}">
                <a16:creationId xmlns:a16="http://schemas.microsoft.com/office/drawing/2014/main" id="{911BD89A-CCA7-D84C-B2AE-84A950ECAEA0}"/>
              </a:ext>
            </a:extLst>
          </p:cNvPr>
          <p:cNvSpPr/>
          <p:nvPr/>
        </p:nvSpPr>
        <p:spPr>
          <a:xfrm>
            <a:off x="-456728" y="2089040"/>
            <a:ext cx="3446098" cy="318929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87"/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14A95EBA-A96C-6549-876C-53967F97DFF9}"/>
              </a:ext>
            </a:extLst>
          </p:cNvPr>
          <p:cNvSpPr txBox="1"/>
          <p:nvPr/>
        </p:nvSpPr>
        <p:spPr>
          <a:xfrm>
            <a:off x="593466" y="5312746"/>
            <a:ext cx="14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Ensemble</a:t>
            </a:r>
          </a:p>
        </p:txBody>
      </p:sp>
      <p:sp>
        <p:nvSpPr>
          <p:cNvPr id="515" name="圆角矩形 514">
            <a:extLst>
              <a:ext uri="{FF2B5EF4-FFF2-40B4-BE49-F238E27FC236}">
                <a16:creationId xmlns:a16="http://schemas.microsoft.com/office/drawing/2014/main" id="{308CA57F-0BCA-9245-9BD8-C57EF6D9F2C3}"/>
              </a:ext>
            </a:extLst>
          </p:cNvPr>
          <p:cNvSpPr/>
          <p:nvPr/>
        </p:nvSpPr>
        <p:spPr>
          <a:xfrm>
            <a:off x="3737924" y="2089039"/>
            <a:ext cx="3634319" cy="318929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87"/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0C45F3A5-BEE7-9740-9DFC-C3D815E79290}"/>
              </a:ext>
            </a:extLst>
          </p:cNvPr>
          <p:cNvSpPr txBox="1"/>
          <p:nvPr/>
        </p:nvSpPr>
        <p:spPr>
          <a:xfrm>
            <a:off x="5240985" y="5312137"/>
            <a:ext cx="59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83BE073D-5AE5-C14B-BDBD-6A375CA7EC32}"/>
              </a:ext>
            </a:extLst>
          </p:cNvPr>
          <p:cNvGrpSpPr/>
          <p:nvPr/>
        </p:nvGrpSpPr>
        <p:grpSpPr>
          <a:xfrm>
            <a:off x="8036298" y="1992356"/>
            <a:ext cx="4213741" cy="3627558"/>
            <a:chOff x="2863373" y="1609416"/>
            <a:chExt cx="4738387" cy="4199322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93EC4E04-D8E7-8740-818C-77A5E19A66F4}"/>
                </a:ext>
              </a:extLst>
            </p:cNvPr>
            <p:cNvGrpSpPr/>
            <p:nvPr/>
          </p:nvGrpSpPr>
          <p:grpSpPr>
            <a:xfrm>
              <a:off x="3114710" y="1616075"/>
              <a:ext cx="2270475" cy="755493"/>
              <a:chOff x="4239417" y="2623895"/>
              <a:chExt cx="3027300" cy="1007324"/>
            </a:xfrm>
          </p:grpSpPr>
          <p:sp>
            <p:nvSpPr>
              <p:cNvPr id="290" name="Google Shape;64;p15">
                <a:extLst>
                  <a:ext uri="{FF2B5EF4-FFF2-40B4-BE49-F238E27FC236}">
                    <a16:creationId xmlns:a16="http://schemas.microsoft.com/office/drawing/2014/main" id="{F6901839-E0E3-4B4F-8878-9288A2A278F1}"/>
                  </a:ext>
                </a:extLst>
              </p:cNvPr>
              <p:cNvSpPr/>
              <p:nvPr/>
            </p:nvSpPr>
            <p:spPr>
              <a:xfrm>
                <a:off x="4239417" y="2840419"/>
                <a:ext cx="3027300" cy="790800"/>
              </a:xfrm>
              <a:prstGeom prst="roundRect">
                <a:avLst>
                  <a:gd name="adj" fmla="val 15199"/>
                </a:avLst>
              </a:prstGeom>
              <a:gradFill>
                <a:gsLst>
                  <a:gs pos="0">
                    <a:srgbClr val="DBD4EB">
                      <a:alpha val="20000"/>
                    </a:srgbClr>
                  </a:gs>
                  <a:gs pos="100000">
                    <a:srgbClr val="9180BB"/>
                  </a:gs>
                </a:gsLst>
                <a:lin ang="16200000" scaled="0"/>
              </a:gradFill>
              <a:ln w="25400">
                <a:solidFill>
                  <a:schemeClr val="tx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cxnSp>
            <p:nvCxnSpPr>
              <p:cNvPr id="291" name="直线箭头连接符 290">
                <a:extLst>
                  <a:ext uri="{FF2B5EF4-FFF2-40B4-BE49-F238E27FC236}">
                    <a16:creationId xmlns:a16="http://schemas.microsoft.com/office/drawing/2014/main" id="{D798CFD6-5A46-9E40-BECA-15737692E4CB}"/>
                  </a:ext>
                </a:extLst>
              </p:cNvPr>
              <p:cNvCxnSpPr>
                <a:cxnSpLocks/>
                <a:stCxn id="290" idx="0"/>
              </p:cNvCxnSpPr>
              <p:nvPr/>
            </p:nvCxnSpPr>
            <p:spPr>
              <a:xfrm flipV="1">
                <a:off x="5753067" y="2623895"/>
                <a:ext cx="0" cy="216524"/>
              </a:xfrm>
              <a:prstGeom prst="straightConnector1">
                <a:avLst/>
              </a:prstGeom>
              <a:ln w="38100">
                <a:solidFill>
                  <a:schemeClr val="tx1"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56AFEC64-E60F-D144-8A82-0A2A0A451476}"/>
                </a:ext>
              </a:extLst>
            </p:cNvPr>
            <p:cNvGrpSpPr/>
            <p:nvPr/>
          </p:nvGrpSpPr>
          <p:grpSpPr>
            <a:xfrm>
              <a:off x="3006403" y="1616075"/>
              <a:ext cx="2270475" cy="823107"/>
              <a:chOff x="4111888" y="2623894"/>
              <a:chExt cx="3027300" cy="1097476"/>
            </a:xfrm>
          </p:grpSpPr>
          <p:sp>
            <p:nvSpPr>
              <p:cNvPr id="288" name="Google Shape;64;p15">
                <a:extLst>
                  <a:ext uri="{FF2B5EF4-FFF2-40B4-BE49-F238E27FC236}">
                    <a16:creationId xmlns:a16="http://schemas.microsoft.com/office/drawing/2014/main" id="{6A62ADEB-52EE-F74F-AA9F-A9DD1DC00C3D}"/>
                  </a:ext>
                </a:extLst>
              </p:cNvPr>
              <p:cNvSpPr/>
              <p:nvPr/>
            </p:nvSpPr>
            <p:spPr>
              <a:xfrm>
                <a:off x="4111888" y="2930570"/>
                <a:ext cx="3027300" cy="790800"/>
              </a:xfrm>
              <a:prstGeom prst="roundRect">
                <a:avLst>
                  <a:gd name="adj" fmla="val 15199"/>
                </a:avLst>
              </a:prstGeom>
              <a:gradFill>
                <a:gsLst>
                  <a:gs pos="0">
                    <a:srgbClr val="DBD4EB">
                      <a:alpha val="45351"/>
                    </a:srgbClr>
                  </a:gs>
                  <a:gs pos="100000">
                    <a:srgbClr val="9180BB"/>
                  </a:gs>
                </a:gsLst>
                <a:lin ang="16200000" scaled="0"/>
              </a:gradFill>
              <a:ln w="25400">
                <a:solidFill>
                  <a:schemeClr val="tx1">
                    <a:alpha val="44637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cxnSp>
            <p:nvCxnSpPr>
              <p:cNvPr id="289" name="直线箭头连接符 288">
                <a:extLst>
                  <a:ext uri="{FF2B5EF4-FFF2-40B4-BE49-F238E27FC236}">
                    <a16:creationId xmlns:a16="http://schemas.microsoft.com/office/drawing/2014/main" id="{AD5DB5AF-4639-D44B-B3B2-F2FD858C4CC5}"/>
                  </a:ext>
                </a:extLst>
              </p:cNvPr>
              <p:cNvCxnSpPr>
                <a:cxnSpLocks/>
                <a:stCxn id="288" idx="0"/>
              </p:cNvCxnSpPr>
              <p:nvPr/>
            </p:nvCxnSpPr>
            <p:spPr>
              <a:xfrm flipV="1">
                <a:off x="5625538" y="2623894"/>
                <a:ext cx="0" cy="306676"/>
              </a:xfrm>
              <a:prstGeom prst="straightConnector1">
                <a:avLst/>
              </a:prstGeom>
              <a:ln w="38100">
                <a:solidFill>
                  <a:schemeClr val="tx1">
                    <a:alpha val="4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8FC3CE01-9AA7-4142-865A-D08824BB15A4}"/>
                </a:ext>
              </a:extLst>
            </p:cNvPr>
            <p:cNvGrpSpPr/>
            <p:nvPr/>
          </p:nvGrpSpPr>
          <p:grpSpPr>
            <a:xfrm>
              <a:off x="2901754" y="1609416"/>
              <a:ext cx="2270475" cy="900380"/>
              <a:chOff x="3906209" y="2623894"/>
              <a:chExt cx="3027300" cy="1200506"/>
            </a:xfrm>
          </p:grpSpPr>
          <p:sp>
            <p:nvSpPr>
              <p:cNvPr id="281" name="Google Shape;64;p15">
                <a:extLst>
                  <a:ext uri="{FF2B5EF4-FFF2-40B4-BE49-F238E27FC236}">
                    <a16:creationId xmlns:a16="http://schemas.microsoft.com/office/drawing/2014/main" id="{AE07FD46-BC28-C344-B2EA-956C7934C6ED}"/>
                  </a:ext>
                </a:extLst>
              </p:cNvPr>
              <p:cNvSpPr/>
              <p:nvPr/>
            </p:nvSpPr>
            <p:spPr>
              <a:xfrm>
                <a:off x="3906209" y="3033600"/>
                <a:ext cx="3027300" cy="790800"/>
              </a:xfrm>
              <a:prstGeom prst="roundRect">
                <a:avLst>
                  <a:gd name="adj" fmla="val 19057"/>
                </a:avLst>
              </a:prstGeom>
              <a:gradFill>
                <a:gsLst>
                  <a:gs pos="0">
                    <a:srgbClr val="DBD4EB"/>
                  </a:gs>
                  <a:gs pos="100000">
                    <a:srgbClr val="9180BB"/>
                  </a:gs>
                </a:gsLst>
                <a:lin ang="16200000" scaled="0"/>
              </a:gradFill>
              <a:ln w="25400">
                <a:solidFill>
                  <a:schemeClr val="tx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 Dot-Product Attention</a:t>
                </a:r>
                <a:endParaRPr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2" name="直线箭头连接符 281">
                <a:extLst>
                  <a:ext uri="{FF2B5EF4-FFF2-40B4-BE49-F238E27FC236}">
                    <a16:creationId xmlns:a16="http://schemas.microsoft.com/office/drawing/2014/main" id="{151A0B60-D66D-1840-B2BC-1B68D14B44FE}"/>
                  </a:ext>
                </a:extLst>
              </p:cNvPr>
              <p:cNvCxnSpPr>
                <a:stCxn id="281" idx="0"/>
              </p:cNvCxnSpPr>
              <p:nvPr/>
            </p:nvCxnSpPr>
            <p:spPr>
              <a:xfrm flipV="1">
                <a:off x="5419859" y="2623894"/>
                <a:ext cx="0" cy="4097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右中括号 198">
              <a:extLst>
                <a:ext uri="{FF2B5EF4-FFF2-40B4-BE49-F238E27FC236}">
                  <a16:creationId xmlns:a16="http://schemas.microsoft.com/office/drawing/2014/main" id="{16170F23-982F-674C-9C3D-B3F7B90D7435}"/>
                </a:ext>
              </a:extLst>
            </p:cNvPr>
            <p:cNvSpPr/>
            <p:nvPr/>
          </p:nvSpPr>
          <p:spPr>
            <a:xfrm rot="2969214">
              <a:off x="5261632" y="2000685"/>
              <a:ext cx="73767" cy="339463"/>
            </a:xfrm>
            <a:prstGeom prst="rightBracket">
              <a:avLst>
                <a:gd name="adj" fmla="val 1081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C051415-C48A-D54C-B168-4471832856F3}"/>
                </a:ext>
              </a:extLst>
            </p:cNvPr>
            <p:cNvCxnSpPr>
              <a:cxnSpLocks/>
              <a:stCxn id="199" idx="2"/>
            </p:cNvCxnSpPr>
            <p:nvPr/>
          </p:nvCxnSpPr>
          <p:spPr>
            <a:xfrm>
              <a:off x="5322476" y="2198457"/>
              <a:ext cx="129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4800D363-88FA-3D4D-AFC9-EE4B704DCA73}"/>
                    </a:ext>
                  </a:extLst>
                </p:cNvPr>
                <p:cNvSpPr txBox="1"/>
                <p:nvPr/>
              </p:nvSpPr>
              <p:spPr>
                <a:xfrm>
                  <a:off x="5483771" y="2100969"/>
                  <a:ext cx="170886" cy="213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4800D363-88FA-3D4D-AFC9-EE4B704DC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771" y="2100969"/>
                  <a:ext cx="170886" cy="213772"/>
                </a:xfrm>
                <a:prstGeom prst="rect">
                  <a:avLst/>
                </a:prstGeom>
                <a:blipFill>
                  <a:blip r:embed="rId15"/>
                  <a:stretch>
                    <a:fillRect l="-23077" r="-1538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Google Shape;71;p15">
              <a:extLst>
                <a:ext uri="{FF2B5EF4-FFF2-40B4-BE49-F238E27FC236}">
                  <a16:creationId xmlns:a16="http://schemas.microsoft.com/office/drawing/2014/main" id="{A183935B-9198-404D-875B-AD03B18343E7}"/>
                </a:ext>
              </a:extLst>
            </p:cNvPr>
            <p:cNvSpPr/>
            <p:nvPr/>
          </p:nvSpPr>
          <p:spPr>
            <a:xfrm>
              <a:off x="2897367" y="4653275"/>
              <a:ext cx="616909" cy="256137"/>
            </a:xfrm>
            <a:prstGeom prst="roundRect">
              <a:avLst>
                <a:gd name="adj" fmla="val 16963"/>
              </a:avLst>
            </a:prstGeom>
            <a:gradFill>
              <a:gsLst>
                <a:gs pos="0">
                  <a:srgbClr val="E0EDBA">
                    <a:alpha val="70980"/>
                  </a:srgbClr>
                </a:gs>
                <a:gs pos="100000">
                  <a:srgbClr val="B6D7A8"/>
                </a:gs>
              </a:gsLst>
              <a:lin ang="13500032" scaled="0"/>
            </a:gradFill>
            <a:ln w="25400">
              <a:solidFill>
                <a:schemeClr val="tx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Liner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Google Shape;71;p15">
              <a:extLst>
                <a:ext uri="{FF2B5EF4-FFF2-40B4-BE49-F238E27FC236}">
                  <a16:creationId xmlns:a16="http://schemas.microsoft.com/office/drawing/2014/main" id="{562B2257-ECDC-284E-85A5-DF40D97BF400}"/>
                </a:ext>
              </a:extLst>
            </p:cNvPr>
            <p:cNvSpPr/>
            <p:nvPr/>
          </p:nvSpPr>
          <p:spPr>
            <a:xfrm>
              <a:off x="3726938" y="4652144"/>
              <a:ext cx="616909" cy="256137"/>
            </a:xfrm>
            <a:prstGeom prst="roundRect">
              <a:avLst>
                <a:gd name="adj" fmla="val 16963"/>
              </a:avLst>
            </a:prstGeom>
            <a:gradFill>
              <a:gsLst>
                <a:gs pos="0">
                  <a:srgbClr val="E0EDBA">
                    <a:alpha val="70980"/>
                  </a:srgbClr>
                </a:gs>
                <a:gs pos="100000">
                  <a:srgbClr val="B6D7A8"/>
                </a:gs>
              </a:gsLst>
              <a:lin ang="13500032" scaled="0"/>
            </a:gradFill>
            <a:ln w="25400">
              <a:solidFill>
                <a:schemeClr val="tx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Liner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Google Shape;71;p15">
              <a:extLst>
                <a:ext uri="{FF2B5EF4-FFF2-40B4-BE49-F238E27FC236}">
                  <a16:creationId xmlns:a16="http://schemas.microsoft.com/office/drawing/2014/main" id="{5989BF50-F00F-9C4F-8129-BB06037815CC}"/>
                </a:ext>
              </a:extLst>
            </p:cNvPr>
            <p:cNvSpPr/>
            <p:nvPr/>
          </p:nvSpPr>
          <p:spPr>
            <a:xfrm>
              <a:off x="4524219" y="4652144"/>
              <a:ext cx="616909" cy="256137"/>
            </a:xfrm>
            <a:prstGeom prst="roundRect">
              <a:avLst>
                <a:gd name="adj" fmla="val 16963"/>
              </a:avLst>
            </a:prstGeom>
            <a:gradFill>
              <a:gsLst>
                <a:gs pos="0">
                  <a:srgbClr val="E0EDBA">
                    <a:alpha val="70980"/>
                  </a:srgbClr>
                </a:gs>
                <a:gs pos="100000">
                  <a:srgbClr val="B6D7A8"/>
                </a:gs>
              </a:gsLst>
              <a:lin ang="13500032" scaled="0"/>
            </a:gradFill>
            <a:ln w="25400">
              <a:solidFill>
                <a:schemeClr val="tx1"/>
              </a:solidFill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Liner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86A1111A-BFA3-954C-9AFC-BC311F96463E}"/>
                    </a:ext>
                  </a:extLst>
                </p:cNvPr>
                <p:cNvSpPr txBox="1"/>
                <p:nvPr/>
              </p:nvSpPr>
              <p:spPr>
                <a:xfrm>
                  <a:off x="3961190" y="5591756"/>
                  <a:ext cx="137602" cy="2169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zh-CN" alt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35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86A1111A-BFA3-954C-9AFC-BC311F964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190" y="5591756"/>
                  <a:ext cx="137602" cy="216982"/>
                </a:xfrm>
                <a:prstGeom prst="rect">
                  <a:avLst/>
                </a:prstGeom>
                <a:blipFill>
                  <a:blip r:embed="rId16"/>
                  <a:stretch>
                    <a:fillRect l="-27273" t="-25000" r="-27273"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0C0DBC9A-09AB-754E-BD96-279B0A593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4293" y="4985872"/>
              <a:ext cx="0" cy="290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472309C0-F01E-E149-88B8-098E34EC2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4217" y="5268798"/>
              <a:ext cx="0" cy="30336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65EA48FE-1796-274E-9F7A-B195F73EF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1952" y="5261654"/>
              <a:ext cx="800722" cy="653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24200275-1C2E-4D42-A882-1F0B5EADA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5820" y="5268796"/>
              <a:ext cx="826130" cy="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线箭头连接符 211">
              <a:extLst>
                <a:ext uri="{FF2B5EF4-FFF2-40B4-BE49-F238E27FC236}">
                  <a16:creationId xmlns:a16="http://schemas.microsoft.com/office/drawing/2014/main" id="{53628125-53D4-D949-B55D-B8AA5533A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4333" y="4978728"/>
              <a:ext cx="0" cy="290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箭头连接符 212">
              <a:extLst>
                <a:ext uri="{FF2B5EF4-FFF2-40B4-BE49-F238E27FC236}">
                  <a16:creationId xmlns:a16="http://schemas.microsoft.com/office/drawing/2014/main" id="{3198873A-7591-524E-A50B-A4222276B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60" y="4980496"/>
              <a:ext cx="0" cy="290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213">
              <a:extLst>
                <a:ext uri="{FF2B5EF4-FFF2-40B4-BE49-F238E27FC236}">
                  <a16:creationId xmlns:a16="http://schemas.microsoft.com/office/drawing/2014/main" id="{D50F8FC7-F221-9140-B63B-912A5F6BB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000" y="3696841"/>
              <a:ext cx="0" cy="9553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箭头连接符 214">
              <a:extLst>
                <a:ext uri="{FF2B5EF4-FFF2-40B4-BE49-F238E27FC236}">
                  <a16:creationId xmlns:a16="http://schemas.microsoft.com/office/drawing/2014/main" id="{80CF508E-6788-244A-9122-E8C046F4CBD5}"/>
                </a:ext>
              </a:extLst>
            </p:cNvPr>
            <p:cNvCxnSpPr>
              <a:cxnSpLocks/>
              <a:stCxn id="205" idx="0"/>
              <a:endCxn id="236" idx="2"/>
            </p:cNvCxnSpPr>
            <p:nvPr/>
          </p:nvCxnSpPr>
          <p:spPr>
            <a:xfrm flipH="1" flipV="1">
              <a:off x="4832066" y="4064922"/>
              <a:ext cx="608" cy="587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5C26E3D8-D5BF-D345-BFDA-B7BC882FCED9}"/>
                    </a:ext>
                  </a:extLst>
                </p:cNvPr>
                <p:cNvSpPr txBox="1"/>
                <p:nvPr/>
              </p:nvSpPr>
              <p:spPr>
                <a:xfrm>
                  <a:off x="4757153" y="3485278"/>
                  <a:ext cx="161872" cy="213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5C26E3D8-D5BF-D345-BFDA-B7BC882FC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53" y="3485278"/>
                  <a:ext cx="161872" cy="213772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25000"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8B143D69-D7D2-E348-94FA-E1CD160B1E65}"/>
                    </a:ext>
                  </a:extLst>
                </p:cNvPr>
                <p:cNvSpPr txBox="1"/>
                <p:nvPr/>
              </p:nvSpPr>
              <p:spPr>
                <a:xfrm>
                  <a:off x="3961190" y="3481947"/>
                  <a:ext cx="165694" cy="213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8B143D69-D7D2-E348-94FA-E1CD160B1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190" y="3481947"/>
                  <a:ext cx="165694" cy="213772"/>
                </a:xfrm>
                <a:prstGeom prst="rect">
                  <a:avLst/>
                </a:prstGeom>
                <a:blipFill>
                  <a:blip r:embed="rId18"/>
                  <a:stretch>
                    <a:fillRect l="-23077" r="-1538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CC2CD839-10BD-1343-B467-25A0F9EDA7A5}"/>
                    </a:ext>
                  </a:extLst>
                </p:cNvPr>
                <p:cNvSpPr txBox="1"/>
                <p:nvPr/>
              </p:nvSpPr>
              <p:spPr>
                <a:xfrm>
                  <a:off x="3141714" y="3483622"/>
                  <a:ext cx="153292" cy="213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CC2CD839-10BD-1343-B467-25A0F9ED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714" y="3483622"/>
                  <a:ext cx="153292" cy="213772"/>
                </a:xfrm>
                <a:prstGeom prst="rect">
                  <a:avLst/>
                </a:prstGeom>
                <a:blipFill>
                  <a:blip r:embed="rId19"/>
                  <a:stretch>
                    <a:fillRect l="-27273"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Google Shape;66;p15">
              <a:extLst>
                <a:ext uri="{FF2B5EF4-FFF2-40B4-BE49-F238E27FC236}">
                  <a16:creationId xmlns:a16="http://schemas.microsoft.com/office/drawing/2014/main" id="{7BD0B250-6ADE-0B48-90B9-725BB965EFB3}"/>
                </a:ext>
              </a:extLst>
            </p:cNvPr>
            <p:cNvSpPr/>
            <p:nvPr/>
          </p:nvSpPr>
          <p:spPr>
            <a:xfrm>
              <a:off x="5379646" y="4305143"/>
              <a:ext cx="616909" cy="256137"/>
            </a:xfrm>
            <a:prstGeom prst="roundRect">
              <a:avLst>
                <a:gd name="adj" fmla="val 1476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Liner</a:t>
              </a:r>
            </a:p>
          </p:txBody>
        </p:sp>
        <p:sp>
          <p:nvSpPr>
            <p:cNvPr id="221" name="Google Shape;66;p15">
              <a:extLst>
                <a:ext uri="{FF2B5EF4-FFF2-40B4-BE49-F238E27FC236}">
                  <a16:creationId xmlns:a16="http://schemas.microsoft.com/office/drawing/2014/main" id="{06FECFE0-41A2-834E-8252-B67A7761B6F3}"/>
                </a:ext>
              </a:extLst>
            </p:cNvPr>
            <p:cNvSpPr/>
            <p:nvPr/>
          </p:nvSpPr>
          <p:spPr>
            <a:xfrm>
              <a:off x="6093799" y="4305143"/>
              <a:ext cx="616909" cy="256137"/>
            </a:xfrm>
            <a:prstGeom prst="roundRect">
              <a:avLst>
                <a:gd name="adj" fmla="val 1476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Liner</a:t>
              </a:r>
            </a:p>
          </p:txBody>
        </p:sp>
        <p:sp>
          <p:nvSpPr>
            <p:cNvPr id="222" name="圆角矩形 221">
              <a:extLst>
                <a:ext uri="{FF2B5EF4-FFF2-40B4-BE49-F238E27FC236}">
                  <a16:creationId xmlns:a16="http://schemas.microsoft.com/office/drawing/2014/main" id="{AE2EAEE5-5E61-E04D-A36D-17A0D6671AD9}"/>
                </a:ext>
              </a:extLst>
            </p:cNvPr>
            <p:cNvSpPr/>
            <p:nvPr/>
          </p:nvSpPr>
          <p:spPr>
            <a:xfrm>
              <a:off x="5313316" y="4028681"/>
              <a:ext cx="1442984" cy="598158"/>
            </a:xfrm>
            <a:prstGeom prst="roundRect">
              <a:avLst/>
            </a:prstGeom>
            <a:noFill/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23" name="直线连接符 222">
              <a:extLst>
                <a:ext uri="{FF2B5EF4-FFF2-40B4-BE49-F238E27FC236}">
                  <a16:creationId xmlns:a16="http://schemas.microsoft.com/office/drawing/2014/main" id="{AFDCD914-0143-0B49-AAA8-9B8C73418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199" y="5079419"/>
              <a:ext cx="1664989" cy="478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0C33BC5F-39C2-9246-ACA7-3F3A4CA216D8}"/>
                </a:ext>
              </a:extLst>
            </p:cNvPr>
            <p:cNvSpPr/>
            <p:nvPr/>
          </p:nvSpPr>
          <p:spPr>
            <a:xfrm>
              <a:off x="4013717" y="5251039"/>
              <a:ext cx="36469" cy="342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31153179-3D65-A64A-938C-5AFCF2074746}"/>
                </a:ext>
              </a:extLst>
            </p:cNvPr>
            <p:cNvSpPr/>
            <p:nvPr/>
          </p:nvSpPr>
          <p:spPr>
            <a:xfrm>
              <a:off x="4016264" y="5066531"/>
              <a:ext cx="36469" cy="342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C69308D0-920D-5E4F-A2FE-E0D7B5DFA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4652" y="4652144"/>
              <a:ext cx="0" cy="4315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连接符 226">
              <a:extLst>
                <a:ext uri="{FF2B5EF4-FFF2-40B4-BE49-F238E27FC236}">
                  <a16:creationId xmlns:a16="http://schemas.microsoft.com/office/drawing/2014/main" id="{401F53D0-DAD3-CB4F-8EEB-5886C6528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625" y="5165307"/>
              <a:ext cx="1580628" cy="58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9D911396-4AF3-2B48-87E5-63E7F23DD094}"/>
                </a:ext>
              </a:extLst>
            </p:cNvPr>
            <p:cNvSpPr/>
            <p:nvPr/>
          </p:nvSpPr>
          <p:spPr>
            <a:xfrm>
              <a:off x="4804964" y="5153392"/>
              <a:ext cx="36469" cy="342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cxnSp>
          <p:nvCxnSpPr>
            <p:cNvPr id="229" name="直线箭头连接符 228">
              <a:extLst>
                <a:ext uri="{FF2B5EF4-FFF2-40B4-BE49-F238E27FC236}">
                  <a16:creationId xmlns:a16="http://schemas.microsoft.com/office/drawing/2014/main" id="{D65D9867-1D1E-5E41-804D-069A98CDE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253" y="4652144"/>
              <a:ext cx="0" cy="5183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1AD5B76-EB2B-DB4B-BB52-FA360FD20910}"/>
                    </a:ext>
                  </a:extLst>
                </p:cNvPr>
                <p:cNvSpPr txBox="1"/>
                <p:nvPr/>
              </p:nvSpPr>
              <p:spPr>
                <a:xfrm>
                  <a:off x="3942182" y="4089325"/>
                  <a:ext cx="18915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350" i="1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1AD5B76-EB2B-DB4B-BB52-FA360FD20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82" y="4089325"/>
                  <a:ext cx="189154" cy="207749"/>
                </a:xfrm>
                <a:prstGeom prst="rect">
                  <a:avLst/>
                </a:prstGeom>
                <a:blipFill>
                  <a:blip r:embed="rId20"/>
                  <a:stretch>
                    <a:fillRect l="-35714" r="-28571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直线箭头连接符 230">
              <a:extLst>
                <a:ext uri="{FF2B5EF4-FFF2-40B4-BE49-F238E27FC236}">
                  <a16:creationId xmlns:a16="http://schemas.microsoft.com/office/drawing/2014/main" id="{4D221BC7-96F0-8C45-9A18-0D59A419904D}"/>
                </a:ext>
              </a:extLst>
            </p:cNvPr>
            <p:cNvCxnSpPr>
              <a:cxnSpLocks/>
              <a:stCxn id="204" idx="0"/>
              <a:endCxn id="230" idx="2"/>
            </p:cNvCxnSpPr>
            <p:nvPr/>
          </p:nvCxnSpPr>
          <p:spPr>
            <a:xfrm flipV="1">
              <a:off x="4035393" y="4297074"/>
              <a:ext cx="1366" cy="355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箭头连接符 231">
              <a:extLst>
                <a:ext uri="{FF2B5EF4-FFF2-40B4-BE49-F238E27FC236}">
                  <a16:creationId xmlns:a16="http://schemas.microsoft.com/office/drawing/2014/main" id="{07F4D0E6-7844-494E-AAA5-A5F01A716805}"/>
                </a:ext>
              </a:extLst>
            </p:cNvPr>
            <p:cNvCxnSpPr>
              <a:cxnSpLocks/>
              <a:endCxn id="230" idx="3"/>
            </p:cNvCxnSpPr>
            <p:nvPr/>
          </p:nvCxnSpPr>
          <p:spPr>
            <a:xfrm flipH="1">
              <a:off x="4131336" y="4193200"/>
              <a:ext cx="15598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7781EB41-FC6D-1048-A883-4D4340137C55}"/>
                </a:ext>
              </a:extLst>
            </p:cNvPr>
            <p:cNvCxnSpPr>
              <a:cxnSpLocks/>
              <a:endCxn id="220" idx="0"/>
            </p:cNvCxnSpPr>
            <p:nvPr/>
          </p:nvCxnSpPr>
          <p:spPr>
            <a:xfrm>
              <a:off x="5688101" y="4193198"/>
              <a:ext cx="0" cy="11194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线箭头连接符 233">
              <a:extLst>
                <a:ext uri="{FF2B5EF4-FFF2-40B4-BE49-F238E27FC236}">
                  <a16:creationId xmlns:a16="http://schemas.microsoft.com/office/drawing/2014/main" id="{054CE619-503F-3641-AD90-7E58CAA98B9E}"/>
                </a:ext>
              </a:extLst>
            </p:cNvPr>
            <p:cNvCxnSpPr>
              <a:cxnSpLocks/>
              <a:stCxn id="230" idx="0"/>
            </p:cNvCxnSpPr>
            <p:nvPr/>
          </p:nvCxnSpPr>
          <p:spPr>
            <a:xfrm flipV="1">
              <a:off x="4036759" y="3696839"/>
              <a:ext cx="4010" cy="3924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D397D34A-8F82-1D4E-A0D3-AF6DE6EB0460}"/>
                </a:ext>
              </a:extLst>
            </p:cNvPr>
            <p:cNvCxnSpPr>
              <a:cxnSpLocks/>
              <a:endCxn id="221" idx="0"/>
            </p:cNvCxnSpPr>
            <p:nvPr/>
          </p:nvCxnSpPr>
          <p:spPr>
            <a:xfrm>
              <a:off x="6402253" y="3961047"/>
              <a:ext cx="1" cy="34409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24521558-71CF-724C-998A-16BB677F4810}"/>
                    </a:ext>
                  </a:extLst>
                </p:cNvPr>
                <p:cNvSpPr txBox="1"/>
                <p:nvPr/>
              </p:nvSpPr>
              <p:spPr>
                <a:xfrm>
                  <a:off x="4737489" y="3857173"/>
                  <a:ext cx="18915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350" i="1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24521558-71CF-724C-998A-16BB677F4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489" y="3857173"/>
                  <a:ext cx="189154" cy="207749"/>
                </a:xfrm>
                <a:prstGeom prst="rect">
                  <a:avLst/>
                </a:prstGeom>
                <a:blipFill>
                  <a:blip r:embed="rId21"/>
                  <a:stretch>
                    <a:fillRect l="-35714" r="-28571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5BF3C9-4555-684F-A77C-323F7AA283E5}"/>
                </a:ext>
              </a:extLst>
            </p:cNvPr>
            <p:cNvCxnSpPr>
              <a:cxnSpLocks/>
              <a:endCxn id="236" idx="3"/>
            </p:cNvCxnSpPr>
            <p:nvPr/>
          </p:nvCxnSpPr>
          <p:spPr>
            <a:xfrm flipH="1">
              <a:off x="4926643" y="3961048"/>
              <a:ext cx="14695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AEEAC563-9243-4540-8C4C-8D6240C5D71C}"/>
                </a:ext>
              </a:extLst>
            </p:cNvPr>
            <p:cNvCxnSpPr>
              <a:cxnSpLocks/>
              <a:stCxn id="236" idx="0"/>
            </p:cNvCxnSpPr>
            <p:nvPr/>
          </p:nvCxnSpPr>
          <p:spPr>
            <a:xfrm flipV="1">
              <a:off x="4832066" y="3696839"/>
              <a:ext cx="3298" cy="160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06CCBDE0-8E4C-584E-B97A-999D69EE3558}"/>
                </a:ext>
              </a:extLst>
            </p:cNvPr>
            <p:cNvSpPr txBox="1"/>
            <p:nvPr/>
          </p:nvSpPr>
          <p:spPr>
            <a:xfrm>
              <a:off x="5726673" y="4005110"/>
              <a:ext cx="759819" cy="32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Plugin</a:t>
              </a:r>
              <a:endParaRPr kumimoji="1"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0" name="直线箭头连接符 239">
              <a:extLst>
                <a:ext uri="{FF2B5EF4-FFF2-40B4-BE49-F238E27FC236}">
                  <a16:creationId xmlns:a16="http://schemas.microsoft.com/office/drawing/2014/main" id="{217BF7C4-5901-0348-ABFC-F5C26B031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0238" y="4327760"/>
              <a:ext cx="2249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22B843C8-A327-3944-915C-0F11B8FAA0DA}"/>
                    </a:ext>
                  </a:extLst>
                </p:cNvPr>
                <p:cNvSpPr txBox="1"/>
                <p:nvPr/>
              </p:nvSpPr>
              <p:spPr>
                <a:xfrm>
                  <a:off x="7064754" y="4067682"/>
                  <a:ext cx="537006" cy="4154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Model</m:t>
                        </m:r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zh-CN" sz="13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kumimoji="1" lang="zh-CN" altLang="en-US" sz="1350" dirty="0"/>
                </a:p>
              </p:txBody>
            </p:sp>
          </mc:Choice>
          <mc:Fallback xmlns="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22B843C8-A327-3944-915C-0F11B8FAA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54" y="4067682"/>
                  <a:ext cx="537006" cy="415498"/>
                </a:xfrm>
                <a:prstGeom prst="rect">
                  <a:avLst/>
                </a:prstGeom>
                <a:blipFill>
                  <a:blip r:embed="rId22"/>
                  <a:stretch>
                    <a:fillRect l="-10256" t="-6897" r="-20513"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E508A4E2-7212-3A4A-895A-3E3F7A24ABFC}"/>
                </a:ext>
              </a:extLst>
            </p:cNvPr>
            <p:cNvGrpSpPr/>
            <p:nvPr/>
          </p:nvGrpSpPr>
          <p:grpSpPr>
            <a:xfrm>
              <a:off x="2863373" y="2879651"/>
              <a:ext cx="762605" cy="354080"/>
              <a:chOff x="3884731" y="2772735"/>
              <a:chExt cx="1016806" cy="472106"/>
            </a:xfrm>
          </p:grpSpPr>
          <p:sp>
            <p:nvSpPr>
              <p:cNvPr id="266" name="Google Shape;68;p15">
                <a:extLst>
                  <a:ext uri="{FF2B5EF4-FFF2-40B4-BE49-F238E27FC236}">
                    <a16:creationId xmlns:a16="http://schemas.microsoft.com/office/drawing/2014/main" id="{36F67E59-0BA0-AD41-9BC4-5290820C590D}"/>
                  </a:ext>
                </a:extLst>
              </p:cNvPr>
              <p:cNvSpPr/>
              <p:nvPr/>
            </p:nvSpPr>
            <p:spPr>
              <a:xfrm rot="10800000">
                <a:off x="4079001" y="277273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20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67" name="Google Shape;68;p15">
                <a:extLst>
                  <a:ext uri="{FF2B5EF4-FFF2-40B4-BE49-F238E27FC236}">
                    <a16:creationId xmlns:a16="http://schemas.microsoft.com/office/drawing/2014/main" id="{1D4D2B03-2A8F-B145-A01B-2AB5D7305826}"/>
                  </a:ext>
                </a:extLst>
              </p:cNvPr>
              <p:cNvSpPr/>
              <p:nvPr/>
            </p:nvSpPr>
            <p:spPr>
              <a:xfrm rot="10800000">
                <a:off x="3979080" y="2840759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45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45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70" name="Google Shape;68;p15">
                <a:extLst>
                  <a:ext uri="{FF2B5EF4-FFF2-40B4-BE49-F238E27FC236}">
                    <a16:creationId xmlns:a16="http://schemas.microsoft.com/office/drawing/2014/main" id="{8AD8902E-7246-9247-97D6-99213CEEED9F}"/>
                  </a:ext>
                </a:extLst>
              </p:cNvPr>
              <p:cNvSpPr/>
              <p:nvPr/>
            </p:nvSpPr>
            <p:spPr>
              <a:xfrm rot="10800000">
                <a:off x="3884731" y="290332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</p:grpSp>
        <p:cxnSp>
          <p:nvCxnSpPr>
            <p:cNvPr id="243" name="直线箭头连接符 242">
              <a:extLst>
                <a:ext uri="{FF2B5EF4-FFF2-40B4-BE49-F238E27FC236}">
                  <a16:creationId xmlns:a16="http://schemas.microsoft.com/office/drawing/2014/main" id="{ED903D09-C78D-CC4A-8114-FB26998D9251}"/>
                </a:ext>
              </a:extLst>
            </p:cNvPr>
            <p:cNvCxnSpPr>
              <a:cxnSpLocks/>
              <a:stCxn id="219" idx="0"/>
            </p:cNvCxnSpPr>
            <p:nvPr/>
          </p:nvCxnSpPr>
          <p:spPr>
            <a:xfrm flipV="1">
              <a:off x="3218360" y="3301943"/>
              <a:ext cx="6188" cy="1816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箭头连接符 243">
              <a:extLst>
                <a:ext uri="{FF2B5EF4-FFF2-40B4-BE49-F238E27FC236}">
                  <a16:creationId xmlns:a16="http://schemas.microsoft.com/office/drawing/2014/main" id="{1A0C536A-DD03-E547-A0FA-DF3CC843EBBE}"/>
                </a:ext>
              </a:extLst>
            </p:cNvPr>
            <p:cNvCxnSpPr>
              <a:cxnSpLocks/>
              <a:stCxn id="217" idx="0"/>
            </p:cNvCxnSpPr>
            <p:nvPr/>
          </p:nvCxnSpPr>
          <p:spPr>
            <a:xfrm flipV="1">
              <a:off x="4044037" y="3286837"/>
              <a:ext cx="3932" cy="1951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箭头连接符 244">
              <a:extLst>
                <a:ext uri="{FF2B5EF4-FFF2-40B4-BE49-F238E27FC236}">
                  <a16:creationId xmlns:a16="http://schemas.microsoft.com/office/drawing/2014/main" id="{D75BC2EA-70F9-EB4B-8239-56CF00B60A30}"/>
                </a:ext>
              </a:extLst>
            </p:cNvPr>
            <p:cNvCxnSpPr>
              <a:cxnSpLocks/>
              <a:stCxn id="216" idx="0"/>
            </p:cNvCxnSpPr>
            <p:nvPr/>
          </p:nvCxnSpPr>
          <p:spPr>
            <a:xfrm flipV="1">
              <a:off x="4838090" y="3286837"/>
              <a:ext cx="3341" cy="1984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A6907F1A-06D1-334A-BBCF-40A4257F98BA}"/>
                </a:ext>
              </a:extLst>
            </p:cNvPr>
            <p:cNvGrpSpPr/>
            <p:nvPr/>
          </p:nvGrpSpPr>
          <p:grpSpPr>
            <a:xfrm>
              <a:off x="3711439" y="2882317"/>
              <a:ext cx="762605" cy="354080"/>
              <a:chOff x="3884731" y="2772735"/>
              <a:chExt cx="1016806" cy="472106"/>
            </a:xfrm>
          </p:grpSpPr>
          <p:sp>
            <p:nvSpPr>
              <p:cNvPr id="254" name="Google Shape;68;p15">
                <a:extLst>
                  <a:ext uri="{FF2B5EF4-FFF2-40B4-BE49-F238E27FC236}">
                    <a16:creationId xmlns:a16="http://schemas.microsoft.com/office/drawing/2014/main" id="{6B63EEDB-4B2D-C54F-AB6C-C89E893A384D}"/>
                  </a:ext>
                </a:extLst>
              </p:cNvPr>
              <p:cNvSpPr/>
              <p:nvPr/>
            </p:nvSpPr>
            <p:spPr>
              <a:xfrm rot="10800000">
                <a:off x="4079001" y="277273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20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64" name="Google Shape;68;p15">
                <a:extLst>
                  <a:ext uri="{FF2B5EF4-FFF2-40B4-BE49-F238E27FC236}">
                    <a16:creationId xmlns:a16="http://schemas.microsoft.com/office/drawing/2014/main" id="{2DBADF41-512B-7C4B-9907-A7F14E0FE138}"/>
                  </a:ext>
                </a:extLst>
              </p:cNvPr>
              <p:cNvSpPr/>
              <p:nvPr/>
            </p:nvSpPr>
            <p:spPr>
              <a:xfrm rot="10800000">
                <a:off x="3979080" y="2840759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45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45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65" name="Google Shape;68;p15">
                <a:extLst>
                  <a:ext uri="{FF2B5EF4-FFF2-40B4-BE49-F238E27FC236}">
                    <a16:creationId xmlns:a16="http://schemas.microsoft.com/office/drawing/2014/main" id="{024A2113-690E-D043-B394-FE4DA6055C49}"/>
                  </a:ext>
                </a:extLst>
              </p:cNvPr>
              <p:cNvSpPr/>
              <p:nvPr/>
            </p:nvSpPr>
            <p:spPr>
              <a:xfrm rot="10800000">
                <a:off x="3884731" y="290332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</p:grp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AA32B48B-B5E3-A543-A189-A046CB8FF301}"/>
                </a:ext>
              </a:extLst>
            </p:cNvPr>
            <p:cNvGrpSpPr/>
            <p:nvPr/>
          </p:nvGrpSpPr>
          <p:grpSpPr>
            <a:xfrm>
              <a:off x="4555327" y="2877131"/>
              <a:ext cx="762605" cy="354080"/>
              <a:chOff x="3884731" y="2772735"/>
              <a:chExt cx="1016806" cy="472106"/>
            </a:xfrm>
          </p:grpSpPr>
          <p:sp>
            <p:nvSpPr>
              <p:cNvPr id="251" name="Google Shape;68;p15">
                <a:extLst>
                  <a:ext uri="{FF2B5EF4-FFF2-40B4-BE49-F238E27FC236}">
                    <a16:creationId xmlns:a16="http://schemas.microsoft.com/office/drawing/2014/main" id="{BE86AC59-3CBF-7748-9A5A-411B4849F0CA}"/>
                  </a:ext>
                </a:extLst>
              </p:cNvPr>
              <p:cNvSpPr/>
              <p:nvPr/>
            </p:nvSpPr>
            <p:spPr>
              <a:xfrm rot="10800000">
                <a:off x="4079001" y="277273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20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20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52" name="Google Shape;68;p15">
                <a:extLst>
                  <a:ext uri="{FF2B5EF4-FFF2-40B4-BE49-F238E27FC236}">
                    <a16:creationId xmlns:a16="http://schemas.microsoft.com/office/drawing/2014/main" id="{B1713629-8B63-7D44-ADA3-61094CCAEA48}"/>
                  </a:ext>
                </a:extLst>
              </p:cNvPr>
              <p:cNvSpPr/>
              <p:nvPr/>
            </p:nvSpPr>
            <p:spPr>
              <a:xfrm rot="10800000">
                <a:off x="3979080" y="2840759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45000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>
                    <a:alpha val="45000"/>
                  </a:schemeClr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  <p:sp>
            <p:nvSpPr>
              <p:cNvPr id="253" name="Google Shape;68;p15">
                <a:extLst>
                  <a:ext uri="{FF2B5EF4-FFF2-40B4-BE49-F238E27FC236}">
                    <a16:creationId xmlns:a16="http://schemas.microsoft.com/office/drawing/2014/main" id="{16DFE1F8-321B-4946-A87C-082DC2FC9078}"/>
                  </a:ext>
                </a:extLst>
              </p:cNvPr>
              <p:cNvSpPr/>
              <p:nvPr/>
            </p:nvSpPr>
            <p:spPr>
              <a:xfrm rot="10800000">
                <a:off x="3884731" y="2903325"/>
                <a:ext cx="822536" cy="341516"/>
              </a:xfrm>
              <a:prstGeom prst="roundRect">
                <a:avLst>
                  <a:gd name="adj" fmla="val 16275"/>
                </a:avLst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25400">
                <a:solidFill>
                  <a:schemeClr val="dk1"/>
                </a:solidFill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 dirty="0"/>
              </a:p>
            </p:txBody>
          </p:sp>
        </p:grpSp>
        <p:cxnSp>
          <p:nvCxnSpPr>
            <p:cNvPr id="248" name="直线箭头连接符 247">
              <a:extLst>
                <a:ext uri="{FF2B5EF4-FFF2-40B4-BE49-F238E27FC236}">
                  <a16:creationId xmlns:a16="http://schemas.microsoft.com/office/drawing/2014/main" id="{64840416-DF92-2C4B-B13F-2BB918DE5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381" y="2591584"/>
              <a:ext cx="0" cy="22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箭头连接符 248">
              <a:extLst>
                <a:ext uri="{FF2B5EF4-FFF2-40B4-BE49-F238E27FC236}">
                  <a16:creationId xmlns:a16="http://schemas.microsoft.com/office/drawing/2014/main" id="{26C839E7-D18C-6E40-8AD0-D12B6ACB3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1210" y="2597161"/>
              <a:ext cx="0" cy="22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箭头连接符 249">
              <a:extLst>
                <a:ext uri="{FF2B5EF4-FFF2-40B4-BE49-F238E27FC236}">
                  <a16:creationId xmlns:a16="http://schemas.microsoft.com/office/drawing/2014/main" id="{8D0F4EA0-A09B-4F4A-8926-C8C6CBC39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051" y="2591584"/>
              <a:ext cx="0" cy="22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07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A15BD455-81BC-0242-B6EB-943509E5F1F2}"/>
              </a:ext>
            </a:extLst>
          </p:cNvPr>
          <p:cNvSpPr/>
          <p:nvPr/>
        </p:nvSpPr>
        <p:spPr>
          <a:xfrm>
            <a:off x="2665672" y="1092127"/>
            <a:ext cx="116474" cy="10559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rgbClr val="00B050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1E8683F5-CF4E-0D42-BE16-125BEE106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92" y="1080981"/>
            <a:ext cx="165385" cy="165385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DA4D5F9D-9F02-224A-A191-5B994643DC66}"/>
              </a:ext>
            </a:extLst>
          </p:cNvPr>
          <p:cNvSpPr txBox="1"/>
          <p:nvPr/>
        </p:nvSpPr>
        <p:spPr>
          <a:xfrm>
            <a:off x="4581208" y="981306"/>
            <a:ext cx="175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D8158D6-9773-404C-97DE-F41C97835705}"/>
              </a:ext>
            </a:extLst>
          </p:cNvPr>
          <p:cNvSpPr txBox="1"/>
          <p:nvPr/>
        </p:nvSpPr>
        <p:spPr>
          <a:xfrm>
            <a:off x="2787598" y="978302"/>
            <a:ext cx="1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example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2114493-57AB-B649-9374-4D74E1304266}"/>
              </a:ext>
            </a:extLst>
          </p:cNvPr>
          <p:cNvSpPr/>
          <p:nvPr/>
        </p:nvSpPr>
        <p:spPr>
          <a:xfrm>
            <a:off x="6396606" y="1064808"/>
            <a:ext cx="173792" cy="16791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398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29B137A-74DD-8547-85B2-6DC7D4B7E407}"/>
              </a:ext>
            </a:extLst>
          </p:cNvPr>
          <p:cNvSpPr txBox="1"/>
          <p:nvPr/>
        </p:nvSpPr>
        <p:spPr>
          <a:xfrm>
            <a:off x="6569379" y="978302"/>
            <a:ext cx="153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90B0B81C-2AF9-DE40-952C-43F9B1B9E7E9}"/>
                  </a:ext>
                </a:extLst>
              </p:cNvPr>
              <p:cNvSpPr txBox="1"/>
              <p:nvPr/>
            </p:nvSpPr>
            <p:spPr>
              <a:xfrm>
                <a:off x="7336439" y="3989043"/>
                <a:ext cx="16449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90B0B81C-2AF9-DE40-952C-43F9B1B9E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439" y="3989043"/>
                <a:ext cx="1644950" cy="30777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66;p15">
            <a:extLst>
              <a:ext uri="{FF2B5EF4-FFF2-40B4-BE49-F238E27FC236}">
                <a16:creationId xmlns:a16="http://schemas.microsoft.com/office/drawing/2014/main" id="{E1960CF6-4359-864A-96D9-5EDC2092C16F}"/>
              </a:ext>
            </a:extLst>
          </p:cNvPr>
          <p:cNvSpPr/>
          <p:nvPr/>
        </p:nvSpPr>
        <p:spPr>
          <a:xfrm>
            <a:off x="7384845" y="2732989"/>
            <a:ext cx="764331" cy="279183"/>
          </a:xfrm>
          <a:prstGeom prst="roundRect">
            <a:avLst>
              <a:gd name="adj" fmla="val 1476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E4954AB0-0B26-5341-9375-DA045FCC148B}"/>
              </a:ext>
            </a:extLst>
          </p:cNvPr>
          <p:cNvCxnSpPr>
            <a:cxnSpLocks/>
            <a:stCxn id="89" idx="1"/>
            <a:endCxn id="284" idx="1"/>
          </p:cNvCxnSpPr>
          <p:nvPr/>
        </p:nvCxnSpPr>
        <p:spPr>
          <a:xfrm flipH="1" flipV="1">
            <a:off x="7054824" y="2868208"/>
            <a:ext cx="330023" cy="4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4CBE7A-ACC7-C144-B641-DCD28E9670CF}"/>
              </a:ext>
            </a:extLst>
          </p:cNvPr>
          <p:cNvCxnSpPr>
            <a:cxnSpLocks/>
            <a:stCxn id="95" idx="1"/>
            <a:endCxn id="89" idx="3"/>
          </p:cNvCxnSpPr>
          <p:nvPr/>
        </p:nvCxnSpPr>
        <p:spPr>
          <a:xfrm flipH="1" flipV="1">
            <a:off x="8149175" y="2872581"/>
            <a:ext cx="330024" cy="5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7428ED-5F7A-1141-89D0-D142063B7EBA}"/>
                  </a:ext>
                </a:extLst>
              </p:cNvPr>
              <p:cNvSpPr txBox="1"/>
              <p:nvPr/>
            </p:nvSpPr>
            <p:spPr>
              <a:xfrm>
                <a:off x="8479199" y="2662668"/>
                <a:ext cx="4919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i="1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7428ED-5F7A-1141-89D0-D142063B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99" y="2662668"/>
                <a:ext cx="491994" cy="430887"/>
              </a:xfrm>
              <a:prstGeom prst="rect">
                <a:avLst/>
              </a:prstGeom>
              <a:blipFill>
                <a:blip r:embed="rId5"/>
                <a:stretch>
                  <a:fillRect l="-12500" t="-5714" r="-2250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10639BE-48D6-BF4E-8CBE-1DBF14723AD6}"/>
                  </a:ext>
                </a:extLst>
              </p:cNvPr>
              <p:cNvSpPr txBox="1"/>
              <p:nvPr/>
            </p:nvSpPr>
            <p:spPr>
              <a:xfrm>
                <a:off x="7641106" y="3256148"/>
                <a:ext cx="16449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=2,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10639BE-48D6-BF4E-8CBE-1DBF1472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06" y="3256148"/>
                <a:ext cx="164495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9461944-26C3-A241-850E-E49A58BB98CF}"/>
                  </a:ext>
                </a:extLst>
              </p:cNvPr>
              <p:cNvSpPr txBox="1"/>
              <p:nvPr/>
            </p:nvSpPr>
            <p:spPr>
              <a:xfrm>
                <a:off x="9157346" y="3233693"/>
                <a:ext cx="16449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=3, 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9461944-26C3-A241-850E-E49A58BB9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346" y="3233693"/>
                <a:ext cx="1644950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A5FBD8A8-AD0B-5841-9DED-EB261562C82D}"/>
                  </a:ext>
                </a:extLst>
              </p:cNvPr>
              <p:cNvSpPr txBox="1"/>
              <p:nvPr/>
            </p:nvSpPr>
            <p:spPr>
              <a:xfrm>
                <a:off x="4388105" y="2009506"/>
                <a:ext cx="8190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A5FBD8A8-AD0B-5841-9DED-EB261562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05" y="2009506"/>
                <a:ext cx="819096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963A967-D520-3C4B-B29A-8726BBE1AB2C}"/>
              </a:ext>
            </a:extLst>
          </p:cNvPr>
          <p:cNvGrpSpPr/>
          <p:nvPr/>
        </p:nvGrpSpPr>
        <p:grpSpPr>
          <a:xfrm>
            <a:off x="4512109" y="1488797"/>
            <a:ext cx="641459" cy="579420"/>
            <a:chOff x="1115616" y="1412776"/>
            <a:chExt cx="1750012" cy="1666161"/>
          </a:xfrm>
        </p:grpSpPr>
        <p:pic>
          <p:nvPicPr>
            <p:cNvPr id="255" name="图片 254">
              <a:extLst>
                <a:ext uri="{FF2B5EF4-FFF2-40B4-BE49-F238E27FC236}">
                  <a16:creationId xmlns:a16="http://schemas.microsoft.com/office/drawing/2014/main" id="{54A566AC-B31D-C645-BC61-383D141B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543" y="1832162"/>
              <a:ext cx="165386" cy="165386"/>
            </a:xfrm>
            <a:prstGeom prst="rect">
              <a:avLst/>
            </a:prstGeom>
          </p:spPr>
        </p:pic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C39AB522-B755-3B49-B29A-E66BD3F48C36}"/>
                </a:ext>
              </a:extLst>
            </p:cNvPr>
            <p:cNvSpPr/>
            <p:nvPr/>
          </p:nvSpPr>
          <p:spPr>
            <a:xfrm>
              <a:off x="1115616" y="1412776"/>
              <a:ext cx="1750012" cy="166616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1FE05D6-4335-5046-950A-C1FB34371C35}"/>
                </a:ext>
              </a:extLst>
            </p:cNvPr>
            <p:cNvSpPr/>
            <p:nvPr/>
          </p:nvSpPr>
          <p:spPr>
            <a:xfrm>
              <a:off x="1527240" y="2554199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74DA2A30-76E1-9A4F-A907-DD038377F677}"/>
                </a:ext>
              </a:extLst>
            </p:cNvPr>
            <p:cNvSpPr/>
            <p:nvPr/>
          </p:nvSpPr>
          <p:spPr>
            <a:xfrm>
              <a:off x="1785776" y="2716697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413DCEC5-5DC0-1445-814F-35835E6D8320}"/>
                </a:ext>
              </a:extLst>
            </p:cNvPr>
            <p:cNvSpPr/>
            <p:nvPr/>
          </p:nvSpPr>
          <p:spPr>
            <a:xfrm>
              <a:off x="1372514" y="2119275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78052470-6BB2-6C4A-B9CE-B48A830B394B}"/>
                </a:ext>
              </a:extLst>
            </p:cNvPr>
            <p:cNvSpPr/>
            <p:nvPr/>
          </p:nvSpPr>
          <p:spPr>
            <a:xfrm>
              <a:off x="1650685" y="2211607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4C59ADB-9F65-064C-9E1C-AE9F1B2F3DDA}"/>
                </a:ext>
              </a:extLst>
            </p:cNvPr>
            <p:cNvSpPr/>
            <p:nvPr/>
          </p:nvSpPr>
          <p:spPr>
            <a:xfrm>
              <a:off x="2096019" y="2799688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8120CB0B-BA9A-8B43-B3D7-EB5E8815D3F7}"/>
                </a:ext>
              </a:extLst>
            </p:cNvPr>
            <p:cNvSpPr/>
            <p:nvPr/>
          </p:nvSpPr>
          <p:spPr>
            <a:xfrm>
              <a:off x="2308297" y="1914855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32C409B3-3B8D-B445-AC2C-F153FACC82FC}"/>
                </a:ext>
              </a:extLst>
            </p:cNvPr>
            <p:cNvSpPr/>
            <p:nvPr/>
          </p:nvSpPr>
          <p:spPr>
            <a:xfrm>
              <a:off x="2065720" y="2486248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32A4A7A2-57E4-FE4F-8808-4B1915D3DAAE}"/>
                </a:ext>
              </a:extLst>
            </p:cNvPr>
            <p:cNvSpPr/>
            <p:nvPr/>
          </p:nvSpPr>
          <p:spPr>
            <a:xfrm>
              <a:off x="2406262" y="2608627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8A03700E-A32C-664B-99A6-F28A6B962F5C}"/>
                </a:ext>
              </a:extLst>
            </p:cNvPr>
            <p:cNvSpPr/>
            <p:nvPr/>
          </p:nvSpPr>
          <p:spPr>
            <a:xfrm>
              <a:off x="2398100" y="1633709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CEF834C2-6752-934D-95F9-075BD0BD437B}"/>
                </a:ext>
              </a:extLst>
            </p:cNvPr>
            <p:cNvSpPr/>
            <p:nvPr/>
          </p:nvSpPr>
          <p:spPr>
            <a:xfrm>
              <a:off x="2297515" y="2206653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225F954-A128-074E-9485-C1C519CBCE69}"/>
                </a:ext>
              </a:extLst>
            </p:cNvPr>
            <p:cNvSpPr/>
            <p:nvPr/>
          </p:nvSpPr>
          <p:spPr>
            <a:xfrm>
              <a:off x="2645502" y="2195741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89734184-D13F-0A42-92E2-ACA6610CCDB1}"/>
                </a:ext>
              </a:extLst>
            </p:cNvPr>
            <p:cNvSpPr/>
            <p:nvPr/>
          </p:nvSpPr>
          <p:spPr>
            <a:xfrm>
              <a:off x="1945538" y="2142946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EE5A7EEE-7EC1-BF48-BBF7-E11CABDD20E0}"/>
                </a:ext>
              </a:extLst>
            </p:cNvPr>
            <p:cNvSpPr/>
            <p:nvPr/>
          </p:nvSpPr>
          <p:spPr>
            <a:xfrm>
              <a:off x="1971984" y="1760101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E1EE0F36-C52E-3D4E-A3A2-9FB7E1CA8F3A}"/>
                </a:ext>
              </a:extLst>
            </p:cNvPr>
            <p:cNvSpPr/>
            <p:nvPr/>
          </p:nvSpPr>
          <p:spPr>
            <a:xfrm>
              <a:off x="1785776" y="1568618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B8A5BDE6-707C-EE45-BE92-816A332BB867}"/>
                </a:ext>
              </a:extLst>
            </p:cNvPr>
            <p:cNvSpPr/>
            <p:nvPr/>
          </p:nvSpPr>
          <p:spPr>
            <a:xfrm>
              <a:off x="2021459" y="2714216"/>
              <a:ext cx="246284" cy="25687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AC1C944-70B2-8C46-A041-5CE378911492}"/>
              </a:ext>
            </a:extLst>
          </p:cNvPr>
          <p:cNvGrpSpPr/>
          <p:nvPr/>
        </p:nvGrpSpPr>
        <p:grpSpPr>
          <a:xfrm>
            <a:off x="4551546" y="2494465"/>
            <a:ext cx="602023" cy="573176"/>
            <a:chOff x="2975041" y="1415454"/>
            <a:chExt cx="1750012" cy="1666161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27CD28C-1318-4944-BB5A-B42BE022E6D2}"/>
                </a:ext>
              </a:extLst>
            </p:cNvPr>
            <p:cNvSpPr/>
            <p:nvPr/>
          </p:nvSpPr>
          <p:spPr>
            <a:xfrm>
              <a:off x="3690456" y="2730932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4D9FEC53-B19F-0B4C-9233-AB674C30F556}"/>
                </a:ext>
              </a:extLst>
            </p:cNvPr>
            <p:cNvSpPr/>
            <p:nvPr/>
          </p:nvSpPr>
          <p:spPr>
            <a:xfrm>
              <a:off x="3415124" y="2543742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82C82FB-D8A4-6F4D-A78D-DEAA40FC71B6}"/>
                </a:ext>
              </a:extLst>
            </p:cNvPr>
            <p:cNvSpPr/>
            <p:nvPr/>
          </p:nvSpPr>
          <p:spPr>
            <a:xfrm>
              <a:off x="3260398" y="2108818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9355B6F4-FDD1-4A40-B760-36B14A184E39}"/>
                </a:ext>
              </a:extLst>
            </p:cNvPr>
            <p:cNvSpPr/>
            <p:nvPr/>
          </p:nvSpPr>
          <p:spPr>
            <a:xfrm>
              <a:off x="3491344" y="1863290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DC79640B-78C5-BC49-8EF7-CCC99666304A}"/>
                </a:ext>
              </a:extLst>
            </p:cNvPr>
            <p:cNvSpPr/>
            <p:nvPr/>
          </p:nvSpPr>
          <p:spPr>
            <a:xfrm>
              <a:off x="3666084" y="1524526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7B7AA40D-8D41-5A41-BC31-7ABC7B411562}"/>
                </a:ext>
              </a:extLst>
            </p:cNvPr>
            <p:cNvSpPr/>
            <p:nvPr/>
          </p:nvSpPr>
          <p:spPr>
            <a:xfrm>
              <a:off x="3538569" y="2201150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646F3E7-FA7E-F342-904A-E483153E48E4}"/>
                </a:ext>
              </a:extLst>
            </p:cNvPr>
            <p:cNvSpPr/>
            <p:nvPr/>
          </p:nvSpPr>
          <p:spPr>
            <a:xfrm>
              <a:off x="4196181" y="1904398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50B7CD88-3277-424B-8E6E-33AA3CB47801}"/>
                </a:ext>
              </a:extLst>
            </p:cNvPr>
            <p:cNvSpPr/>
            <p:nvPr/>
          </p:nvSpPr>
          <p:spPr>
            <a:xfrm>
              <a:off x="3953604" y="2475791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295D83E-E3C9-3549-857A-F254B2DCC010}"/>
                </a:ext>
              </a:extLst>
            </p:cNvPr>
            <p:cNvSpPr/>
            <p:nvPr/>
          </p:nvSpPr>
          <p:spPr>
            <a:xfrm>
              <a:off x="4285984" y="1623252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DFEC0AF0-EAFE-EE47-ADB1-A8A4870C030A}"/>
                </a:ext>
              </a:extLst>
            </p:cNvPr>
            <p:cNvSpPr/>
            <p:nvPr/>
          </p:nvSpPr>
          <p:spPr>
            <a:xfrm>
              <a:off x="4185399" y="2196196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3DA96C23-10E2-5C4A-A3B9-C9679E49F9E9}"/>
                </a:ext>
              </a:extLst>
            </p:cNvPr>
            <p:cNvSpPr/>
            <p:nvPr/>
          </p:nvSpPr>
          <p:spPr>
            <a:xfrm>
              <a:off x="4533386" y="2185284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B35723D1-B4FD-9E40-8CEF-DFD0BC9C2534}"/>
                </a:ext>
              </a:extLst>
            </p:cNvPr>
            <p:cNvSpPr/>
            <p:nvPr/>
          </p:nvSpPr>
          <p:spPr>
            <a:xfrm>
              <a:off x="3833422" y="2132489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pic>
          <p:nvPicPr>
            <p:cNvPr id="250" name="图片 249">
              <a:extLst>
                <a:ext uri="{FF2B5EF4-FFF2-40B4-BE49-F238E27FC236}">
                  <a16:creationId xmlns:a16="http://schemas.microsoft.com/office/drawing/2014/main" id="{E69B2E62-014A-1E45-8DF2-66794163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449" y="2795244"/>
              <a:ext cx="165386" cy="165386"/>
            </a:xfrm>
            <a:prstGeom prst="rect">
              <a:avLst/>
            </a:prstGeom>
          </p:spPr>
        </p:pic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46AE8FC7-EE83-7F4B-9B04-B47E585CE9DA}"/>
                </a:ext>
              </a:extLst>
            </p:cNvPr>
            <p:cNvSpPr/>
            <p:nvPr/>
          </p:nvSpPr>
          <p:spPr>
            <a:xfrm>
              <a:off x="3943994" y="2749501"/>
              <a:ext cx="246284" cy="25687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689FA3B8-20A1-FC4F-A8B9-01EDF2F8CBC4}"/>
                </a:ext>
              </a:extLst>
            </p:cNvPr>
            <p:cNvSpPr/>
            <p:nvPr/>
          </p:nvSpPr>
          <p:spPr>
            <a:xfrm>
              <a:off x="2975041" y="1415454"/>
              <a:ext cx="1750012" cy="166616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4555CAA1-FD24-494A-BF8E-CEF01CD163ED}"/>
                </a:ext>
              </a:extLst>
            </p:cNvPr>
            <p:cNvSpPr/>
            <p:nvPr/>
          </p:nvSpPr>
          <p:spPr>
            <a:xfrm>
              <a:off x="3818484" y="1676926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3A1B221A-010B-B04C-AB1E-6CC1D8C643D9}"/>
                </a:ext>
              </a:extLst>
            </p:cNvPr>
            <p:cNvSpPr/>
            <p:nvPr/>
          </p:nvSpPr>
          <p:spPr>
            <a:xfrm>
              <a:off x="4312099" y="2617283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9EEAE00-709D-3D4F-A8A6-F31470654B2A}"/>
              </a:ext>
            </a:extLst>
          </p:cNvPr>
          <p:cNvGrpSpPr/>
          <p:nvPr/>
        </p:nvGrpSpPr>
        <p:grpSpPr>
          <a:xfrm>
            <a:off x="4551546" y="3620497"/>
            <a:ext cx="602023" cy="573176"/>
            <a:chOff x="4853925" y="1412776"/>
            <a:chExt cx="1750012" cy="1666161"/>
          </a:xfrm>
        </p:grpSpPr>
        <p:pic>
          <p:nvPicPr>
            <p:cNvPr id="221" name="图片 220">
              <a:extLst>
                <a:ext uri="{FF2B5EF4-FFF2-40B4-BE49-F238E27FC236}">
                  <a16:creationId xmlns:a16="http://schemas.microsoft.com/office/drawing/2014/main" id="{61056C75-FD33-E745-B673-DE6538F97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176" y="1615238"/>
              <a:ext cx="165386" cy="165386"/>
            </a:xfrm>
            <a:prstGeom prst="rect">
              <a:avLst/>
            </a:prstGeom>
          </p:spPr>
        </p:pic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53D678F-689E-514E-A4BF-BEDBFD370C74}"/>
                </a:ext>
              </a:extLst>
            </p:cNvPr>
            <p:cNvSpPr/>
            <p:nvPr/>
          </p:nvSpPr>
          <p:spPr>
            <a:xfrm>
              <a:off x="5244682" y="2556705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720E84F3-6E66-AB45-B180-68F6981D5C52}"/>
                </a:ext>
              </a:extLst>
            </p:cNvPr>
            <p:cNvSpPr/>
            <p:nvPr/>
          </p:nvSpPr>
          <p:spPr>
            <a:xfrm>
              <a:off x="5503218" y="2719203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5F7C6AAB-F9F1-814E-B099-6E948ED0BCD0}"/>
                </a:ext>
              </a:extLst>
            </p:cNvPr>
            <p:cNvSpPr/>
            <p:nvPr/>
          </p:nvSpPr>
          <p:spPr>
            <a:xfrm>
              <a:off x="5089956" y="2121781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B805C911-AA9A-7141-98EE-81D46C263D7D}"/>
                </a:ext>
              </a:extLst>
            </p:cNvPr>
            <p:cNvSpPr/>
            <p:nvPr/>
          </p:nvSpPr>
          <p:spPr>
            <a:xfrm>
              <a:off x="5320902" y="1876253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74916687-85A2-CC45-BC7C-C733BF1B57A0}"/>
                </a:ext>
              </a:extLst>
            </p:cNvPr>
            <p:cNvSpPr/>
            <p:nvPr/>
          </p:nvSpPr>
          <p:spPr>
            <a:xfrm>
              <a:off x="5495642" y="1537489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278298A5-1801-CB4D-BB0E-A53A1F10810B}"/>
                </a:ext>
              </a:extLst>
            </p:cNvPr>
            <p:cNvSpPr/>
            <p:nvPr/>
          </p:nvSpPr>
          <p:spPr>
            <a:xfrm>
              <a:off x="5368127" y="2214113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AFA3BBE-97D4-9C4D-85BC-92D4C2658C4E}"/>
                </a:ext>
              </a:extLst>
            </p:cNvPr>
            <p:cNvSpPr/>
            <p:nvPr/>
          </p:nvSpPr>
          <p:spPr>
            <a:xfrm>
              <a:off x="5813461" y="2802194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498DFE1D-CA31-F043-A18E-896CB7DC0FAC}"/>
                </a:ext>
              </a:extLst>
            </p:cNvPr>
            <p:cNvSpPr/>
            <p:nvPr/>
          </p:nvSpPr>
          <p:spPr>
            <a:xfrm>
              <a:off x="5783162" y="2488754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3FE2F2D-0ADF-DD4D-B112-BF6EA3B02752}"/>
                </a:ext>
              </a:extLst>
            </p:cNvPr>
            <p:cNvSpPr/>
            <p:nvPr/>
          </p:nvSpPr>
          <p:spPr>
            <a:xfrm>
              <a:off x="6123704" y="2611133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93598F5-EEC2-2342-8D29-4D204AB241D4}"/>
                </a:ext>
              </a:extLst>
            </p:cNvPr>
            <p:cNvSpPr/>
            <p:nvPr/>
          </p:nvSpPr>
          <p:spPr>
            <a:xfrm>
              <a:off x="6014957" y="2209159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0CA88ED0-AF8C-284D-9851-46586ED4F929}"/>
                </a:ext>
              </a:extLst>
            </p:cNvPr>
            <p:cNvSpPr/>
            <p:nvPr/>
          </p:nvSpPr>
          <p:spPr>
            <a:xfrm>
              <a:off x="6362944" y="2198247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DD1F7D32-095E-144B-8655-AED0AB73C227}"/>
                </a:ext>
              </a:extLst>
            </p:cNvPr>
            <p:cNvSpPr/>
            <p:nvPr/>
          </p:nvSpPr>
          <p:spPr>
            <a:xfrm>
              <a:off x="5662980" y="2145452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95077B1-85BE-C340-851D-34882475031F}"/>
                </a:ext>
              </a:extLst>
            </p:cNvPr>
            <p:cNvSpPr/>
            <p:nvPr/>
          </p:nvSpPr>
          <p:spPr>
            <a:xfrm>
              <a:off x="5689426" y="1762607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7D47A5C1-39F6-A849-A92A-499FB7266EF3}"/>
                </a:ext>
              </a:extLst>
            </p:cNvPr>
            <p:cNvSpPr/>
            <p:nvPr/>
          </p:nvSpPr>
          <p:spPr>
            <a:xfrm>
              <a:off x="5752804" y="2724046"/>
              <a:ext cx="246284" cy="25687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8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977595B6-0AEC-B249-AB4D-E79707C7C161}"/>
                </a:ext>
              </a:extLst>
            </p:cNvPr>
            <p:cNvSpPr/>
            <p:nvPr/>
          </p:nvSpPr>
          <p:spPr>
            <a:xfrm>
              <a:off x="4853925" y="1412776"/>
              <a:ext cx="1750012" cy="166616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398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8576B852-7BC4-8940-8591-F910BF17C0DE}"/>
                </a:ext>
              </a:extLst>
            </p:cNvPr>
            <p:cNvSpPr/>
            <p:nvPr/>
          </p:nvSpPr>
          <p:spPr>
            <a:xfrm>
              <a:off x="6008430" y="1887758"/>
              <a:ext cx="116475" cy="10558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8">
                <a:solidFill>
                  <a:srgbClr val="00B050"/>
                </a:solidFill>
              </a:endParaRPr>
            </a:p>
          </p:txBody>
        </p:sp>
      </p:grpSp>
      <p:sp>
        <p:nvSpPr>
          <p:cNvPr id="177" name="Google Shape;1097;p46">
            <a:extLst>
              <a:ext uri="{FF2B5EF4-FFF2-40B4-BE49-F238E27FC236}">
                <a16:creationId xmlns:a16="http://schemas.microsoft.com/office/drawing/2014/main" id="{D18E4E4F-6E18-994A-AB8E-CFB7FD765F75}"/>
              </a:ext>
            </a:extLst>
          </p:cNvPr>
          <p:cNvSpPr/>
          <p:nvPr/>
        </p:nvSpPr>
        <p:spPr>
          <a:xfrm flipH="1">
            <a:off x="3316596" y="1488883"/>
            <a:ext cx="861790" cy="78890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D5685FB-5A7A-754F-BB20-783247CFBF61}"/>
                  </a:ext>
                </a:extLst>
              </p:cNvPr>
              <p:cNvSpPr txBox="1"/>
              <p:nvPr/>
            </p:nvSpPr>
            <p:spPr>
              <a:xfrm>
                <a:off x="2652320" y="2783381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D5685FB-5A7A-754F-BB20-783247CF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20" y="2783381"/>
                <a:ext cx="141705" cy="215444"/>
              </a:xfrm>
              <a:prstGeom prst="rect">
                <a:avLst/>
              </a:prstGeom>
              <a:blipFill>
                <a:blip r:embed="rId9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85AA1C6-1C5B-4440-8CB7-1F2FA930E670}"/>
                  </a:ext>
                </a:extLst>
              </p:cNvPr>
              <p:cNvSpPr txBox="1"/>
              <p:nvPr/>
            </p:nvSpPr>
            <p:spPr>
              <a:xfrm>
                <a:off x="3975178" y="3018931"/>
                <a:ext cx="16449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85AA1C6-1C5B-4440-8CB7-1F2FA930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78" y="3018931"/>
                <a:ext cx="1644950" cy="307777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Google Shape;1097;p46">
            <a:extLst>
              <a:ext uri="{FF2B5EF4-FFF2-40B4-BE49-F238E27FC236}">
                <a16:creationId xmlns:a16="http://schemas.microsoft.com/office/drawing/2014/main" id="{134C157E-295A-A54A-97CB-58ACF0BE13C0}"/>
              </a:ext>
            </a:extLst>
          </p:cNvPr>
          <p:cNvSpPr/>
          <p:nvPr/>
        </p:nvSpPr>
        <p:spPr>
          <a:xfrm flipH="1">
            <a:off x="3310267" y="2498277"/>
            <a:ext cx="861790" cy="78890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C6686240-894F-254F-9EB7-0A2146940590}"/>
                  </a:ext>
                </a:extLst>
              </p:cNvPr>
              <p:cNvSpPr txBox="1"/>
              <p:nvPr/>
            </p:nvSpPr>
            <p:spPr>
              <a:xfrm>
                <a:off x="3969860" y="4161545"/>
                <a:ext cx="16449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C6686240-894F-254F-9EB7-0A214694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60" y="4161545"/>
                <a:ext cx="1644950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Google Shape;1097;p46">
            <a:extLst>
              <a:ext uri="{FF2B5EF4-FFF2-40B4-BE49-F238E27FC236}">
                <a16:creationId xmlns:a16="http://schemas.microsoft.com/office/drawing/2014/main" id="{0D5B5121-936B-3848-8CB6-834A3E86404D}"/>
              </a:ext>
            </a:extLst>
          </p:cNvPr>
          <p:cNvSpPr/>
          <p:nvPr/>
        </p:nvSpPr>
        <p:spPr>
          <a:xfrm flipH="1">
            <a:off x="3309193" y="3620521"/>
            <a:ext cx="861790" cy="78890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直线连接符 278">
            <a:extLst>
              <a:ext uri="{FF2B5EF4-FFF2-40B4-BE49-F238E27FC236}">
                <a16:creationId xmlns:a16="http://schemas.microsoft.com/office/drawing/2014/main" id="{405A5283-B803-2541-A7E8-FFE1CDB6662E}"/>
              </a:ext>
            </a:extLst>
          </p:cNvPr>
          <p:cNvCxnSpPr>
            <a:cxnSpLocks/>
          </p:cNvCxnSpPr>
          <p:nvPr/>
        </p:nvCxnSpPr>
        <p:spPr>
          <a:xfrm>
            <a:off x="3061377" y="1878425"/>
            <a:ext cx="0" cy="21473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E18CC342-7CC4-9242-99A1-AD6F5C86B637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061378" y="1883334"/>
            <a:ext cx="2552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Google Shape;1097;p46">
            <a:extLst>
              <a:ext uri="{FF2B5EF4-FFF2-40B4-BE49-F238E27FC236}">
                <a16:creationId xmlns:a16="http://schemas.microsoft.com/office/drawing/2014/main" id="{CD9B0168-86E1-2340-BF34-2FC39234EB58}"/>
              </a:ext>
            </a:extLst>
          </p:cNvPr>
          <p:cNvSpPr/>
          <p:nvPr/>
        </p:nvSpPr>
        <p:spPr>
          <a:xfrm flipH="1">
            <a:off x="6193033" y="2473758"/>
            <a:ext cx="861790" cy="788903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09C40F07-B1AC-094E-95A6-BDC37ADC4079}"/>
                  </a:ext>
                </a:extLst>
              </p:cNvPr>
              <p:cNvSpPr txBox="1"/>
              <p:nvPr/>
            </p:nvSpPr>
            <p:spPr>
              <a:xfrm>
                <a:off x="6553648" y="3600817"/>
                <a:ext cx="1405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09C40F07-B1AC-094E-95A6-BDC37ADC4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648" y="3600817"/>
                <a:ext cx="140560" cy="215444"/>
              </a:xfrm>
              <a:prstGeom prst="rect">
                <a:avLst/>
              </a:prstGeom>
              <a:blipFill>
                <a:blip r:embed="rId12"/>
                <a:stretch>
                  <a:fillRect l="-25000"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8D7A499F-2B5C-F443-BFD4-31BE176F9621}"/>
              </a:ext>
            </a:extLst>
          </p:cNvPr>
          <p:cNvCxnSpPr>
            <a:cxnSpLocks/>
            <a:stCxn id="284" idx="0"/>
          </p:cNvCxnSpPr>
          <p:nvPr/>
        </p:nvCxnSpPr>
        <p:spPr>
          <a:xfrm flipV="1">
            <a:off x="6623931" y="2229284"/>
            <a:ext cx="2915" cy="244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9D53767C-D000-7545-8BD1-D69C1414824B}"/>
              </a:ext>
            </a:extLst>
          </p:cNvPr>
          <p:cNvCxnSpPr>
            <a:cxnSpLocks/>
            <a:endCxn id="276" idx="3"/>
          </p:cNvCxnSpPr>
          <p:nvPr/>
        </p:nvCxnSpPr>
        <p:spPr>
          <a:xfrm>
            <a:off x="3061378" y="4014971"/>
            <a:ext cx="2478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866BC840-330B-1842-9C37-FDEBC131EDE6}"/>
              </a:ext>
            </a:extLst>
          </p:cNvPr>
          <p:cNvCxnSpPr>
            <a:cxnSpLocks/>
            <a:stCxn id="201" idx="3"/>
            <a:endCxn id="273" idx="3"/>
          </p:cNvCxnSpPr>
          <p:nvPr/>
        </p:nvCxnSpPr>
        <p:spPr>
          <a:xfrm>
            <a:off x="2794025" y="2891104"/>
            <a:ext cx="516243" cy="1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AD3FDD7E-B3F5-7F42-8958-D123F02A38E8}"/>
              </a:ext>
            </a:extLst>
          </p:cNvPr>
          <p:cNvCxnSpPr>
            <a:cxnSpLocks/>
          </p:cNvCxnSpPr>
          <p:nvPr/>
        </p:nvCxnSpPr>
        <p:spPr>
          <a:xfrm>
            <a:off x="4178385" y="1883332"/>
            <a:ext cx="2552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74F6F461-B7B5-904E-875A-35C0E2D084BA}"/>
              </a:ext>
            </a:extLst>
          </p:cNvPr>
          <p:cNvCxnSpPr>
            <a:cxnSpLocks/>
          </p:cNvCxnSpPr>
          <p:nvPr/>
        </p:nvCxnSpPr>
        <p:spPr>
          <a:xfrm>
            <a:off x="4170982" y="2896028"/>
            <a:ext cx="2552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53F3724B-EEAA-834E-8410-257B0BB42061}"/>
              </a:ext>
            </a:extLst>
          </p:cNvPr>
          <p:cNvCxnSpPr>
            <a:cxnSpLocks/>
          </p:cNvCxnSpPr>
          <p:nvPr/>
        </p:nvCxnSpPr>
        <p:spPr>
          <a:xfrm>
            <a:off x="4178385" y="4008806"/>
            <a:ext cx="2552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5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3631</TotalTime>
  <Words>207</Words>
  <Application>Microsoft Macintosh PowerPoint</Application>
  <PresentationFormat>宽屏</PresentationFormat>
  <Paragraphs>123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110</cp:revision>
  <cp:lastPrinted>2023-01-17T13:59:00Z</cp:lastPrinted>
  <dcterms:created xsi:type="dcterms:W3CDTF">2023-01-16T02:25:44Z</dcterms:created>
  <dcterms:modified xsi:type="dcterms:W3CDTF">2023-01-21T04:33:24Z</dcterms:modified>
</cp:coreProperties>
</file>