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Objects="1">
      <p:cViewPr>
        <p:scale>
          <a:sx n="111" d="100"/>
          <a:sy n="111" d="100"/>
        </p:scale>
        <p:origin x="10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75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80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0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39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90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57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00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6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2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E49CA-7998-864C-8A3A-D56C2A7D1A3C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2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F5A14C17-9966-8443-90D8-5D820377F362}"/>
              </a:ext>
            </a:extLst>
          </p:cNvPr>
          <p:cNvGrpSpPr/>
          <p:nvPr/>
        </p:nvGrpSpPr>
        <p:grpSpPr>
          <a:xfrm>
            <a:off x="0" y="0"/>
            <a:ext cx="8518519" cy="5878327"/>
            <a:chOff x="173665" y="143330"/>
            <a:chExt cx="8518519" cy="587832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3A41137-4EF3-744B-AA97-1BE4E8A08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447" y="632079"/>
              <a:ext cx="7994737" cy="325089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409F855-43AA-A040-922E-5789677DFF3E}"/>
                </a:ext>
              </a:extLst>
            </p:cNvPr>
            <p:cNvSpPr txBox="1"/>
            <p:nvPr/>
          </p:nvSpPr>
          <p:spPr>
            <a:xfrm>
              <a:off x="4291427" y="143330"/>
              <a:ext cx="63991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50" b="1" dirty="0">
                  <a:latin typeface="+mj-lt"/>
                  <a:cs typeface="Times New Roman" panose="02020603050405020304" pitchFamily="18" charset="0"/>
                </a:rPr>
                <a:t>Heads</a:t>
              </a:r>
              <a:endParaRPr kumimoji="1" lang="zh-CN" altLang="en-US" sz="1350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25AC1DD-810C-D44F-8D69-E1653155A782}"/>
                </a:ext>
              </a:extLst>
            </p:cNvPr>
            <p:cNvSpPr txBox="1"/>
            <p:nvPr/>
          </p:nvSpPr>
          <p:spPr>
            <a:xfrm rot="16200000">
              <a:off x="-33924" y="1996482"/>
              <a:ext cx="71526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50" b="1" dirty="0">
                  <a:latin typeface="+mj-lt"/>
                  <a:cs typeface="Times New Roman" panose="02020603050405020304" pitchFamily="18" charset="0"/>
                </a:rPr>
                <a:t>Models</a:t>
              </a:r>
              <a:endParaRPr kumimoji="1" lang="zh-CN" altLang="en-US" sz="1350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FB35BB-10AA-7241-8989-9F81D050AA96}"/>
                </a:ext>
              </a:extLst>
            </p:cNvPr>
            <p:cNvSpPr txBox="1"/>
            <p:nvPr/>
          </p:nvSpPr>
          <p:spPr>
            <a:xfrm>
              <a:off x="888365" y="42988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E1EABF3-81C6-9C48-AEC3-899CCEB20B16}"/>
                </a:ext>
              </a:extLst>
            </p:cNvPr>
            <p:cNvSpPr txBox="1"/>
            <p:nvPr/>
          </p:nvSpPr>
          <p:spPr>
            <a:xfrm>
              <a:off x="1561397" y="42792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7627559-03B0-AA4D-8E2F-A400938F3293}"/>
                </a:ext>
              </a:extLst>
            </p:cNvPr>
            <p:cNvSpPr txBox="1"/>
            <p:nvPr/>
          </p:nvSpPr>
          <p:spPr>
            <a:xfrm>
              <a:off x="2227221" y="42708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4D64BC9-80E0-CE4D-ADE1-D72F5A0FB27E}"/>
                </a:ext>
              </a:extLst>
            </p:cNvPr>
            <p:cNvSpPr txBox="1"/>
            <p:nvPr/>
          </p:nvSpPr>
          <p:spPr>
            <a:xfrm>
              <a:off x="2924305" y="42708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C1EEDF-B2AF-F440-9706-7862A4BF16C7}"/>
                </a:ext>
              </a:extLst>
            </p:cNvPr>
            <p:cNvSpPr txBox="1"/>
            <p:nvPr/>
          </p:nvSpPr>
          <p:spPr>
            <a:xfrm>
              <a:off x="3595063" y="42708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7AECC3E-597A-EF4B-AC15-3AC8013C23A9}"/>
                </a:ext>
              </a:extLst>
            </p:cNvPr>
            <p:cNvSpPr txBox="1"/>
            <p:nvPr/>
          </p:nvSpPr>
          <p:spPr>
            <a:xfrm>
              <a:off x="4256922" y="43351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52C5EC9-76B8-F841-B190-2FCAB6306EDC}"/>
                </a:ext>
              </a:extLst>
            </p:cNvPr>
            <p:cNvSpPr txBox="1"/>
            <p:nvPr/>
          </p:nvSpPr>
          <p:spPr>
            <a:xfrm>
              <a:off x="4906796" y="43451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93D6A92-D450-374E-812E-51C7D650C052}"/>
                </a:ext>
              </a:extLst>
            </p:cNvPr>
            <p:cNvSpPr txBox="1"/>
            <p:nvPr/>
          </p:nvSpPr>
          <p:spPr>
            <a:xfrm>
              <a:off x="5571705" y="43351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F37AB8E-1F6F-5E40-B08F-EF903E85BCE5}"/>
                </a:ext>
              </a:extLst>
            </p:cNvPr>
            <p:cNvSpPr txBox="1"/>
            <p:nvPr/>
          </p:nvSpPr>
          <p:spPr>
            <a:xfrm>
              <a:off x="6232801" y="43071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01D302F-0ECD-0B43-801E-79B6C6CA0013}"/>
                </a:ext>
              </a:extLst>
            </p:cNvPr>
            <p:cNvSpPr txBox="1"/>
            <p:nvPr/>
          </p:nvSpPr>
          <p:spPr>
            <a:xfrm>
              <a:off x="6871448" y="43071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C223508-41FC-6348-A941-6D9FDFB9810A}"/>
                </a:ext>
              </a:extLst>
            </p:cNvPr>
            <p:cNvSpPr txBox="1"/>
            <p:nvPr/>
          </p:nvSpPr>
          <p:spPr>
            <a:xfrm>
              <a:off x="7546015" y="430717"/>
              <a:ext cx="3328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7422789-169D-1746-A514-39A2FCA63BBC}"/>
                </a:ext>
              </a:extLst>
            </p:cNvPr>
            <p:cNvSpPr txBox="1"/>
            <p:nvPr/>
          </p:nvSpPr>
          <p:spPr>
            <a:xfrm>
              <a:off x="8234147" y="43071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20A78DA-DED1-6D44-9B0A-776AB1792584}"/>
                    </a:ext>
                  </a:extLst>
                </p:cNvPr>
                <p:cNvSpPr txBox="1"/>
                <p:nvPr/>
              </p:nvSpPr>
              <p:spPr>
                <a:xfrm>
                  <a:off x="388574" y="1755642"/>
                  <a:ext cx="415114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20A78DA-DED1-6D44-9B0A-776AB1792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74" y="1755642"/>
                  <a:ext cx="415114" cy="300082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8C82A9C-20BF-1C40-9E6F-EA64CC6BEA13}"/>
                    </a:ext>
                  </a:extLst>
                </p:cNvPr>
                <p:cNvSpPr txBox="1"/>
                <p:nvPr/>
              </p:nvSpPr>
              <p:spPr>
                <a:xfrm>
                  <a:off x="415867" y="2566156"/>
                  <a:ext cx="418833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8C82A9C-20BF-1C40-9E6F-EA64CC6BE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7" y="2566156"/>
                  <a:ext cx="418833" cy="300082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790EB16-CFEF-E54D-8F4C-01B1E676E6E0}"/>
                    </a:ext>
                  </a:extLst>
                </p:cNvPr>
                <p:cNvSpPr txBox="1"/>
                <p:nvPr/>
              </p:nvSpPr>
              <p:spPr>
                <a:xfrm>
                  <a:off x="397969" y="3351462"/>
                  <a:ext cx="418833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790EB16-CFEF-E54D-8F4C-01B1E676E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69" y="3351462"/>
                  <a:ext cx="418833" cy="300082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C086815-8253-8C4C-ACBA-2C6C16E78A15}"/>
                    </a:ext>
                  </a:extLst>
                </p:cNvPr>
                <p:cNvSpPr txBox="1"/>
                <p:nvPr/>
              </p:nvSpPr>
              <p:spPr>
                <a:xfrm>
                  <a:off x="409100" y="923325"/>
                  <a:ext cx="332399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C086815-8253-8C4C-ACBA-2C6C16E78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00" y="923325"/>
                  <a:ext cx="332399" cy="300082"/>
                </a:xfrm>
                <a:prstGeom prst="rect">
                  <a:avLst/>
                </a:prstGeom>
                <a:blipFill>
                  <a:blip r:embed="rId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C0F1B47B-F4D2-CD42-AC6B-A5B10BF18606}"/>
                </a:ext>
              </a:extLst>
            </p:cNvPr>
            <p:cNvSpPr/>
            <p:nvPr/>
          </p:nvSpPr>
          <p:spPr>
            <a:xfrm>
              <a:off x="3986409" y="433514"/>
              <a:ext cx="674424" cy="3487558"/>
            </a:xfrm>
            <a:prstGeom prst="round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756F2F7-3968-F944-8B28-A082A3C79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448" y="4222770"/>
              <a:ext cx="1780469" cy="1798887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C2B31EE4-E26F-F74B-9731-CAF9D42D0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75641" y="4234086"/>
              <a:ext cx="1780469" cy="1768274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218AC8D-6D2B-8144-9365-A5019061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63093" y="4249968"/>
              <a:ext cx="1786081" cy="1749999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7F46364C-6653-AB4C-8937-A067CA4B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26065" y="4249968"/>
              <a:ext cx="1749999" cy="174999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E19B63E-F67F-7449-B3D5-D9E8654066DD}"/>
                    </a:ext>
                  </a:extLst>
                </p:cNvPr>
                <p:cNvSpPr txBox="1"/>
                <p:nvPr/>
              </p:nvSpPr>
              <p:spPr>
                <a:xfrm>
                  <a:off x="888086" y="3949886"/>
                  <a:ext cx="1356718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350" dirty="0"/>
                    <a:t>Model </a:t>
                  </a:r>
                  <a14:m>
                    <m:oMath xmlns:m="http://schemas.openxmlformats.org/officeDocument/2006/math">
                      <m:r>
                        <a:rPr kumimoji="1" lang="en-US" altLang="zh-CN" sz="135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zh-CN" sz="1350" dirty="0"/>
                    <a:t>, Head 6</a:t>
                  </a:r>
                  <a:endParaRPr kumimoji="1" lang="zh-CN" altLang="en-US" sz="1350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E19B63E-F67F-7449-B3D5-D9E865406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86" y="3949886"/>
                  <a:ext cx="1356718" cy="300082"/>
                </a:xfrm>
                <a:prstGeom prst="rect">
                  <a:avLst/>
                </a:prstGeom>
                <a:blipFill>
                  <a:blip r:embed="rId11"/>
                  <a:stretch>
                    <a:fillRect l="-926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7244DF1-84E5-F148-B2D1-8CA0D4051CCA}"/>
                    </a:ext>
                  </a:extLst>
                </p:cNvPr>
                <p:cNvSpPr txBox="1"/>
                <p:nvPr/>
              </p:nvSpPr>
              <p:spPr>
                <a:xfrm>
                  <a:off x="2992146" y="3953802"/>
                  <a:ext cx="1439433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350" dirty="0"/>
                    <a:t>Model</a:t>
                  </a:r>
                  <a:r>
                    <a:rPr kumimoji="1" lang="zh-CN" altLang="en-US" sz="135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kumimoji="1" lang="en-US" altLang="zh-CN" sz="1350" dirty="0"/>
                    <a:t>, Head 6</a:t>
                  </a:r>
                  <a:endParaRPr kumimoji="1" lang="zh-CN" altLang="en-US" sz="1350" dirty="0"/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7244DF1-84E5-F148-B2D1-8CA0D405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146" y="3953802"/>
                  <a:ext cx="1439433" cy="300082"/>
                </a:xfrm>
                <a:prstGeom prst="rect">
                  <a:avLst/>
                </a:prstGeom>
                <a:blipFill>
                  <a:blip r:embed="rId12"/>
                  <a:stretch>
                    <a:fillRect l="-870" t="-4167"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4C35F81-AC21-2A4E-82F8-223920D57113}"/>
                    </a:ext>
                  </a:extLst>
                </p:cNvPr>
                <p:cNvSpPr txBox="1"/>
                <p:nvPr/>
              </p:nvSpPr>
              <p:spPr>
                <a:xfrm>
                  <a:off x="5079425" y="3949886"/>
                  <a:ext cx="144315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350" dirty="0"/>
                    <a:t>Model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13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kumimoji="1" lang="en-US" altLang="zh-CN" sz="1350" dirty="0"/>
                    <a:t>, Head 6</a:t>
                  </a:r>
                  <a:endParaRPr kumimoji="1" lang="zh-CN" altLang="en-US" sz="1350" dirty="0"/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4C35F81-AC21-2A4E-82F8-223920D57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425" y="3949886"/>
                  <a:ext cx="1443152" cy="300082"/>
                </a:xfrm>
                <a:prstGeom prst="rect">
                  <a:avLst/>
                </a:prstGeom>
                <a:blipFill>
                  <a:blip r:embed="rId13"/>
                  <a:stretch>
                    <a:fillRect l="-87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13F2C9D-9A03-B34B-851F-14C95293B7C2}"/>
                    </a:ext>
                  </a:extLst>
                </p:cNvPr>
                <p:cNvSpPr txBox="1"/>
                <p:nvPr/>
              </p:nvSpPr>
              <p:spPr>
                <a:xfrm>
                  <a:off x="7089834" y="3953802"/>
                  <a:ext cx="144315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350" dirty="0"/>
                    <a:t>Model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13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3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kumimoji="1" lang="en-US" altLang="zh-CN" sz="1350" dirty="0"/>
                    <a:t>, Head 6</a:t>
                  </a:r>
                  <a:endParaRPr kumimoji="1" lang="zh-CN" altLang="en-US" sz="1350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13F2C9D-9A03-B34B-851F-14C95293B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834" y="3953802"/>
                  <a:ext cx="1443152" cy="300082"/>
                </a:xfrm>
                <a:prstGeom prst="rect">
                  <a:avLst/>
                </a:prstGeom>
                <a:blipFill>
                  <a:blip r:embed="rId14"/>
                  <a:stretch>
                    <a:fillRect l="-870" t="-4167"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9785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3697;p70">
            <a:extLst>
              <a:ext uri="{FF2B5EF4-FFF2-40B4-BE49-F238E27FC236}">
                <a16:creationId xmlns:a16="http://schemas.microsoft.com/office/drawing/2014/main" id="{EBFE3413-836E-5344-AA0A-E2C5FEF24AAC}"/>
              </a:ext>
            </a:extLst>
          </p:cNvPr>
          <p:cNvCxnSpPr>
            <a:cxnSpLocks/>
          </p:cNvCxnSpPr>
          <p:nvPr/>
        </p:nvCxnSpPr>
        <p:spPr>
          <a:xfrm flipH="1" flipV="1">
            <a:off x="1650157" y="1510222"/>
            <a:ext cx="1273488" cy="81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7" name="Google Shape;3698;p70">
            <a:extLst>
              <a:ext uri="{FF2B5EF4-FFF2-40B4-BE49-F238E27FC236}">
                <a16:creationId xmlns:a16="http://schemas.microsoft.com/office/drawing/2014/main" id="{E6CC689A-5C99-8942-BE08-F221EBB929C4}"/>
              </a:ext>
            </a:extLst>
          </p:cNvPr>
          <p:cNvCxnSpPr>
            <a:cxnSpLocks/>
          </p:cNvCxnSpPr>
          <p:nvPr/>
        </p:nvCxnSpPr>
        <p:spPr>
          <a:xfrm flipV="1">
            <a:off x="1652362" y="213769"/>
            <a:ext cx="1258" cy="12952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" name="Google Shape;3699;p70">
            <a:extLst>
              <a:ext uri="{FF2B5EF4-FFF2-40B4-BE49-F238E27FC236}">
                <a16:creationId xmlns:a16="http://schemas.microsoft.com/office/drawing/2014/main" id="{D23D9D65-33BC-2749-8C5E-E26151D3D929}"/>
              </a:ext>
            </a:extLst>
          </p:cNvPr>
          <p:cNvCxnSpPr/>
          <p:nvPr/>
        </p:nvCxnSpPr>
        <p:spPr>
          <a:xfrm rot="10800000" flipH="1">
            <a:off x="1061957" y="1501229"/>
            <a:ext cx="588000" cy="67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1" name="Google Shape;3708;p70">
            <a:extLst>
              <a:ext uri="{FF2B5EF4-FFF2-40B4-BE49-F238E27FC236}">
                <a16:creationId xmlns:a16="http://schemas.microsoft.com/office/drawing/2014/main" id="{44EED557-EA05-0E47-B88C-ECB70C5105E9}"/>
              </a:ext>
            </a:extLst>
          </p:cNvPr>
          <p:cNvSpPr txBox="1"/>
          <p:nvPr/>
        </p:nvSpPr>
        <p:spPr>
          <a:xfrm>
            <a:off x="2594932" y="1509029"/>
            <a:ext cx="416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" name="Google Shape;3711;p70">
            <a:extLst>
              <a:ext uri="{FF2B5EF4-FFF2-40B4-BE49-F238E27FC236}">
                <a16:creationId xmlns:a16="http://schemas.microsoft.com/office/drawing/2014/main" id="{AEBFC34B-A556-7241-B343-0F338726C268}"/>
              </a:ext>
            </a:extLst>
          </p:cNvPr>
          <p:cNvSpPr txBox="1"/>
          <p:nvPr/>
        </p:nvSpPr>
        <p:spPr>
          <a:xfrm>
            <a:off x="1282432" y="274604"/>
            <a:ext cx="378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C555339-8D32-AC4F-A26E-6FDDF745F495}"/>
              </a:ext>
            </a:extLst>
          </p:cNvPr>
          <p:cNvCxnSpPr>
            <a:cxnSpLocks/>
          </p:cNvCxnSpPr>
          <p:nvPr/>
        </p:nvCxnSpPr>
        <p:spPr>
          <a:xfrm flipV="1">
            <a:off x="1643807" y="908720"/>
            <a:ext cx="263897" cy="592509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74C8214-1A24-204B-84F0-9C938CF91EE1}"/>
              </a:ext>
            </a:extLst>
          </p:cNvPr>
          <p:cNvCxnSpPr>
            <a:cxnSpLocks/>
          </p:cNvCxnSpPr>
          <p:nvPr/>
        </p:nvCxnSpPr>
        <p:spPr>
          <a:xfrm flipV="1">
            <a:off x="1650919" y="1200030"/>
            <a:ext cx="266933" cy="301199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8D685F1-7AA3-FD40-B605-7988D4757FE3}"/>
              </a:ext>
            </a:extLst>
          </p:cNvPr>
          <p:cNvCxnSpPr>
            <a:cxnSpLocks/>
          </p:cNvCxnSpPr>
          <p:nvPr/>
        </p:nvCxnSpPr>
        <p:spPr>
          <a:xfrm flipV="1">
            <a:off x="1660732" y="1124744"/>
            <a:ext cx="457520" cy="384285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E1FD1C2-F6A9-8B46-89CF-CFADA66CD07C}"/>
              </a:ext>
            </a:extLst>
          </p:cNvPr>
          <p:cNvCxnSpPr>
            <a:cxnSpLocks/>
          </p:cNvCxnSpPr>
          <p:nvPr/>
        </p:nvCxnSpPr>
        <p:spPr>
          <a:xfrm flipV="1">
            <a:off x="1916665" y="624916"/>
            <a:ext cx="263897" cy="5925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BB0EDD38-6ED3-FA40-841D-54F85AA6081D}"/>
              </a:ext>
            </a:extLst>
          </p:cNvPr>
          <p:cNvCxnSpPr>
            <a:cxnSpLocks/>
          </p:cNvCxnSpPr>
          <p:nvPr/>
        </p:nvCxnSpPr>
        <p:spPr>
          <a:xfrm flipV="1">
            <a:off x="1913629" y="615027"/>
            <a:ext cx="266933" cy="3011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1E3E49E4-A9DA-AB4A-AD34-74622FC59354}"/>
              </a:ext>
            </a:extLst>
          </p:cNvPr>
          <p:cNvCxnSpPr>
            <a:cxnSpLocks/>
          </p:cNvCxnSpPr>
          <p:nvPr/>
        </p:nvCxnSpPr>
        <p:spPr>
          <a:xfrm flipV="1">
            <a:off x="1909894" y="534024"/>
            <a:ext cx="457520" cy="38428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6D9DC51F-8B43-8045-9561-8B5BBD8D8268}"/>
              </a:ext>
            </a:extLst>
          </p:cNvPr>
          <p:cNvCxnSpPr>
            <a:cxnSpLocks/>
          </p:cNvCxnSpPr>
          <p:nvPr/>
        </p:nvCxnSpPr>
        <p:spPr>
          <a:xfrm flipV="1">
            <a:off x="2110647" y="538577"/>
            <a:ext cx="263897" cy="5925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FCB7DD98-09FE-D446-AB65-AE2A49C6C051}"/>
              </a:ext>
            </a:extLst>
          </p:cNvPr>
          <p:cNvCxnSpPr>
            <a:cxnSpLocks/>
          </p:cNvCxnSpPr>
          <p:nvPr/>
        </p:nvCxnSpPr>
        <p:spPr>
          <a:xfrm flipV="1">
            <a:off x="1929505" y="817806"/>
            <a:ext cx="457520" cy="38428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1CA674C3-DD2E-5148-B519-F1348E108D54}"/>
              </a:ext>
            </a:extLst>
          </p:cNvPr>
          <p:cNvCxnSpPr>
            <a:cxnSpLocks/>
          </p:cNvCxnSpPr>
          <p:nvPr/>
        </p:nvCxnSpPr>
        <p:spPr>
          <a:xfrm flipV="1">
            <a:off x="2118403" y="829887"/>
            <a:ext cx="266933" cy="301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6CA228D-3207-1841-AC15-C5738A5FC5D7}"/>
              </a:ext>
            </a:extLst>
          </p:cNvPr>
          <p:cNvCxnSpPr>
            <a:cxnSpLocks/>
          </p:cNvCxnSpPr>
          <p:nvPr/>
        </p:nvCxnSpPr>
        <p:spPr>
          <a:xfrm flipV="1">
            <a:off x="2180562" y="253314"/>
            <a:ext cx="456377" cy="3681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C42C930A-9FA2-DC47-8959-C617A805DAC8}"/>
              </a:ext>
            </a:extLst>
          </p:cNvPr>
          <p:cNvCxnSpPr>
            <a:cxnSpLocks/>
          </p:cNvCxnSpPr>
          <p:nvPr/>
        </p:nvCxnSpPr>
        <p:spPr>
          <a:xfrm flipV="1">
            <a:off x="2377292" y="249875"/>
            <a:ext cx="263897" cy="5925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59864D8D-1032-F249-B523-D8888F6A9536}"/>
              </a:ext>
            </a:extLst>
          </p:cNvPr>
          <p:cNvCxnSpPr>
            <a:cxnSpLocks/>
          </p:cNvCxnSpPr>
          <p:nvPr/>
        </p:nvCxnSpPr>
        <p:spPr>
          <a:xfrm flipV="1">
            <a:off x="2371772" y="256449"/>
            <a:ext cx="264392" cy="2835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Google Shape;3708;p70">
            <a:extLst>
              <a:ext uri="{FF2B5EF4-FFF2-40B4-BE49-F238E27FC236}">
                <a16:creationId xmlns:a16="http://schemas.microsoft.com/office/drawing/2014/main" id="{01657BC2-502C-1249-93A7-23D43255DDB5}"/>
              </a:ext>
            </a:extLst>
          </p:cNvPr>
          <p:cNvSpPr txBox="1"/>
          <p:nvPr/>
        </p:nvSpPr>
        <p:spPr>
          <a:xfrm>
            <a:off x="1147606" y="2018879"/>
            <a:ext cx="416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" name="Google Shape;3697;p70">
            <a:extLst>
              <a:ext uri="{FF2B5EF4-FFF2-40B4-BE49-F238E27FC236}">
                <a16:creationId xmlns:a16="http://schemas.microsoft.com/office/drawing/2014/main" id="{3E7EA39B-C1F6-604F-B54E-3243E7E885B6}"/>
              </a:ext>
            </a:extLst>
          </p:cNvPr>
          <p:cNvCxnSpPr>
            <a:cxnSpLocks/>
          </p:cNvCxnSpPr>
          <p:nvPr/>
        </p:nvCxnSpPr>
        <p:spPr>
          <a:xfrm flipH="1" flipV="1">
            <a:off x="4163373" y="1556830"/>
            <a:ext cx="1272726" cy="94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7" name="Google Shape;3698;p70">
            <a:extLst>
              <a:ext uri="{FF2B5EF4-FFF2-40B4-BE49-F238E27FC236}">
                <a16:creationId xmlns:a16="http://schemas.microsoft.com/office/drawing/2014/main" id="{01647388-EADF-5447-8136-48E25F309026}"/>
              </a:ext>
            </a:extLst>
          </p:cNvPr>
          <p:cNvCxnSpPr>
            <a:cxnSpLocks/>
          </p:cNvCxnSpPr>
          <p:nvPr/>
        </p:nvCxnSpPr>
        <p:spPr>
          <a:xfrm flipV="1">
            <a:off x="4158467" y="261758"/>
            <a:ext cx="7607" cy="12950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8" name="Google Shape;3699;p70">
            <a:extLst>
              <a:ext uri="{FF2B5EF4-FFF2-40B4-BE49-F238E27FC236}">
                <a16:creationId xmlns:a16="http://schemas.microsoft.com/office/drawing/2014/main" id="{06FE4AE0-D43B-474A-A94B-5622F0C9C133}"/>
              </a:ext>
            </a:extLst>
          </p:cNvPr>
          <p:cNvCxnSpPr/>
          <p:nvPr/>
        </p:nvCxnSpPr>
        <p:spPr>
          <a:xfrm rot="10800000" flipH="1">
            <a:off x="3574411" y="1549218"/>
            <a:ext cx="588000" cy="67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9" name="Google Shape;3708;p70">
            <a:extLst>
              <a:ext uri="{FF2B5EF4-FFF2-40B4-BE49-F238E27FC236}">
                <a16:creationId xmlns:a16="http://schemas.microsoft.com/office/drawing/2014/main" id="{EE620734-6073-1448-8328-9E57AFD4CB47}"/>
              </a:ext>
            </a:extLst>
          </p:cNvPr>
          <p:cNvSpPr txBox="1"/>
          <p:nvPr/>
        </p:nvSpPr>
        <p:spPr>
          <a:xfrm>
            <a:off x="5107386" y="1557018"/>
            <a:ext cx="416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3711;p70">
            <a:extLst>
              <a:ext uri="{FF2B5EF4-FFF2-40B4-BE49-F238E27FC236}">
                <a16:creationId xmlns:a16="http://schemas.microsoft.com/office/drawing/2014/main" id="{848169FB-95EA-A046-9360-980DD0FC4CE8}"/>
              </a:ext>
            </a:extLst>
          </p:cNvPr>
          <p:cNvSpPr txBox="1"/>
          <p:nvPr/>
        </p:nvSpPr>
        <p:spPr>
          <a:xfrm>
            <a:off x="3794886" y="322593"/>
            <a:ext cx="378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E7D44DA1-4C2A-CE42-B9BF-9ACB69CC9C37}"/>
              </a:ext>
            </a:extLst>
          </p:cNvPr>
          <p:cNvCxnSpPr>
            <a:cxnSpLocks/>
          </p:cNvCxnSpPr>
          <p:nvPr/>
        </p:nvCxnSpPr>
        <p:spPr>
          <a:xfrm flipV="1">
            <a:off x="4156261" y="916226"/>
            <a:ext cx="153528" cy="632992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89467C6-9A97-464A-8D6C-CFCB5ECDA496}"/>
              </a:ext>
            </a:extLst>
          </p:cNvPr>
          <p:cNvCxnSpPr>
            <a:cxnSpLocks/>
          </p:cNvCxnSpPr>
          <p:nvPr/>
        </p:nvCxnSpPr>
        <p:spPr>
          <a:xfrm flipV="1">
            <a:off x="4163373" y="1248017"/>
            <a:ext cx="483605" cy="301201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5747F47B-ECF0-3841-9519-D0D580F1732B}"/>
              </a:ext>
            </a:extLst>
          </p:cNvPr>
          <p:cNvCxnSpPr>
            <a:cxnSpLocks/>
          </p:cNvCxnSpPr>
          <p:nvPr/>
        </p:nvCxnSpPr>
        <p:spPr>
          <a:xfrm>
            <a:off x="4173186" y="1557018"/>
            <a:ext cx="661027" cy="318300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Google Shape;3708;p70">
            <a:extLst>
              <a:ext uri="{FF2B5EF4-FFF2-40B4-BE49-F238E27FC236}">
                <a16:creationId xmlns:a16="http://schemas.microsoft.com/office/drawing/2014/main" id="{63F8B99A-C94E-0741-B69C-C18F2D0CA601}"/>
              </a:ext>
            </a:extLst>
          </p:cNvPr>
          <p:cNvSpPr txBox="1"/>
          <p:nvPr/>
        </p:nvSpPr>
        <p:spPr>
          <a:xfrm>
            <a:off x="3660060" y="2066868"/>
            <a:ext cx="416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ED67FFD7-EB54-6848-8B06-76B2B08F6EF6}"/>
              </a:ext>
            </a:extLst>
          </p:cNvPr>
          <p:cNvCxnSpPr>
            <a:cxnSpLocks/>
          </p:cNvCxnSpPr>
          <p:nvPr/>
        </p:nvCxnSpPr>
        <p:spPr>
          <a:xfrm flipV="1">
            <a:off x="4307355" y="615027"/>
            <a:ext cx="483605" cy="301201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D9F5085B-EF73-7643-B6E3-4E2A09168653}"/>
              </a:ext>
            </a:extLst>
          </p:cNvPr>
          <p:cNvCxnSpPr>
            <a:cxnSpLocks/>
          </p:cNvCxnSpPr>
          <p:nvPr/>
        </p:nvCxnSpPr>
        <p:spPr>
          <a:xfrm flipV="1">
            <a:off x="4629310" y="622521"/>
            <a:ext cx="153528" cy="632992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3663A0B3-F2AB-D449-A0BF-6B5C8E13BCB8}"/>
              </a:ext>
            </a:extLst>
          </p:cNvPr>
          <p:cNvCxnSpPr>
            <a:cxnSpLocks/>
          </p:cNvCxnSpPr>
          <p:nvPr/>
        </p:nvCxnSpPr>
        <p:spPr>
          <a:xfrm>
            <a:off x="4326729" y="916608"/>
            <a:ext cx="661027" cy="318300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926121B3-F8D3-824E-9B41-AFC66DD7F278}"/>
              </a:ext>
            </a:extLst>
          </p:cNvPr>
          <p:cNvCxnSpPr>
            <a:cxnSpLocks/>
          </p:cNvCxnSpPr>
          <p:nvPr/>
        </p:nvCxnSpPr>
        <p:spPr>
          <a:xfrm>
            <a:off x="4784470" y="620717"/>
            <a:ext cx="661027" cy="318300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A1DD74BC-F1DF-E74E-A002-A6B1D2D8F468}"/>
              </a:ext>
            </a:extLst>
          </p:cNvPr>
          <p:cNvCxnSpPr>
            <a:cxnSpLocks/>
          </p:cNvCxnSpPr>
          <p:nvPr/>
        </p:nvCxnSpPr>
        <p:spPr>
          <a:xfrm flipV="1">
            <a:off x="4971809" y="930338"/>
            <a:ext cx="483605" cy="301201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9AE35C25-4B7C-1D4D-AEB1-FF7590384A5E}"/>
              </a:ext>
            </a:extLst>
          </p:cNvPr>
          <p:cNvCxnSpPr>
            <a:cxnSpLocks/>
          </p:cNvCxnSpPr>
          <p:nvPr/>
        </p:nvCxnSpPr>
        <p:spPr>
          <a:xfrm flipV="1">
            <a:off x="5291969" y="939017"/>
            <a:ext cx="153528" cy="632992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FB29CE28-E3BA-5448-96E8-A49976EF1CA8}"/>
              </a:ext>
            </a:extLst>
          </p:cNvPr>
          <p:cNvCxnSpPr>
            <a:cxnSpLocks/>
          </p:cNvCxnSpPr>
          <p:nvPr/>
        </p:nvCxnSpPr>
        <p:spPr>
          <a:xfrm>
            <a:off x="4639227" y="1248018"/>
            <a:ext cx="661027" cy="318300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2F703327-0BF5-244B-BC33-E20EB6D9164E}"/>
              </a:ext>
            </a:extLst>
          </p:cNvPr>
          <p:cNvCxnSpPr>
            <a:cxnSpLocks/>
          </p:cNvCxnSpPr>
          <p:nvPr/>
        </p:nvCxnSpPr>
        <p:spPr>
          <a:xfrm flipV="1">
            <a:off x="4826394" y="1222394"/>
            <a:ext cx="153528" cy="632992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66904009-A804-EB45-9D82-219AE684EAAB}"/>
              </a:ext>
            </a:extLst>
          </p:cNvPr>
          <p:cNvCxnSpPr>
            <a:cxnSpLocks/>
          </p:cNvCxnSpPr>
          <p:nvPr/>
        </p:nvCxnSpPr>
        <p:spPr>
          <a:xfrm flipV="1">
            <a:off x="4821348" y="1565943"/>
            <a:ext cx="483605" cy="301201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9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8B3499-D2CA-ED49-AAF0-DF1D351F7B69}"/>
              </a:ext>
            </a:extLst>
          </p:cNvPr>
          <p:cNvGrpSpPr/>
          <p:nvPr/>
        </p:nvGrpSpPr>
        <p:grpSpPr>
          <a:xfrm>
            <a:off x="3114710" y="1616075"/>
            <a:ext cx="2270475" cy="755493"/>
            <a:chOff x="4239417" y="2623895"/>
            <a:chExt cx="3027300" cy="1007324"/>
          </a:xfrm>
        </p:grpSpPr>
        <p:sp>
          <p:nvSpPr>
            <p:cNvPr id="8" name="Google Shape;64;p15">
              <a:extLst>
                <a:ext uri="{FF2B5EF4-FFF2-40B4-BE49-F238E27FC236}">
                  <a16:creationId xmlns:a16="http://schemas.microsoft.com/office/drawing/2014/main" id="{113DD354-918D-C24B-848C-BF2348CEB5FC}"/>
                </a:ext>
              </a:extLst>
            </p:cNvPr>
            <p:cNvSpPr/>
            <p:nvPr/>
          </p:nvSpPr>
          <p:spPr>
            <a:xfrm>
              <a:off x="4239417" y="2840419"/>
              <a:ext cx="3027300" cy="790800"/>
            </a:xfrm>
            <a:prstGeom prst="roundRect">
              <a:avLst>
                <a:gd name="adj" fmla="val 15199"/>
              </a:avLst>
            </a:prstGeom>
            <a:gradFill>
              <a:gsLst>
                <a:gs pos="0">
                  <a:srgbClr val="DBD4EB">
                    <a:alpha val="20000"/>
                  </a:srgbClr>
                </a:gs>
                <a:gs pos="100000">
                  <a:srgbClr val="9180BB"/>
                </a:gs>
              </a:gsLst>
              <a:lin ang="16200000" scaled="0"/>
            </a:gradFill>
            <a:ln w="25400">
              <a:solidFill>
                <a:schemeClr val="tx1">
                  <a:alpha val="20000"/>
                </a:schemeClr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A10855E4-7BBA-3F4C-86A0-873769C7C4A0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5753067" y="2623895"/>
              <a:ext cx="0" cy="216524"/>
            </a:xfrm>
            <a:prstGeom prst="straightConnector1">
              <a:avLst/>
            </a:prstGeom>
            <a:ln w="38100">
              <a:solidFill>
                <a:schemeClr val="tx1"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50BB1F3-3456-3645-AAE2-00250E0841CB}"/>
              </a:ext>
            </a:extLst>
          </p:cNvPr>
          <p:cNvGrpSpPr/>
          <p:nvPr/>
        </p:nvGrpSpPr>
        <p:grpSpPr>
          <a:xfrm>
            <a:off x="3006403" y="1616075"/>
            <a:ext cx="2270475" cy="823107"/>
            <a:chOff x="4111888" y="2623894"/>
            <a:chExt cx="3027300" cy="1097476"/>
          </a:xfrm>
        </p:grpSpPr>
        <p:sp>
          <p:nvSpPr>
            <p:cNvPr id="7" name="Google Shape;64;p15">
              <a:extLst>
                <a:ext uri="{FF2B5EF4-FFF2-40B4-BE49-F238E27FC236}">
                  <a16:creationId xmlns:a16="http://schemas.microsoft.com/office/drawing/2014/main" id="{17570EB4-3F59-7442-BD76-E4323F5FE84C}"/>
                </a:ext>
              </a:extLst>
            </p:cNvPr>
            <p:cNvSpPr/>
            <p:nvPr/>
          </p:nvSpPr>
          <p:spPr>
            <a:xfrm>
              <a:off x="4111888" y="2930570"/>
              <a:ext cx="3027300" cy="790800"/>
            </a:xfrm>
            <a:prstGeom prst="roundRect">
              <a:avLst>
                <a:gd name="adj" fmla="val 15199"/>
              </a:avLst>
            </a:prstGeom>
            <a:gradFill>
              <a:gsLst>
                <a:gs pos="0">
                  <a:srgbClr val="DBD4EB">
                    <a:alpha val="45351"/>
                  </a:srgbClr>
                </a:gs>
                <a:gs pos="100000">
                  <a:srgbClr val="9180BB"/>
                </a:gs>
              </a:gsLst>
              <a:lin ang="16200000" scaled="0"/>
            </a:gradFill>
            <a:ln w="25400">
              <a:solidFill>
                <a:schemeClr val="tx1">
                  <a:alpha val="44637"/>
                </a:schemeClr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7FC36441-B88A-B24A-B076-BF59276BD91F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625538" y="2623894"/>
              <a:ext cx="0" cy="306676"/>
            </a:xfrm>
            <a:prstGeom prst="straightConnector1">
              <a:avLst/>
            </a:prstGeom>
            <a:ln w="38100">
              <a:solidFill>
                <a:schemeClr val="tx1">
                  <a:alpha val="4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A0D274A-85EA-A345-8E8B-EB499228B1A9}"/>
              </a:ext>
            </a:extLst>
          </p:cNvPr>
          <p:cNvGrpSpPr/>
          <p:nvPr/>
        </p:nvGrpSpPr>
        <p:grpSpPr>
          <a:xfrm>
            <a:off x="2901754" y="1609416"/>
            <a:ext cx="2270475" cy="900380"/>
            <a:chOff x="3906209" y="2623894"/>
            <a:chExt cx="3027300" cy="1200506"/>
          </a:xfrm>
        </p:grpSpPr>
        <p:sp>
          <p:nvSpPr>
            <p:cNvPr id="5" name="Google Shape;64;p15">
              <a:extLst>
                <a:ext uri="{FF2B5EF4-FFF2-40B4-BE49-F238E27FC236}">
                  <a16:creationId xmlns:a16="http://schemas.microsoft.com/office/drawing/2014/main" id="{CDB67CC8-A085-784B-93CE-4916D3256B4B}"/>
                </a:ext>
              </a:extLst>
            </p:cNvPr>
            <p:cNvSpPr/>
            <p:nvPr/>
          </p:nvSpPr>
          <p:spPr>
            <a:xfrm>
              <a:off x="3906209" y="3033600"/>
              <a:ext cx="3027300" cy="790800"/>
            </a:xfrm>
            <a:prstGeom prst="roundRect">
              <a:avLst>
                <a:gd name="adj" fmla="val 19057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16200000" scaled="0"/>
            </a:gradFill>
            <a:ln w="25400">
              <a:solidFill>
                <a:schemeClr val="tx1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-US" altLang="zh-CN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Scaled Dot-Product Attention</a:t>
              </a:r>
              <a:endParaRPr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317C438A-D985-9C48-A2C6-617E8CE31EC4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5419859" y="2623894"/>
              <a:ext cx="0" cy="4097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右中括号 21">
            <a:extLst>
              <a:ext uri="{FF2B5EF4-FFF2-40B4-BE49-F238E27FC236}">
                <a16:creationId xmlns:a16="http://schemas.microsoft.com/office/drawing/2014/main" id="{3E7675E7-A71C-8042-890F-43C285DF22A4}"/>
              </a:ext>
            </a:extLst>
          </p:cNvPr>
          <p:cNvSpPr/>
          <p:nvPr/>
        </p:nvSpPr>
        <p:spPr>
          <a:xfrm rot="2969214">
            <a:off x="5261632" y="2000685"/>
            <a:ext cx="73767" cy="339463"/>
          </a:xfrm>
          <a:prstGeom prst="rightBracket">
            <a:avLst>
              <a:gd name="adj" fmla="val 1081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5A145B3-0783-C34C-A587-6991D6CC76A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322476" y="2198457"/>
            <a:ext cx="129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35A5F23-A545-5646-B635-048FCEC97401}"/>
                  </a:ext>
                </a:extLst>
              </p:cNvPr>
              <p:cNvSpPr txBox="1"/>
              <p:nvPr/>
            </p:nvSpPr>
            <p:spPr>
              <a:xfrm>
                <a:off x="5483771" y="2100969"/>
                <a:ext cx="17017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35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kumimoji="1" lang="zh-CN" altLang="en-US" sz="135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35A5F23-A545-5646-B635-048FCEC9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71" y="2100969"/>
                <a:ext cx="170175" cy="207749"/>
              </a:xfrm>
              <a:prstGeom prst="rect">
                <a:avLst/>
              </a:prstGeom>
              <a:blipFill>
                <a:blip r:embed="rId2"/>
                <a:stretch>
                  <a:fillRect l="-30769" r="-23077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Google Shape;71;p15">
            <a:extLst>
              <a:ext uri="{FF2B5EF4-FFF2-40B4-BE49-F238E27FC236}">
                <a16:creationId xmlns:a16="http://schemas.microsoft.com/office/drawing/2014/main" id="{0CA335C9-939B-4042-9A28-2FE7FC599F41}"/>
              </a:ext>
            </a:extLst>
          </p:cNvPr>
          <p:cNvSpPr/>
          <p:nvPr/>
        </p:nvSpPr>
        <p:spPr>
          <a:xfrm>
            <a:off x="2897367" y="4653275"/>
            <a:ext cx="616909" cy="256137"/>
          </a:xfrm>
          <a:prstGeom prst="roundRect">
            <a:avLst>
              <a:gd name="adj" fmla="val 16963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25400">
            <a:solidFill>
              <a:schemeClr val="tx1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Liner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Google Shape;71;p15">
            <a:extLst>
              <a:ext uri="{FF2B5EF4-FFF2-40B4-BE49-F238E27FC236}">
                <a16:creationId xmlns:a16="http://schemas.microsoft.com/office/drawing/2014/main" id="{21336CDE-E362-CC4C-9C84-304969D07473}"/>
              </a:ext>
            </a:extLst>
          </p:cNvPr>
          <p:cNvSpPr/>
          <p:nvPr/>
        </p:nvSpPr>
        <p:spPr>
          <a:xfrm>
            <a:off x="3726938" y="4652144"/>
            <a:ext cx="616909" cy="256137"/>
          </a:xfrm>
          <a:prstGeom prst="roundRect">
            <a:avLst>
              <a:gd name="adj" fmla="val 16963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25400">
            <a:solidFill>
              <a:schemeClr val="tx1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Liner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Google Shape;71;p15">
            <a:extLst>
              <a:ext uri="{FF2B5EF4-FFF2-40B4-BE49-F238E27FC236}">
                <a16:creationId xmlns:a16="http://schemas.microsoft.com/office/drawing/2014/main" id="{74117E3A-4DF4-2A43-A6CD-CE94091FB886}"/>
              </a:ext>
            </a:extLst>
          </p:cNvPr>
          <p:cNvSpPr/>
          <p:nvPr/>
        </p:nvSpPr>
        <p:spPr>
          <a:xfrm>
            <a:off x="4524219" y="4652144"/>
            <a:ext cx="616909" cy="256137"/>
          </a:xfrm>
          <a:prstGeom prst="roundRect">
            <a:avLst>
              <a:gd name="adj" fmla="val 16963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25400">
            <a:solidFill>
              <a:schemeClr val="tx1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Liner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045D819-1FBF-9447-BC7C-DF52B09943EA}"/>
                  </a:ext>
                </a:extLst>
              </p:cNvPr>
              <p:cNvSpPr txBox="1"/>
              <p:nvPr/>
            </p:nvSpPr>
            <p:spPr>
              <a:xfrm>
                <a:off x="3961191" y="5591755"/>
                <a:ext cx="137602" cy="216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zh-CN" alt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zh-CN" altLang="en-US" sz="135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045D819-1FBF-9447-BC7C-DF52B099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191" y="5591755"/>
                <a:ext cx="137602" cy="216982"/>
              </a:xfrm>
              <a:prstGeom prst="rect">
                <a:avLst/>
              </a:prstGeom>
              <a:blipFill>
                <a:blip r:embed="rId3"/>
                <a:stretch>
                  <a:fillRect l="-36364" t="-27778" r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F0DB7303-E089-4B4A-B1CB-2827BB399EEA}"/>
              </a:ext>
            </a:extLst>
          </p:cNvPr>
          <p:cNvCxnSpPr>
            <a:cxnSpLocks/>
          </p:cNvCxnSpPr>
          <p:nvPr/>
        </p:nvCxnSpPr>
        <p:spPr>
          <a:xfrm flipV="1">
            <a:off x="3214293" y="4985872"/>
            <a:ext cx="0" cy="2900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7E5CC2C-D4AC-1747-85CC-ADD0BBF9EDBC}"/>
              </a:ext>
            </a:extLst>
          </p:cNvPr>
          <p:cNvCxnSpPr>
            <a:cxnSpLocks/>
          </p:cNvCxnSpPr>
          <p:nvPr/>
        </p:nvCxnSpPr>
        <p:spPr>
          <a:xfrm flipV="1">
            <a:off x="4034217" y="5268798"/>
            <a:ext cx="0" cy="3033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B394D5CA-6EBC-DE4E-BF82-7D6DE9876FBD}"/>
              </a:ext>
            </a:extLst>
          </p:cNvPr>
          <p:cNvCxnSpPr>
            <a:cxnSpLocks/>
          </p:cNvCxnSpPr>
          <p:nvPr/>
        </p:nvCxnSpPr>
        <p:spPr>
          <a:xfrm flipV="1">
            <a:off x="4031952" y="5261654"/>
            <a:ext cx="800722" cy="65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328A068-B77A-7B49-A462-BCDD1464FCD7}"/>
              </a:ext>
            </a:extLst>
          </p:cNvPr>
          <p:cNvCxnSpPr>
            <a:cxnSpLocks/>
          </p:cNvCxnSpPr>
          <p:nvPr/>
        </p:nvCxnSpPr>
        <p:spPr>
          <a:xfrm flipV="1">
            <a:off x="3205820" y="5268796"/>
            <a:ext cx="826130" cy="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10F59C10-7C6A-8E40-9D03-CEE723E28B95}"/>
              </a:ext>
            </a:extLst>
          </p:cNvPr>
          <p:cNvCxnSpPr>
            <a:cxnSpLocks/>
          </p:cNvCxnSpPr>
          <p:nvPr/>
        </p:nvCxnSpPr>
        <p:spPr>
          <a:xfrm flipV="1">
            <a:off x="4034333" y="4978728"/>
            <a:ext cx="0" cy="2900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499079A-AD14-1A4C-B92D-27640C629D23}"/>
              </a:ext>
            </a:extLst>
          </p:cNvPr>
          <p:cNvCxnSpPr>
            <a:cxnSpLocks/>
          </p:cNvCxnSpPr>
          <p:nvPr/>
        </p:nvCxnSpPr>
        <p:spPr>
          <a:xfrm flipV="1">
            <a:off x="4823760" y="4980496"/>
            <a:ext cx="0" cy="2900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D4D7FB0D-A412-4540-BCE6-FAE1C22CD043}"/>
              </a:ext>
            </a:extLst>
          </p:cNvPr>
          <p:cNvCxnSpPr>
            <a:cxnSpLocks/>
          </p:cNvCxnSpPr>
          <p:nvPr/>
        </p:nvCxnSpPr>
        <p:spPr>
          <a:xfrm flipV="1">
            <a:off x="3222000" y="3696841"/>
            <a:ext cx="0" cy="9553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FB284A91-792C-E344-8D09-5CA07E1BBF80}"/>
              </a:ext>
            </a:extLst>
          </p:cNvPr>
          <p:cNvCxnSpPr>
            <a:cxnSpLocks/>
            <a:stCxn id="39" idx="0"/>
            <a:endCxn id="145" idx="2"/>
          </p:cNvCxnSpPr>
          <p:nvPr/>
        </p:nvCxnSpPr>
        <p:spPr>
          <a:xfrm flipH="1" flipV="1">
            <a:off x="4832066" y="4064921"/>
            <a:ext cx="608" cy="587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BDBEE99-6380-AB4E-95C9-51C92F851500}"/>
                  </a:ext>
                </a:extLst>
              </p:cNvPr>
              <p:cNvSpPr txBox="1"/>
              <p:nvPr/>
            </p:nvSpPr>
            <p:spPr>
              <a:xfrm>
                <a:off x="4757154" y="3485278"/>
                <a:ext cx="160557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35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zh-CN" altLang="en-US" sz="135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BDBEE99-6380-AB4E-95C9-51C92F851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54" y="3485278"/>
                <a:ext cx="160557" cy="207749"/>
              </a:xfrm>
              <a:prstGeom prst="rect">
                <a:avLst/>
              </a:prstGeom>
              <a:blipFill>
                <a:blip r:embed="rId4"/>
                <a:stretch>
                  <a:fillRect l="-28571" r="-28571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5D2BE8EC-47BA-F14E-804B-95E1099C3269}"/>
                  </a:ext>
                </a:extLst>
              </p:cNvPr>
              <p:cNvSpPr txBox="1"/>
              <p:nvPr/>
            </p:nvSpPr>
            <p:spPr>
              <a:xfrm>
                <a:off x="3961191" y="3481948"/>
                <a:ext cx="163956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35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sz="135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5D2BE8EC-47BA-F14E-804B-95E1099C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191" y="3481948"/>
                <a:ext cx="163956" cy="207749"/>
              </a:xfrm>
              <a:prstGeom prst="rect">
                <a:avLst/>
              </a:prstGeom>
              <a:blipFill>
                <a:blip r:embed="rId5"/>
                <a:stretch>
                  <a:fillRect l="-30769" r="-2307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A765B41-0365-4E4E-97EF-F40083752677}"/>
                  </a:ext>
                </a:extLst>
              </p:cNvPr>
              <p:cNvSpPr txBox="1"/>
              <p:nvPr/>
            </p:nvSpPr>
            <p:spPr>
              <a:xfrm>
                <a:off x="3141714" y="3483622"/>
                <a:ext cx="152991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35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zh-CN" altLang="en-US" sz="135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A765B41-0365-4E4E-97EF-F40083752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714" y="3483622"/>
                <a:ext cx="152991" cy="207749"/>
              </a:xfrm>
              <a:prstGeom prst="rect">
                <a:avLst/>
              </a:prstGeom>
              <a:blipFill>
                <a:blip r:embed="rId6"/>
                <a:stretch>
                  <a:fillRect l="-23077" r="-2307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oogle Shape;66;p15">
            <a:extLst>
              <a:ext uri="{FF2B5EF4-FFF2-40B4-BE49-F238E27FC236}">
                <a16:creationId xmlns:a16="http://schemas.microsoft.com/office/drawing/2014/main" id="{A38EE166-127B-7440-9680-9D611A0481A0}"/>
              </a:ext>
            </a:extLst>
          </p:cNvPr>
          <p:cNvSpPr/>
          <p:nvPr/>
        </p:nvSpPr>
        <p:spPr>
          <a:xfrm>
            <a:off x="5379646" y="4305143"/>
            <a:ext cx="616909" cy="256137"/>
          </a:xfrm>
          <a:prstGeom prst="roundRect">
            <a:avLst>
              <a:gd name="adj" fmla="val 1476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Liner</a:t>
            </a:r>
          </a:p>
        </p:txBody>
      </p:sp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CCD45AC9-D247-C249-89DF-E06679EA1ADE}"/>
              </a:ext>
            </a:extLst>
          </p:cNvPr>
          <p:cNvSpPr/>
          <p:nvPr/>
        </p:nvSpPr>
        <p:spPr>
          <a:xfrm>
            <a:off x="6093799" y="4305143"/>
            <a:ext cx="616909" cy="256137"/>
          </a:xfrm>
          <a:prstGeom prst="roundRect">
            <a:avLst>
              <a:gd name="adj" fmla="val 1476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Liner</a:t>
            </a: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D35FB405-D38D-0D4E-9ED1-A52694FED33B}"/>
              </a:ext>
            </a:extLst>
          </p:cNvPr>
          <p:cNvSpPr/>
          <p:nvPr/>
        </p:nvSpPr>
        <p:spPr>
          <a:xfrm>
            <a:off x="5313316" y="4028681"/>
            <a:ext cx="1442984" cy="598158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C92EA80F-749F-5149-8615-1D4289549446}"/>
              </a:ext>
            </a:extLst>
          </p:cNvPr>
          <p:cNvCxnSpPr>
            <a:cxnSpLocks/>
          </p:cNvCxnSpPr>
          <p:nvPr/>
        </p:nvCxnSpPr>
        <p:spPr>
          <a:xfrm flipV="1">
            <a:off x="4026199" y="5079419"/>
            <a:ext cx="1664989" cy="47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554E96B5-057E-8E4F-BD8C-89AA8C0A530E}"/>
              </a:ext>
            </a:extLst>
          </p:cNvPr>
          <p:cNvSpPr/>
          <p:nvPr/>
        </p:nvSpPr>
        <p:spPr>
          <a:xfrm>
            <a:off x="4013717" y="5251039"/>
            <a:ext cx="36469" cy="34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7359675-9607-2F4E-991B-CB4B120C9EA4}"/>
              </a:ext>
            </a:extLst>
          </p:cNvPr>
          <p:cNvSpPr/>
          <p:nvPr/>
        </p:nvSpPr>
        <p:spPr>
          <a:xfrm>
            <a:off x="4016264" y="5066531"/>
            <a:ext cx="36469" cy="34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E455A474-8848-A44C-BA30-2A001D02E191}"/>
              </a:ext>
            </a:extLst>
          </p:cNvPr>
          <p:cNvCxnSpPr>
            <a:cxnSpLocks/>
          </p:cNvCxnSpPr>
          <p:nvPr/>
        </p:nvCxnSpPr>
        <p:spPr>
          <a:xfrm flipV="1">
            <a:off x="5684652" y="4652144"/>
            <a:ext cx="0" cy="4315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51620C8E-AD91-CC40-B030-2DB7DA03EC06}"/>
              </a:ext>
            </a:extLst>
          </p:cNvPr>
          <p:cNvCxnSpPr>
            <a:cxnSpLocks/>
          </p:cNvCxnSpPr>
          <p:nvPr/>
        </p:nvCxnSpPr>
        <p:spPr>
          <a:xfrm flipV="1">
            <a:off x="4821625" y="5165307"/>
            <a:ext cx="1580628" cy="583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4B3BEBF6-57F2-8549-9D35-CA97BFEEE356}"/>
              </a:ext>
            </a:extLst>
          </p:cNvPr>
          <p:cNvSpPr/>
          <p:nvPr/>
        </p:nvSpPr>
        <p:spPr>
          <a:xfrm>
            <a:off x="4804964" y="5153392"/>
            <a:ext cx="36469" cy="34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3722BB14-253F-D241-A1C2-8B235051ACD4}"/>
              </a:ext>
            </a:extLst>
          </p:cNvPr>
          <p:cNvCxnSpPr>
            <a:cxnSpLocks/>
          </p:cNvCxnSpPr>
          <p:nvPr/>
        </p:nvCxnSpPr>
        <p:spPr>
          <a:xfrm flipV="1">
            <a:off x="6402253" y="4652144"/>
            <a:ext cx="0" cy="518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038C5EAE-2F9D-B344-82FE-C7400E78DDE0}"/>
                  </a:ext>
                </a:extLst>
              </p:cNvPr>
              <p:cNvSpPr txBox="1"/>
              <p:nvPr/>
            </p:nvSpPr>
            <p:spPr>
              <a:xfrm>
                <a:off x="3942183" y="4089324"/>
                <a:ext cx="18915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350" i="1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zh-CN" altLang="en-US" sz="1350" dirty="0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038C5EAE-2F9D-B344-82FE-C7400E78D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83" y="4089324"/>
                <a:ext cx="189154" cy="207749"/>
              </a:xfrm>
              <a:prstGeom prst="rect">
                <a:avLst/>
              </a:prstGeom>
              <a:blipFill>
                <a:blip r:embed="rId7"/>
                <a:stretch>
                  <a:fillRect l="-25000" r="-18750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7356716C-D48A-EA42-8AC2-99BF31F984B3}"/>
              </a:ext>
            </a:extLst>
          </p:cNvPr>
          <p:cNvCxnSpPr>
            <a:cxnSpLocks/>
            <a:stCxn id="38" idx="0"/>
            <a:endCxn id="115" idx="2"/>
          </p:cNvCxnSpPr>
          <p:nvPr/>
        </p:nvCxnSpPr>
        <p:spPr>
          <a:xfrm flipV="1">
            <a:off x="4035393" y="4297073"/>
            <a:ext cx="1367" cy="3550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2462AC79-F3A1-CC43-AAB2-70FA9DF1A663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4131337" y="4193199"/>
            <a:ext cx="15598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D055888F-9D2B-934D-BEAA-CBBEA5158A9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688101" y="4193198"/>
            <a:ext cx="0" cy="1119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94D14F0C-A3C2-4F4E-860F-871BD0F3D349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4036760" y="3696841"/>
            <a:ext cx="4008" cy="392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A1E48595-31B0-6D4E-A2D4-A16F14C5011E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6402253" y="3961047"/>
            <a:ext cx="1" cy="34409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C8DA292E-ECD3-324C-A298-C02683F037B0}"/>
                  </a:ext>
                </a:extLst>
              </p:cNvPr>
              <p:cNvSpPr txBox="1"/>
              <p:nvPr/>
            </p:nvSpPr>
            <p:spPr>
              <a:xfrm>
                <a:off x="4737489" y="3857172"/>
                <a:ext cx="18915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350" i="1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zh-CN" altLang="en-US" sz="135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C8DA292E-ECD3-324C-A298-C02683F03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89" y="3857172"/>
                <a:ext cx="189154" cy="207749"/>
              </a:xfrm>
              <a:prstGeom prst="rect">
                <a:avLst/>
              </a:prstGeom>
              <a:blipFill>
                <a:blip r:embed="rId8"/>
                <a:stretch>
                  <a:fillRect l="-18750" r="-25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AC385049-8E72-D342-97F4-E13BF478B63E}"/>
              </a:ext>
            </a:extLst>
          </p:cNvPr>
          <p:cNvCxnSpPr>
            <a:cxnSpLocks/>
            <a:endCxn id="145" idx="3"/>
          </p:cNvCxnSpPr>
          <p:nvPr/>
        </p:nvCxnSpPr>
        <p:spPr>
          <a:xfrm flipH="1" flipV="1">
            <a:off x="4926643" y="3961047"/>
            <a:ext cx="146954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22D06734-F91B-1F4A-9C1D-CBB362E01413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832066" y="3696840"/>
            <a:ext cx="3298" cy="160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CCFF7F3A-ABDE-FA40-8DE3-92B34ABFA70B}"/>
              </a:ext>
            </a:extLst>
          </p:cNvPr>
          <p:cNvSpPr txBox="1"/>
          <p:nvPr/>
        </p:nvSpPr>
        <p:spPr>
          <a:xfrm>
            <a:off x="5726673" y="4005110"/>
            <a:ext cx="7598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Plug-in</a:t>
            </a:r>
            <a:endParaRPr kumimoji="1" lang="zh-CN" altLang="en-US" sz="13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F2D27175-B430-C74B-B0C2-F7E005E089C1}"/>
              </a:ext>
            </a:extLst>
          </p:cNvPr>
          <p:cNvCxnSpPr>
            <a:cxnSpLocks/>
          </p:cNvCxnSpPr>
          <p:nvPr/>
        </p:nvCxnSpPr>
        <p:spPr>
          <a:xfrm flipH="1">
            <a:off x="6810238" y="4327760"/>
            <a:ext cx="2249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03405108-B977-5044-B982-BBC7028C39C5}"/>
                  </a:ext>
                </a:extLst>
              </p:cNvPr>
              <p:cNvSpPr txBox="1"/>
              <p:nvPr/>
            </p:nvSpPr>
            <p:spPr>
              <a:xfrm>
                <a:off x="7062259" y="4201268"/>
                <a:ext cx="19947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350" i="1">
                          <a:latin typeface="Cambria Math" panose="02040503050406030204" pitchFamily="18" charset="0"/>
                        </a:rPr>
                        <m:t>𝑖𝑑</m:t>
                      </m:r>
                    </m:oMath>
                  </m:oMathPara>
                </a14:m>
                <a:endParaRPr kumimoji="1" lang="zh-CN" altLang="en-US" sz="1350" dirty="0"/>
              </a:p>
            </p:txBody>
          </p:sp>
        </mc:Choice>
        <mc:Fallback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03405108-B977-5044-B982-BBC7028C3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259" y="4201268"/>
                <a:ext cx="199478" cy="207749"/>
              </a:xfrm>
              <a:prstGeom prst="rect">
                <a:avLst/>
              </a:prstGeom>
              <a:blipFill>
                <a:blip r:embed="rId9"/>
                <a:stretch>
                  <a:fillRect l="-25000" r="-18750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306C8985-0A69-C648-8CA0-6AD172BA827F}"/>
              </a:ext>
            </a:extLst>
          </p:cNvPr>
          <p:cNvGrpSpPr/>
          <p:nvPr/>
        </p:nvGrpSpPr>
        <p:grpSpPr>
          <a:xfrm>
            <a:off x="2863373" y="2879651"/>
            <a:ext cx="762605" cy="354080"/>
            <a:chOff x="3884731" y="2772735"/>
            <a:chExt cx="1016806" cy="472106"/>
          </a:xfrm>
        </p:grpSpPr>
        <p:sp>
          <p:nvSpPr>
            <p:cNvPr id="182" name="Google Shape;68;p15">
              <a:extLst>
                <a:ext uri="{FF2B5EF4-FFF2-40B4-BE49-F238E27FC236}">
                  <a16:creationId xmlns:a16="http://schemas.microsoft.com/office/drawing/2014/main" id="{6C71F97E-F3BC-874B-8508-42A48A3B2E5D}"/>
                </a:ext>
              </a:extLst>
            </p:cNvPr>
            <p:cNvSpPr/>
            <p:nvPr/>
          </p:nvSpPr>
          <p:spPr>
            <a:xfrm rot="10800000">
              <a:off x="4079001" y="2772735"/>
              <a:ext cx="822536" cy="341516"/>
            </a:xfrm>
            <a:prstGeom prst="roundRect">
              <a:avLst>
                <a:gd name="adj" fmla="val 16275"/>
              </a:avLst>
            </a:prstGeom>
            <a:gradFill>
              <a:gsLst>
                <a:gs pos="0">
                  <a:srgbClr val="E0EDBA">
                    <a:alpha val="20000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25400">
              <a:solidFill>
                <a:schemeClr val="dk1">
                  <a:alpha val="20000"/>
                </a:schemeClr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sp>
          <p:nvSpPr>
            <p:cNvPr id="181" name="Google Shape;68;p15">
              <a:extLst>
                <a:ext uri="{FF2B5EF4-FFF2-40B4-BE49-F238E27FC236}">
                  <a16:creationId xmlns:a16="http://schemas.microsoft.com/office/drawing/2014/main" id="{F2D28476-4000-CB47-870B-AA4A7CC1CCC4}"/>
                </a:ext>
              </a:extLst>
            </p:cNvPr>
            <p:cNvSpPr/>
            <p:nvPr/>
          </p:nvSpPr>
          <p:spPr>
            <a:xfrm rot="10800000">
              <a:off x="3979080" y="2840759"/>
              <a:ext cx="822536" cy="341516"/>
            </a:xfrm>
            <a:prstGeom prst="roundRect">
              <a:avLst>
                <a:gd name="adj" fmla="val 16275"/>
              </a:avLst>
            </a:prstGeom>
            <a:gradFill>
              <a:gsLst>
                <a:gs pos="0">
                  <a:srgbClr val="E0EDBA">
                    <a:alpha val="45000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25400">
              <a:solidFill>
                <a:schemeClr val="dk1">
                  <a:alpha val="45000"/>
                </a:schemeClr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sp>
          <p:nvSpPr>
            <p:cNvPr id="180" name="Google Shape;68;p15">
              <a:extLst>
                <a:ext uri="{FF2B5EF4-FFF2-40B4-BE49-F238E27FC236}">
                  <a16:creationId xmlns:a16="http://schemas.microsoft.com/office/drawing/2014/main" id="{F6BA8B8D-9CB2-7F42-9402-DA2C24CBBCFC}"/>
                </a:ext>
              </a:extLst>
            </p:cNvPr>
            <p:cNvSpPr/>
            <p:nvPr/>
          </p:nvSpPr>
          <p:spPr>
            <a:xfrm rot="10800000">
              <a:off x="3884731" y="2903325"/>
              <a:ext cx="822536" cy="341516"/>
            </a:xfrm>
            <a:prstGeom prst="roundRect">
              <a:avLst>
                <a:gd name="adj" fmla="val 16275"/>
              </a:avLst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25400">
              <a:solidFill>
                <a:schemeClr val="dk1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</p:grp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72641763-DD13-8247-9566-B6F7E0BE6885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3218210" y="3301943"/>
            <a:ext cx="6339" cy="181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6D240016-78B8-4E44-AC4D-B35C224F692D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4043169" y="3286838"/>
            <a:ext cx="4801" cy="19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9B95DB66-94E4-DD46-B793-24A68D41319C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4837433" y="3286838"/>
            <a:ext cx="3999" cy="198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6654F7F-0E6D-5142-906E-F553CDFBAB3A}"/>
              </a:ext>
            </a:extLst>
          </p:cNvPr>
          <p:cNvGrpSpPr/>
          <p:nvPr/>
        </p:nvGrpSpPr>
        <p:grpSpPr>
          <a:xfrm>
            <a:off x="3711439" y="2882317"/>
            <a:ext cx="762605" cy="354080"/>
            <a:chOff x="3884731" y="2772735"/>
            <a:chExt cx="1016806" cy="472106"/>
          </a:xfrm>
        </p:grpSpPr>
        <p:sp>
          <p:nvSpPr>
            <p:cNvPr id="196" name="Google Shape;68;p15">
              <a:extLst>
                <a:ext uri="{FF2B5EF4-FFF2-40B4-BE49-F238E27FC236}">
                  <a16:creationId xmlns:a16="http://schemas.microsoft.com/office/drawing/2014/main" id="{AA1660BC-BF47-6D44-A5ED-DC7F3680078D}"/>
                </a:ext>
              </a:extLst>
            </p:cNvPr>
            <p:cNvSpPr/>
            <p:nvPr/>
          </p:nvSpPr>
          <p:spPr>
            <a:xfrm rot="10800000">
              <a:off x="4079001" y="2772735"/>
              <a:ext cx="822536" cy="341516"/>
            </a:xfrm>
            <a:prstGeom prst="roundRect">
              <a:avLst>
                <a:gd name="adj" fmla="val 16275"/>
              </a:avLst>
            </a:prstGeom>
            <a:gradFill>
              <a:gsLst>
                <a:gs pos="0">
                  <a:srgbClr val="E0EDBA">
                    <a:alpha val="20000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25400">
              <a:solidFill>
                <a:schemeClr val="dk1">
                  <a:alpha val="20000"/>
                </a:schemeClr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sp>
          <p:nvSpPr>
            <p:cNvPr id="197" name="Google Shape;68;p15">
              <a:extLst>
                <a:ext uri="{FF2B5EF4-FFF2-40B4-BE49-F238E27FC236}">
                  <a16:creationId xmlns:a16="http://schemas.microsoft.com/office/drawing/2014/main" id="{FD983E0C-8E49-8847-83C1-8236DCD632E5}"/>
                </a:ext>
              </a:extLst>
            </p:cNvPr>
            <p:cNvSpPr/>
            <p:nvPr/>
          </p:nvSpPr>
          <p:spPr>
            <a:xfrm rot="10800000">
              <a:off x="3979080" y="2840759"/>
              <a:ext cx="822536" cy="341516"/>
            </a:xfrm>
            <a:prstGeom prst="roundRect">
              <a:avLst>
                <a:gd name="adj" fmla="val 16275"/>
              </a:avLst>
            </a:prstGeom>
            <a:gradFill>
              <a:gsLst>
                <a:gs pos="0">
                  <a:srgbClr val="E0EDBA">
                    <a:alpha val="45000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25400">
              <a:solidFill>
                <a:schemeClr val="dk1">
                  <a:alpha val="45000"/>
                </a:schemeClr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sp>
          <p:nvSpPr>
            <p:cNvPr id="198" name="Google Shape;68;p15">
              <a:extLst>
                <a:ext uri="{FF2B5EF4-FFF2-40B4-BE49-F238E27FC236}">
                  <a16:creationId xmlns:a16="http://schemas.microsoft.com/office/drawing/2014/main" id="{3854EBB4-1A11-4441-9775-F1BA15F42A21}"/>
                </a:ext>
              </a:extLst>
            </p:cNvPr>
            <p:cNvSpPr/>
            <p:nvPr/>
          </p:nvSpPr>
          <p:spPr>
            <a:xfrm rot="10800000">
              <a:off x="3884731" y="2903325"/>
              <a:ext cx="822536" cy="341516"/>
            </a:xfrm>
            <a:prstGeom prst="roundRect">
              <a:avLst>
                <a:gd name="adj" fmla="val 16275"/>
              </a:avLst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25400">
              <a:solidFill>
                <a:schemeClr val="dk1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A189E17F-A864-2646-8A77-0FD20386A8B8}"/>
              </a:ext>
            </a:extLst>
          </p:cNvPr>
          <p:cNvGrpSpPr/>
          <p:nvPr/>
        </p:nvGrpSpPr>
        <p:grpSpPr>
          <a:xfrm>
            <a:off x="4555327" y="2877131"/>
            <a:ext cx="762605" cy="354080"/>
            <a:chOff x="3884731" y="2772735"/>
            <a:chExt cx="1016806" cy="472106"/>
          </a:xfrm>
        </p:grpSpPr>
        <p:sp>
          <p:nvSpPr>
            <p:cNvPr id="200" name="Google Shape;68;p15">
              <a:extLst>
                <a:ext uri="{FF2B5EF4-FFF2-40B4-BE49-F238E27FC236}">
                  <a16:creationId xmlns:a16="http://schemas.microsoft.com/office/drawing/2014/main" id="{C33B29AC-11DE-B247-86BB-8193D3679581}"/>
                </a:ext>
              </a:extLst>
            </p:cNvPr>
            <p:cNvSpPr/>
            <p:nvPr/>
          </p:nvSpPr>
          <p:spPr>
            <a:xfrm rot="10800000">
              <a:off x="4079001" y="2772735"/>
              <a:ext cx="822536" cy="341516"/>
            </a:xfrm>
            <a:prstGeom prst="roundRect">
              <a:avLst>
                <a:gd name="adj" fmla="val 16275"/>
              </a:avLst>
            </a:prstGeom>
            <a:gradFill>
              <a:gsLst>
                <a:gs pos="0">
                  <a:srgbClr val="E0EDBA">
                    <a:alpha val="20000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25400">
              <a:solidFill>
                <a:schemeClr val="dk1">
                  <a:alpha val="20000"/>
                </a:schemeClr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sp>
          <p:nvSpPr>
            <p:cNvPr id="201" name="Google Shape;68;p15">
              <a:extLst>
                <a:ext uri="{FF2B5EF4-FFF2-40B4-BE49-F238E27FC236}">
                  <a16:creationId xmlns:a16="http://schemas.microsoft.com/office/drawing/2014/main" id="{619A4719-7BE2-6C4F-AA6B-63782F51AB87}"/>
                </a:ext>
              </a:extLst>
            </p:cNvPr>
            <p:cNvSpPr/>
            <p:nvPr/>
          </p:nvSpPr>
          <p:spPr>
            <a:xfrm rot="10800000">
              <a:off x="3979080" y="2840759"/>
              <a:ext cx="822536" cy="341516"/>
            </a:xfrm>
            <a:prstGeom prst="roundRect">
              <a:avLst>
                <a:gd name="adj" fmla="val 16275"/>
              </a:avLst>
            </a:prstGeom>
            <a:gradFill>
              <a:gsLst>
                <a:gs pos="0">
                  <a:srgbClr val="E0EDBA">
                    <a:alpha val="45000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25400">
              <a:solidFill>
                <a:schemeClr val="dk1">
                  <a:alpha val="45000"/>
                </a:schemeClr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sp>
          <p:nvSpPr>
            <p:cNvPr id="202" name="Google Shape;68;p15">
              <a:extLst>
                <a:ext uri="{FF2B5EF4-FFF2-40B4-BE49-F238E27FC236}">
                  <a16:creationId xmlns:a16="http://schemas.microsoft.com/office/drawing/2014/main" id="{8BE992E6-F288-9241-8769-53FF57B8B00E}"/>
                </a:ext>
              </a:extLst>
            </p:cNvPr>
            <p:cNvSpPr/>
            <p:nvPr/>
          </p:nvSpPr>
          <p:spPr>
            <a:xfrm rot="10800000">
              <a:off x="3884731" y="2903325"/>
              <a:ext cx="822536" cy="341516"/>
            </a:xfrm>
            <a:prstGeom prst="roundRect">
              <a:avLst>
                <a:gd name="adj" fmla="val 16275"/>
              </a:avLst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25400">
              <a:solidFill>
                <a:schemeClr val="dk1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</p:grpSp>
      <p:cxnSp>
        <p:nvCxnSpPr>
          <p:cNvPr id="203" name="直线箭头连接符 202">
            <a:extLst>
              <a:ext uri="{FF2B5EF4-FFF2-40B4-BE49-F238E27FC236}">
                <a16:creationId xmlns:a16="http://schemas.microsoft.com/office/drawing/2014/main" id="{873AAF20-54F5-A046-900B-955749916FEB}"/>
              </a:ext>
            </a:extLst>
          </p:cNvPr>
          <p:cNvCxnSpPr>
            <a:cxnSpLocks/>
          </p:cNvCxnSpPr>
          <p:nvPr/>
        </p:nvCxnSpPr>
        <p:spPr>
          <a:xfrm flipV="1">
            <a:off x="3224381" y="2591584"/>
            <a:ext cx="0" cy="22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3B83762E-8A3C-0847-92CC-AC0203CEAD4A}"/>
              </a:ext>
            </a:extLst>
          </p:cNvPr>
          <p:cNvCxnSpPr>
            <a:cxnSpLocks/>
          </p:cNvCxnSpPr>
          <p:nvPr/>
        </p:nvCxnSpPr>
        <p:spPr>
          <a:xfrm flipV="1">
            <a:off x="4041210" y="2597161"/>
            <a:ext cx="0" cy="22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1DE1A6C1-52F8-AE4A-AF7C-23729E94C876}"/>
              </a:ext>
            </a:extLst>
          </p:cNvPr>
          <p:cNvCxnSpPr>
            <a:cxnSpLocks/>
          </p:cNvCxnSpPr>
          <p:nvPr/>
        </p:nvCxnSpPr>
        <p:spPr>
          <a:xfrm flipV="1">
            <a:off x="4847051" y="2591584"/>
            <a:ext cx="0" cy="22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26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图片 195">
            <a:extLst>
              <a:ext uri="{FF2B5EF4-FFF2-40B4-BE49-F238E27FC236}">
                <a16:creationId xmlns:a16="http://schemas.microsoft.com/office/drawing/2014/main" id="{58D8E627-127C-0545-B657-A1C74161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95" y="1283798"/>
            <a:ext cx="165386" cy="165386"/>
          </a:xfrm>
          <a:prstGeom prst="rect">
            <a:avLst/>
          </a:prstGeom>
        </p:spPr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9E18B31F-EDE5-8D42-B40E-71DD75D5A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62" y="2005835"/>
            <a:ext cx="165386" cy="165386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:a16="http://schemas.microsoft.com/office/drawing/2014/main" id="{3CF366E3-53BC-7D4E-955F-DEAB9E4EF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83" y="1332316"/>
            <a:ext cx="165386" cy="165386"/>
          </a:xfrm>
          <a:prstGeom prst="rect">
            <a:avLst/>
          </a:prstGeom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C31E5F83-4A99-7A46-A16E-01D1F505C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111" y="1231273"/>
            <a:ext cx="165386" cy="165386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3E3D1E64-09A5-E142-8702-3F4CD3740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87" y="1066874"/>
            <a:ext cx="165386" cy="165386"/>
          </a:xfrm>
          <a:prstGeom prst="rect">
            <a:avLst/>
          </a:prstGeom>
        </p:spPr>
      </p:pic>
      <p:sp>
        <p:nvSpPr>
          <p:cNvPr id="127" name="椭圆 126">
            <a:extLst>
              <a:ext uri="{FF2B5EF4-FFF2-40B4-BE49-F238E27FC236}">
                <a16:creationId xmlns:a16="http://schemas.microsoft.com/office/drawing/2014/main" id="{76E63C65-021E-314E-996D-39D073DA4450}"/>
              </a:ext>
            </a:extLst>
          </p:cNvPr>
          <p:cNvSpPr/>
          <p:nvPr/>
        </p:nvSpPr>
        <p:spPr>
          <a:xfrm>
            <a:off x="1142067" y="692696"/>
            <a:ext cx="1900210" cy="18620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8189325C-83AE-F245-805E-632E9B227EBD}"/>
              </a:ext>
            </a:extLst>
          </p:cNvPr>
          <p:cNvSpPr/>
          <p:nvPr/>
        </p:nvSpPr>
        <p:spPr>
          <a:xfrm>
            <a:off x="1553692" y="2005835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621A96A8-1F15-614B-9576-FDB2C57CEBAE}"/>
              </a:ext>
            </a:extLst>
          </p:cNvPr>
          <p:cNvSpPr/>
          <p:nvPr/>
        </p:nvSpPr>
        <p:spPr>
          <a:xfrm>
            <a:off x="1812228" y="2168333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FF32E93-C18D-8A4C-AA47-B5AC64A4EAB3}"/>
              </a:ext>
            </a:extLst>
          </p:cNvPr>
          <p:cNvSpPr/>
          <p:nvPr/>
        </p:nvSpPr>
        <p:spPr>
          <a:xfrm>
            <a:off x="1398966" y="1570911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BDE0DFA-6912-CA46-BB28-0AC07A273771}"/>
              </a:ext>
            </a:extLst>
          </p:cNvPr>
          <p:cNvSpPr/>
          <p:nvPr/>
        </p:nvSpPr>
        <p:spPr>
          <a:xfrm>
            <a:off x="1677137" y="1663243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8CF4C46B-DFE3-4149-BB5B-87F38A906989}"/>
              </a:ext>
            </a:extLst>
          </p:cNvPr>
          <p:cNvSpPr/>
          <p:nvPr/>
        </p:nvSpPr>
        <p:spPr>
          <a:xfrm>
            <a:off x="2122471" y="2251324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2644F3-9448-0147-A8E0-AE0121122B55}"/>
              </a:ext>
            </a:extLst>
          </p:cNvPr>
          <p:cNvSpPr/>
          <p:nvPr/>
        </p:nvSpPr>
        <p:spPr>
          <a:xfrm>
            <a:off x="2334749" y="1366491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F0C70941-EC31-2B40-A710-C21AC0A8F09B}"/>
              </a:ext>
            </a:extLst>
          </p:cNvPr>
          <p:cNvSpPr/>
          <p:nvPr/>
        </p:nvSpPr>
        <p:spPr>
          <a:xfrm>
            <a:off x="2092172" y="1937884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E1A33DC-47DD-5E4D-9A2C-A715D1FEAB35}"/>
              </a:ext>
            </a:extLst>
          </p:cNvPr>
          <p:cNvSpPr/>
          <p:nvPr/>
        </p:nvSpPr>
        <p:spPr>
          <a:xfrm>
            <a:off x="2432714" y="2060263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7431116-5686-2447-96E8-94A7EE4CB2D0}"/>
              </a:ext>
            </a:extLst>
          </p:cNvPr>
          <p:cNvSpPr/>
          <p:nvPr/>
        </p:nvSpPr>
        <p:spPr>
          <a:xfrm>
            <a:off x="2140063" y="813902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76CD6036-9D20-F84F-B48A-828A6E73A358}"/>
              </a:ext>
            </a:extLst>
          </p:cNvPr>
          <p:cNvSpPr/>
          <p:nvPr/>
        </p:nvSpPr>
        <p:spPr>
          <a:xfrm>
            <a:off x="2728565" y="1927787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5C6855A-A21A-5942-8E6A-1C9910161CA3}"/>
              </a:ext>
            </a:extLst>
          </p:cNvPr>
          <p:cNvSpPr/>
          <p:nvPr/>
        </p:nvSpPr>
        <p:spPr>
          <a:xfrm>
            <a:off x="2424552" y="1085345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04AB1BEC-27EE-6143-8AD7-DA2A60A79239}"/>
              </a:ext>
            </a:extLst>
          </p:cNvPr>
          <p:cNvSpPr/>
          <p:nvPr/>
        </p:nvSpPr>
        <p:spPr>
          <a:xfrm>
            <a:off x="2726627" y="1261172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E5CA6A6-E5D2-CF47-9FAA-6F81625C90F0}"/>
              </a:ext>
            </a:extLst>
          </p:cNvPr>
          <p:cNvSpPr/>
          <p:nvPr/>
        </p:nvSpPr>
        <p:spPr>
          <a:xfrm>
            <a:off x="2323967" y="1658289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37C6B5C-8CD6-454B-8C5E-019946CBE6B7}"/>
              </a:ext>
            </a:extLst>
          </p:cNvPr>
          <p:cNvSpPr/>
          <p:nvPr/>
        </p:nvSpPr>
        <p:spPr>
          <a:xfrm>
            <a:off x="2671954" y="1647377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4F6BED6-3B48-4342-BE37-6BFA98517C81}"/>
              </a:ext>
            </a:extLst>
          </p:cNvPr>
          <p:cNvSpPr/>
          <p:nvPr/>
        </p:nvSpPr>
        <p:spPr>
          <a:xfrm>
            <a:off x="1971990" y="1594582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33CDD02-DE4E-BA4B-B79F-CE5F5E9E013C}"/>
              </a:ext>
            </a:extLst>
          </p:cNvPr>
          <p:cNvSpPr/>
          <p:nvPr/>
        </p:nvSpPr>
        <p:spPr>
          <a:xfrm>
            <a:off x="1998436" y="1211737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35E1F2D-076F-BB45-BEB2-54DE5F6D246F}"/>
              </a:ext>
            </a:extLst>
          </p:cNvPr>
          <p:cNvSpPr/>
          <p:nvPr/>
        </p:nvSpPr>
        <p:spPr>
          <a:xfrm>
            <a:off x="3203848" y="692696"/>
            <a:ext cx="1900210" cy="18620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5195A7-3951-6645-A4FF-45BF221C6FB6}"/>
              </a:ext>
            </a:extLst>
          </p:cNvPr>
          <p:cNvSpPr/>
          <p:nvPr/>
        </p:nvSpPr>
        <p:spPr>
          <a:xfrm>
            <a:off x="3615473" y="2005835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46B510A-0AAF-6640-8881-A9E62D8EF40A}"/>
              </a:ext>
            </a:extLst>
          </p:cNvPr>
          <p:cNvSpPr/>
          <p:nvPr/>
        </p:nvSpPr>
        <p:spPr>
          <a:xfrm>
            <a:off x="3460747" y="1570911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FD79A68A-AFA9-B143-B665-8757A9DDEF5C}"/>
              </a:ext>
            </a:extLst>
          </p:cNvPr>
          <p:cNvSpPr/>
          <p:nvPr/>
        </p:nvSpPr>
        <p:spPr>
          <a:xfrm>
            <a:off x="3691693" y="1325383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3BC07D8-8A28-C649-86EE-6310B9CCF6B3}"/>
              </a:ext>
            </a:extLst>
          </p:cNvPr>
          <p:cNvSpPr/>
          <p:nvPr/>
        </p:nvSpPr>
        <p:spPr>
          <a:xfrm>
            <a:off x="3866433" y="986619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E01C793-5851-DB4B-ACF9-AF8B302265B6}"/>
              </a:ext>
            </a:extLst>
          </p:cNvPr>
          <p:cNvSpPr/>
          <p:nvPr/>
        </p:nvSpPr>
        <p:spPr>
          <a:xfrm>
            <a:off x="3738918" y="1663243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F17ADE8-FE9A-E34B-8FDC-F601BA3401FA}"/>
              </a:ext>
            </a:extLst>
          </p:cNvPr>
          <p:cNvSpPr/>
          <p:nvPr/>
        </p:nvSpPr>
        <p:spPr>
          <a:xfrm>
            <a:off x="4396530" y="1366491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D471893-E9B1-E249-B486-6B5453ADB5BE}"/>
              </a:ext>
            </a:extLst>
          </p:cNvPr>
          <p:cNvSpPr/>
          <p:nvPr/>
        </p:nvSpPr>
        <p:spPr>
          <a:xfrm>
            <a:off x="4153953" y="1937884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0ED58D6-941E-B14A-AEFA-FB1851F26BD4}"/>
              </a:ext>
            </a:extLst>
          </p:cNvPr>
          <p:cNvSpPr/>
          <p:nvPr/>
        </p:nvSpPr>
        <p:spPr>
          <a:xfrm>
            <a:off x="4201844" y="813902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CE4393C5-267C-1F40-8E45-8DEEC584447A}"/>
              </a:ext>
            </a:extLst>
          </p:cNvPr>
          <p:cNvSpPr/>
          <p:nvPr/>
        </p:nvSpPr>
        <p:spPr>
          <a:xfrm>
            <a:off x="4790346" y="1927787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D8E47F0-CCDB-B244-A973-A70F5B39729A}"/>
              </a:ext>
            </a:extLst>
          </p:cNvPr>
          <p:cNvSpPr/>
          <p:nvPr/>
        </p:nvSpPr>
        <p:spPr>
          <a:xfrm>
            <a:off x="4486333" y="1085345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01E4BF02-5A14-3445-A305-E59ECD4AF92C}"/>
              </a:ext>
            </a:extLst>
          </p:cNvPr>
          <p:cNvSpPr/>
          <p:nvPr/>
        </p:nvSpPr>
        <p:spPr>
          <a:xfrm>
            <a:off x="4788408" y="1261172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BE3F26A1-0292-2345-AA09-1A5D6A0A28B5}"/>
              </a:ext>
            </a:extLst>
          </p:cNvPr>
          <p:cNvSpPr/>
          <p:nvPr/>
        </p:nvSpPr>
        <p:spPr>
          <a:xfrm>
            <a:off x="4385748" y="1658289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0B528346-20F5-A94A-9A84-ED20A8858A96}"/>
              </a:ext>
            </a:extLst>
          </p:cNvPr>
          <p:cNvSpPr/>
          <p:nvPr/>
        </p:nvSpPr>
        <p:spPr>
          <a:xfrm>
            <a:off x="4733735" y="1647377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0D119CC3-A5E1-DD43-BFF0-A04C2030047F}"/>
              </a:ext>
            </a:extLst>
          </p:cNvPr>
          <p:cNvSpPr/>
          <p:nvPr/>
        </p:nvSpPr>
        <p:spPr>
          <a:xfrm>
            <a:off x="3504893" y="1071100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08109CCE-8E39-C44A-A39D-84EDF1248DA2}"/>
              </a:ext>
            </a:extLst>
          </p:cNvPr>
          <p:cNvSpPr/>
          <p:nvPr/>
        </p:nvSpPr>
        <p:spPr>
          <a:xfrm>
            <a:off x="4033771" y="1594582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6C712A1-5105-8D47-9914-F927F108A5F5}"/>
              </a:ext>
            </a:extLst>
          </p:cNvPr>
          <p:cNvSpPr/>
          <p:nvPr/>
        </p:nvSpPr>
        <p:spPr>
          <a:xfrm>
            <a:off x="4060217" y="1211737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38DAE000-82B2-4D44-AF11-DF0920D81105}"/>
              </a:ext>
            </a:extLst>
          </p:cNvPr>
          <p:cNvSpPr/>
          <p:nvPr/>
        </p:nvSpPr>
        <p:spPr>
          <a:xfrm>
            <a:off x="5250668" y="695202"/>
            <a:ext cx="1900210" cy="18620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39ECF311-723B-FE49-A32C-ECB783C23AB5}"/>
              </a:ext>
            </a:extLst>
          </p:cNvPr>
          <p:cNvSpPr/>
          <p:nvPr/>
        </p:nvSpPr>
        <p:spPr>
          <a:xfrm>
            <a:off x="5662293" y="2008341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B356F749-1392-3740-997C-6D004A815605}"/>
              </a:ext>
            </a:extLst>
          </p:cNvPr>
          <p:cNvSpPr/>
          <p:nvPr/>
        </p:nvSpPr>
        <p:spPr>
          <a:xfrm>
            <a:off x="5920829" y="2170839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563A7742-34E3-7F46-87C9-222E347A0D16}"/>
              </a:ext>
            </a:extLst>
          </p:cNvPr>
          <p:cNvSpPr/>
          <p:nvPr/>
        </p:nvSpPr>
        <p:spPr>
          <a:xfrm>
            <a:off x="5507567" y="1573417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7CDE338F-ED26-5442-B9FA-4FD6142DA306}"/>
              </a:ext>
            </a:extLst>
          </p:cNvPr>
          <p:cNvSpPr/>
          <p:nvPr/>
        </p:nvSpPr>
        <p:spPr>
          <a:xfrm>
            <a:off x="5738513" y="1327889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0014FE08-8FCF-0E4B-98AC-C297FB893220}"/>
              </a:ext>
            </a:extLst>
          </p:cNvPr>
          <p:cNvSpPr/>
          <p:nvPr/>
        </p:nvSpPr>
        <p:spPr>
          <a:xfrm>
            <a:off x="5913253" y="989125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ACFB0D9-923E-024A-91FE-8AD40DE53112}"/>
              </a:ext>
            </a:extLst>
          </p:cNvPr>
          <p:cNvSpPr/>
          <p:nvPr/>
        </p:nvSpPr>
        <p:spPr>
          <a:xfrm>
            <a:off x="5785738" y="1665749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1108F13A-3A81-2E46-AC5A-9A5009CEC3A8}"/>
              </a:ext>
            </a:extLst>
          </p:cNvPr>
          <p:cNvSpPr/>
          <p:nvPr/>
        </p:nvSpPr>
        <p:spPr>
          <a:xfrm>
            <a:off x="6231072" y="2253830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93EBBBA-DE54-A440-A4B8-64663C618E8D}"/>
              </a:ext>
            </a:extLst>
          </p:cNvPr>
          <p:cNvSpPr/>
          <p:nvPr/>
        </p:nvSpPr>
        <p:spPr>
          <a:xfrm>
            <a:off x="6200773" y="1940390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8956D99-7B40-624C-8DEC-511C61A70241}"/>
              </a:ext>
            </a:extLst>
          </p:cNvPr>
          <p:cNvSpPr/>
          <p:nvPr/>
        </p:nvSpPr>
        <p:spPr>
          <a:xfrm>
            <a:off x="6541315" y="2062769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54DA04A-CA59-2249-B51C-41B89AC36FE4}"/>
              </a:ext>
            </a:extLst>
          </p:cNvPr>
          <p:cNvSpPr/>
          <p:nvPr/>
        </p:nvSpPr>
        <p:spPr>
          <a:xfrm>
            <a:off x="6248664" y="816408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7016EC9E-9DF0-F049-8E95-7460CFBF2997}"/>
              </a:ext>
            </a:extLst>
          </p:cNvPr>
          <p:cNvSpPr/>
          <p:nvPr/>
        </p:nvSpPr>
        <p:spPr>
          <a:xfrm>
            <a:off x="6837166" y="1930293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E3C808B0-3892-0340-A7FF-5D5264D9848F}"/>
              </a:ext>
            </a:extLst>
          </p:cNvPr>
          <p:cNvSpPr/>
          <p:nvPr/>
        </p:nvSpPr>
        <p:spPr>
          <a:xfrm>
            <a:off x="6432568" y="1660795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90FF935-A512-6144-9821-00EC3B26E14A}"/>
              </a:ext>
            </a:extLst>
          </p:cNvPr>
          <p:cNvSpPr/>
          <p:nvPr/>
        </p:nvSpPr>
        <p:spPr>
          <a:xfrm>
            <a:off x="6780555" y="1649883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0A8A411E-55F1-A24A-AA44-2A4ECB4E8BC9}"/>
              </a:ext>
            </a:extLst>
          </p:cNvPr>
          <p:cNvSpPr/>
          <p:nvPr/>
        </p:nvSpPr>
        <p:spPr>
          <a:xfrm>
            <a:off x="5551713" y="1073606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E17BBF8B-5550-F74E-A373-E8F0BBBA871A}"/>
              </a:ext>
            </a:extLst>
          </p:cNvPr>
          <p:cNvSpPr/>
          <p:nvPr/>
        </p:nvSpPr>
        <p:spPr>
          <a:xfrm>
            <a:off x="6080591" y="1597088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9ACC3C86-10FF-C44B-9F32-8CF6DCA57F94}"/>
              </a:ext>
            </a:extLst>
          </p:cNvPr>
          <p:cNvSpPr/>
          <p:nvPr/>
        </p:nvSpPr>
        <p:spPr>
          <a:xfrm>
            <a:off x="6107037" y="1214243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190" name="图片 189">
            <a:extLst>
              <a:ext uri="{FF2B5EF4-FFF2-40B4-BE49-F238E27FC236}">
                <a16:creationId xmlns:a16="http://schemas.microsoft.com/office/drawing/2014/main" id="{F030A257-A5ED-9D45-B211-C19EF12FF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73" y="1049730"/>
            <a:ext cx="165386" cy="165386"/>
          </a:xfrm>
          <a:prstGeom prst="rect">
            <a:avLst/>
          </a:prstGeom>
        </p:spPr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9CBF1612-EC5B-7B41-9A81-B75CFA7C1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09" y="977722"/>
            <a:ext cx="165386" cy="165386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40E5EB11-8404-8F48-AEDC-61E789F0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00" y="2165852"/>
            <a:ext cx="165386" cy="165386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E3C86028-B205-7542-936B-A381DF4C0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98" y="2257337"/>
            <a:ext cx="165386" cy="1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6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61</Words>
  <Application>Microsoft Macintosh PowerPoint</Application>
  <PresentationFormat>信纸(8.5x11 英寸)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41</cp:revision>
  <dcterms:created xsi:type="dcterms:W3CDTF">2023-01-16T02:25:44Z</dcterms:created>
  <dcterms:modified xsi:type="dcterms:W3CDTF">2023-01-16T12:39:23Z</dcterms:modified>
</cp:coreProperties>
</file>