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66" r:id="rId5"/>
    <p:sldId id="262" r:id="rId6"/>
    <p:sldId id="263" r:id="rId7"/>
    <p:sldId id="257" r:id="rId8"/>
    <p:sldId id="265" r:id="rId9"/>
    <p:sldId id="267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2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42B61-D39A-4288-A73D-EAA443B09D6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F1A2E-E682-458D-9C5E-EF14ED6B42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0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使用甚麼語言</a:t>
            </a:r>
            <a:r>
              <a:rPr lang="en-US" altLang="zh-TW" dirty="0"/>
              <a:t>?</a:t>
            </a:r>
            <a:endParaRPr lang="zh-TW" altLang="en-US" dirty="0"/>
          </a:p>
          <a:p>
            <a:r>
              <a:rPr lang="en-US" altLang="zh-TW" dirty="0"/>
              <a:t>A: C#</a:t>
            </a:r>
          </a:p>
          <a:p>
            <a:endParaRPr lang="en-US" altLang="zh-TW" dirty="0"/>
          </a:p>
          <a:p>
            <a:r>
              <a:rPr lang="en-US" altLang="zh-TW" dirty="0"/>
              <a:t>Q:</a:t>
            </a:r>
            <a:r>
              <a:rPr lang="zh-TW" altLang="en-US" dirty="0"/>
              <a:t>我不會寫程式</a:t>
            </a:r>
            <a:r>
              <a:rPr lang="en-US" altLang="zh-TW" dirty="0"/>
              <a:t>?</a:t>
            </a:r>
            <a:r>
              <a:rPr lang="zh-TW" altLang="en-US" dirty="0"/>
              <a:t>可以修課嗎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(or</a:t>
            </a:r>
            <a:r>
              <a:rPr lang="zh-TW" altLang="en-US" dirty="0"/>
              <a:t>我不是本科系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可以，我們從頭教起，請花多點時間跟上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1A2E-E682-458D-9C5E-EF14ED6B42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ks.com.tw/products/0010723988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www.books.com.tw/products/001069086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遊戲開發概況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75655" y="1563638"/>
            <a:ext cx="67505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良心建議：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本課程需要大量實作（寫程式）。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無法接受者請 務必 </a:t>
            </a:r>
            <a:r>
              <a:rPr lang="zh-TW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退選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834728" y="4473591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最重要的是：請保有熱愛遊戲的心來上課！</a:t>
            </a:r>
          </a:p>
        </p:txBody>
      </p:sp>
    </p:spTree>
    <p:extLst>
      <p:ext uri="{BB962C8B-B14F-4D97-AF65-F5344CB8AC3E}">
        <p14:creationId xmlns:p14="http://schemas.microsoft.com/office/powerpoint/2010/main" val="17078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</a:rPr>
              <a:t>課堂規定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4835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有任何問題隨時發問！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自由進出（請尊重他人～） 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itchFamily="34" charset="0"/>
                <a:cs typeface="Arial" pitchFamily="34" charset="0"/>
              </a:rPr>
              <a:t>鼓勵討論，但勿影響他人。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課程概況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852546-EB57-4241-9894-C14B227911AC}"/>
              </a:ext>
            </a:extLst>
          </p:cNvPr>
          <p:cNvSpPr/>
          <p:nvPr/>
        </p:nvSpPr>
        <p:spPr>
          <a:xfrm>
            <a:off x="3563888" y="3308962"/>
            <a:ext cx="5862502" cy="1237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再次提醒您：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1)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這門課是實務課程，必須</a:t>
            </a:r>
            <a:r>
              <a:rPr lang="zh-TW" altLang="en-US" b="1" dirty="0">
                <a:solidFill>
                  <a:srgbClr val="C0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實作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寫程式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2)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過去曾有學長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姊被</a:t>
            </a:r>
            <a:r>
              <a:rPr lang="zh-TW" altLang="en-US" b="1" dirty="0">
                <a:solidFill>
                  <a:srgbClr val="C0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當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！上屆不及格率為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:</a:t>
            </a:r>
            <a:r>
              <a:rPr lang="en-US" altLang="zh-TW" b="1" dirty="0">
                <a:solidFill>
                  <a:srgbClr val="C0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18.6%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     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4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內容綱要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課程概況</a:t>
            </a:r>
            <a:endParaRPr lang="en-US" dirty="0"/>
          </a:p>
        </p:txBody>
      </p:sp>
      <p:sp>
        <p:nvSpPr>
          <p:cNvPr id="14" name="六邊形 13"/>
          <p:cNvSpPr/>
          <p:nvPr/>
        </p:nvSpPr>
        <p:spPr>
          <a:xfrm>
            <a:off x="2018350" y="2459038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系統串接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六邊形 14"/>
          <p:cNvSpPr/>
          <p:nvPr/>
        </p:nvSpPr>
        <p:spPr>
          <a:xfrm>
            <a:off x="3446568" y="3153666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</a:p>
        </p:txBody>
      </p:sp>
      <p:sp>
        <p:nvSpPr>
          <p:cNvPr id="16" name="六邊形 15"/>
          <p:cNvSpPr/>
          <p:nvPr/>
        </p:nvSpPr>
        <p:spPr>
          <a:xfrm>
            <a:off x="3439894" y="1751062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遊戲製作</a:t>
            </a:r>
          </a:p>
        </p:txBody>
      </p:sp>
      <p:sp>
        <p:nvSpPr>
          <p:cNvPr id="17" name="六邊形 16"/>
          <p:cNvSpPr/>
          <p:nvPr/>
        </p:nvSpPr>
        <p:spPr>
          <a:xfrm>
            <a:off x="4861438" y="2445690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六邊形 17"/>
          <p:cNvSpPr/>
          <p:nvPr/>
        </p:nvSpPr>
        <p:spPr>
          <a:xfrm>
            <a:off x="4854764" y="1036412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電腦圖學</a:t>
            </a:r>
          </a:p>
        </p:txBody>
      </p:sp>
      <p:sp>
        <p:nvSpPr>
          <p:cNvPr id="19" name="六邊形 18"/>
          <p:cNvSpPr/>
          <p:nvPr/>
        </p:nvSpPr>
        <p:spPr>
          <a:xfrm>
            <a:off x="3419872" y="339502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遊戲企劃</a:t>
            </a:r>
          </a:p>
        </p:txBody>
      </p:sp>
      <p:sp>
        <p:nvSpPr>
          <p:cNvPr id="20" name="六邊形 19"/>
          <p:cNvSpPr/>
          <p:nvPr/>
        </p:nvSpPr>
        <p:spPr>
          <a:xfrm>
            <a:off x="2006408" y="1052556"/>
            <a:ext cx="1728192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業界動態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580112" y="4152486"/>
            <a:ext cx="323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BTW,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這學期我們不談美術問題</a:t>
            </a:r>
          </a:p>
        </p:txBody>
      </p:sp>
    </p:spTree>
    <p:extLst>
      <p:ext uri="{BB962C8B-B14F-4D97-AF65-F5344CB8AC3E}">
        <p14:creationId xmlns:p14="http://schemas.microsoft.com/office/powerpoint/2010/main" val="25670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教學進度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課程概況</a:t>
            </a:r>
            <a:endParaRPr lang="en-US" dirty="0"/>
          </a:p>
        </p:txBody>
      </p:sp>
      <p:cxnSp>
        <p:nvCxnSpPr>
          <p:cNvPr id="8" name="直線單箭頭接點 7"/>
          <p:cNvCxnSpPr>
            <a:cxnSpLocks/>
          </p:cNvCxnSpPr>
          <p:nvPr/>
        </p:nvCxnSpPr>
        <p:spPr>
          <a:xfrm>
            <a:off x="755576" y="3075806"/>
            <a:ext cx="77768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119274" y="23081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打磚塊遊戲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92364" y="2309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網路遊戲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4461848" y="271576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172400" y="2731445"/>
            <a:ext cx="0" cy="68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51296" y="271576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38682" y="2265134"/>
            <a:ext cx="64633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849234" y="2267590"/>
            <a:ext cx="64633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F5471E-B075-4930-94D4-86E7C3D91362}"/>
              </a:ext>
            </a:extLst>
          </p:cNvPr>
          <p:cNvSpPr txBox="1"/>
          <p:nvPr/>
        </p:nvSpPr>
        <p:spPr>
          <a:xfrm>
            <a:off x="2594614" y="2265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元件設計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D83FF51-58CD-4775-A4BC-BB301FB26472}"/>
              </a:ext>
            </a:extLst>
          </p:cNvPr>
          <p:cNvSpPr txBox="1"/>
          <p:nvPr/>
        </p:nvSpPr>
        <p:spPr>
          <a:xfrm>
            <a:off x="1152356" y="2265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</a:p>
        </p:txBody>
      </p:sp>
    </p:spTree>
    <p:extLst>
      <p:ext uri="{BB962C8B-B14F-4D97-AF65-F5344CB8AC3E}">
        <p14:creationId xmlns:p14="http://schemas.microsoft.com/office/powerpoint/2010/main" val="194477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</a:rPr>
              <a:t>評量標準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期中考</a:t>
            </a:r>
            <a:r>
              <a:rPr lang="en-US" altLang="zh-TW" sz="2400" dirty="0"/>
              <a:t>(</a:t>
            </a:r>
            <a:r>
              <a:rPr lang="zh-TW" altLang="en-US" sz="2400" dirty="0"/>
              <a:t>或報告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r>
              <a:rPr lang="en-US" altLang="zh-TW" sz="2400" dirty="0"/>
              <a:t>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期末考</a:t>
            </a:r>
            <a:r>
              <a:rPr lang="en-US" altLang="zh-TW" sz="2400" dirty="0"/>
              <a:t>(</a:t>
            </a:r>
            <a:r>
              <a:rPr lang="zh-TW" altLang="en-US" sz="2400" dirty="0"/>
              <a:t>或報告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r>
              <a:rPr lang="en-US" altLang="zh-TW" sz="2400" dirty="0"/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隨堂成績</a:t>
            </a:r>
            <a:r>
              <a:rPr lang="en-US" altLang="zh-TW" sz="2400" dirty="0"/>
              <a:t>(</a:t>
            </a:r>
            <a:r>
              <a:rPr lang="zh-TW" altLang="en-US" sz="2400" dirty="0"/>
              <a:t>測驗、問答、實驗 等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r>
              <a:rPr lang="en-US" altLang="zh-TW" sz="2400" dirty="0"/>
              <a:t>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出席率：</a:t>
            </a:r>
            <a:r>
              <a:rPr lang="en-US" altLang="zh-TW" sz="2400" dirty="0"/>
              <a:t>10%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課程概況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參考書目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課程概況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28105"/>
            <a:ext cx="1840338" cy="24919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30191"/>
            <a:ext cx="1826016" cy="24919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80582" y="396061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ISBN:9789572244654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17837" y="396061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ISBN:9789863123552  </a:t>
            </a:r>
            <a:endParaRPr lang="zh-TW" altLang="en-US" dirty="0"/>
          </a:p>
        </p:txBody>
      </p:sp>
      <p:pic>
        <p:nvPicPr>
          <p:cNvPr id="13" name="圖片 12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330299"/>
            <a:ext cx="807445" cy="232654"/>
          </a:xfrm>
          <a:prstGeom prst="rect">
            <a:avLst/>
          </a:prstGeom>
        </p:spPr>
      </p:pic>
      <p:pic>
        <p:nvPicPr>
          <p:cNvPr id="14" name="圖片 13">
            <a:hlinkClick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329943"/>
            <a:ext cx="807445" cy="2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323528" y="627534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2499742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課外讀物：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DOOM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啟示錄 </a:t>
            </a:r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260</Words>
  <Application>Microsoft Office PowerPoint</Application>
  <PresentationFormat>如螢幕大小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PowerPoint 簡報</vt:lpstr>
      <vt:lpstr>課程概況</vt:lpstr>
      <vt:lpstr>課程概況</vt:lpstr>
      <vt:lpstr>課程概況</vt:lpstr>
      <vt:lpstr>課程概況</vt:lpstr>
      <vt:lpstr>課程概況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wupojung</cp:lastModifiedBy>
  <cp:revision>37</cp:revision>
  <dcterms:created xsi:type="dcterms:W3CDTF">2014-04-01T16:27:38Z</dcterms:created>
  <dcterms:modified xsi:type="dcterms:W3CDTF">2017-09-20T17:15:49Z</dcterms:modified>
</cp:coreProperties>
</file>