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handoutMasterIdLst>
    <p:handoutMasterId r:id="rId18"/>
  </p:handoutMasterIdLst>
  <p:sldIdLst>
    <p:sldId id="256" r:id="rId3"/>
    <p:sldId id="257" r:id="rId4"/>
    <p:sldId id="271" r:id="rId5"/>
    <p:sldId id="272" r:id="rId6"/>
    <p:sldId id="279" r:id="rId7"/>
    <p:sldId id="268" r:id="rId8"/>
    <p:sldId id="269" r:id="rId9"/>
    <p:sldId id="277" r:id="rId10"/>
    <p:sldId id="270" r:id="rId11"/>
    <p:sldId id="273" r:id="rId12"/>
    <p:sldId id="274" r:id="rId13"/>
    <p:sldId id="275" r:id="rId14"/>
    <p:sldId id="276" r:id="rId15"/>
    <p:sldId id="267" r:id="rId16"/>
    <p:sldId id="264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4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38970-A575-4FB2-9793-D36EE17A52FE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31CBE-166F-4609-8622-CBA84F2C59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740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" TargetMode="External"/><Relationship Id="rId2" Type="http://schemas.openxmlformats.org/officeDocument/2006/relationships/hyperlink" Target="http://www.ceeger.com/Manua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visualstudio.com/zh-hant/downloa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ore.unit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1173118"/>
            <a:ext cx="91439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初探</a:t>
            </a:r>
            <a:r>
              <a:rPr kumimoji="0" lang="en-US" altLang="zh-TW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Unity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59705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遊戲製作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-4346" y="4876586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CG2</a:t>
            </a:r>
            <a:r>
              <a:rPr lang="zh-TW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Lab @ NCUT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68" y="4659990"/>
            <a:ext cx="1131667" cy="41182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876256" y="478126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Powered by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0" y="1779662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C#</a:t>
            </a: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特訓開始</a:t>
            </a:r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…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02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1851670"/>
            <a:ext cx="2304256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35288" y="1874540"/>
            <a:ext cx="2304256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2427734"/>
            <a:ext cx="8640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</a:t>
            </a:r>
          </a:p>
        </p:txBody>
      </p:sp>
      <p:sp>
        <p:nvSpPr>
          <p:cNvPr id="8" name="矩形 7"/>
          <p:cNvSpPr/>
          <p:nvPr/>
        </p:nvSpPr>
        <p:spPr>
          <a:xfrm>
            <a:off x="1619672" y="2427734"/>
            <a:ext cx="8640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2045726"/>
            <a:ext cx="1944216" cy="315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宣告變數</a:t>
            </a:r>
          </a:p>
        </p:txBody>
      </p:sp>
      <p:sp>
        <p:nvSpPr>
          <p:cNvPr id="10" name="矩形 9"/>
          <p:cNvSpPr/>
          <p:nvPr/>
        </p:nvSpPr>
        <p:spPr>
          <a:xfrm>
            <a:off x="3751312" y="2450604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</a:t>
            </a:r>
          </a:p>
        </p:txBody>
      </p:sp>
      <p:sp>
        <p:nvSpPr>
          <p:cNvPr id="11" name="矩形 10"/>
          <p:cNvSpPr/>
          <p:nvPr/>
        </p:nvSpPr>
        <p:spPr>
          <a:xfrm>
            <a:off x="3751312" y="2051039"/>
            <a:ext cx="1872208" cy="315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971600" y="34208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162447" y="34208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初探物件</a:t>
            </a:r>
          </a:p>
        </p:txBody>
      </p:sp>
      <p:sp>
        <p:nvSpPr>
          <p:cNvPr id="17" name="矩形 16"/>
          <p:cNvSpPr/>
          <p:nvPr/>
        </p:nvSpPr>
        <p:spPr>
          <a:xfrm>
            <a:off x="6948264" y="1419622"/>
            <a:ext cx="136815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48264" y="2687166"/>
            <a:ext cx="136815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>
            <a:stCxn id="18" idx="0"/>
            <a:endCxn id="17" idx="2"/>
          </p:cNvCxnSpPr>
          <p:nvPr/>
        </p:nvCxnSpPr>
        <p:spPr>
          <a:xfrm flipV="1">
            <a:off x="7632340" y="2283718"/>
            <a:ext cx="0" cy="403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078342" y="3727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繼承概念</a:t>
            </a:r>
          </a:p>
        </p:txBody>
      </p:sp>
    </p:spTree>
    <p:extLst>
      <p:ext uri="{BB962C8B-B14F-4D97-AF65-F5344CB8AC3E}">
        <p14:creationId xmlns:p14="http://schemas.microsoft.com/office/powerpoint/2010/main" val="2983659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程式邏輯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C#</a:t>
            </a:r>
            <a:r>
              <a:rPr lang="zh-TW" altLang="en-US" dirty="0"/>
              <a:t>特性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405880" y="1664245"/>
            <a:ext cx="3013992" cy="1123529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zh-TW" altLang="en-US" dirty="0"/>
              <a:t>強型態 </a:t>
            </a:r>
            <a:r>
              <a:rPr lang="en-US" altLang="zh-TW" dirty="0"/>
              <a:t>vs </a:t>
            </a:r>
            <a:r>
              <a:rPr lang="zh-TW" altLang="en-US" dirty="0"/>
              <a:t>弱型態 </a:t>
            </a:r>
            <a:endParaRPr lang="en-US" altLang="zh-TW" dirty="0"/>
          </a:p>
          <a:p>
            <a:pPr marL="342900" indent="-342900">
              <a:buAutoNum type="arabicParenR"/>
            </a:pPr>
            <a:r>
              <a:rPr lang="zh-TW" altLang="en-US" dirty="0"/>
              <a:t>變數有效範圍</a:t>
            </a:r>
            <a:endParaRPr lang="en-US" altLang="zh-TW" dirty="0"/>
          </a:p>
          <a:p>
            <a:pPr marL="342900" indent="-342900">
              <a:buAutoNum type="arabicParenR"/>
            </a:pPr>
            <a:r>
              <a:rPr lang="en-US" altLang="zh-TW" dirty="0"/>
              <a:t>Namespace </a:t>
            </a:r>
            <a:r>
              <a:rPr lang="zh-TW" altLang="en-US" dirty="0"/>
              <a:t>的含意</a:t>
            </a:r>
            <a:endParaRPr lang="en-US" altLang="zh-TW" dirty="0"/>
          </a:p>
          <a:p>
            <a:pPr marL="342900" indent="-342900">
              <a:buAutoNum type="arabicParenR"/>
            </a:pPr>
            <a:r>
              <a:rPr lang="en-US" altLang="zh-TW" dirty="0"/>
              <a:t>Partial </a:t>
            </a:r>
            <a:r>
              <a:rPr lang="zh-TW" altLang="en-US" dirty="0"/>
              <a:t> </a:t>
            </a:r>
            <a:r>
              <a:rPr lang="en-US" altLang="zh-TW" dirty="0"/>
              <a:t>Class </a:t>
            </a:r>
            <a:r>
              <a:rPr lang="zh-TW" altLang="en-US" dirty="0"/>
              <a:t>的運用</a:t>
            </a: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3502027" y="1664245"/>
            <a:ext cx="3013992" cy="1123529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邏輯練習</a:t>
            </a:r>
            <a:r>
              <a:rPr lang="en-US" altLang="zh-TW" dirty="0"/>
              <a:t>:</a:t>
            </a:r>
          </a:p>
          <a:p>
            <a:pPr marL="342900" indent="-342900">
              <a:buFont typeface="Arial" pitchFamily="34" charset="0"/>
              <a:buAutoNum type="arabicParenR"/>
            </a:pPr>
            <a:r>
              <a:rPr lang="en-US" altLang="zh-TW" dirty="0"/>
              <a:t>for/while</a:t>
            </a:r>
          </a:p>
          <a:p>
            <a:pPr marL="342900" indent="-342900">
              <a:buFont typeface="Arial" pitchFamily="34" charset="0"/>
              <a:buAutoNum type="arabicParenR"/>
            </a:pPr>
            <a:r>
              <a:rPr lang="en-US" altLang="zh-TW" dirty="0"/>
              <a:t>if-else /switch-case</a:t>
            </a:r>
          </a:p>
          <a:p>
            <a:pPr marL="342900" indent="-342900">
              <a:buFont typeface="Arial" pitchFamily="34" charset="0"/>
              <a:buAutoNum type="arabicParenR"/>
            </a:pPr>
            <a:r>
              <a:rPr lang="en-US" altLang="zh-TW" dirty="0"/>
              <a:t>Sample : guess number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38107" y="307580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本日目標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猜數字遊戲。</a:t>
            </a:r>
          </a:p>
        </p:txBody>
      </p:sp>
    </p:spTree>
    <p:extLst>
      <p:ext uri="{BB962C8B-B14F-4D97-AF65-F5344CB8AC3E}">
        <p14:creationId xmlns:p14="http://schemas.microsoft.com/office/powerpoint/2010/main" val="293248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其他資源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DOC</a:t>
            </a:r>
            <a:r>
              <a:rPr lang="zh-TW" altLang="en-US" dirty="0"/>
              <a:t> 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TW" dirty="0"/>
              <a:t>Unity </a:t>
            </a:r>
            <a:r>
              <a:rPr lang="zh-TW" altLang="en-US" dirty="0"/>
              <a:t>聖典 </a:t>
            </a:r>
            <a:r>
              <a:rPr lang="en-US" altLang="zh-TW" dirty="0"/>
              <a:t>(</a:t>
            </a:r>
            <a:r>
              <a:rPr lang="zh-TW" altLang="en-US" dirty="0"/>
              <a:t>簡中</a:t>
            </a:r>
            <a:r>
              <a:rPr lang="en-US" altLang="zh-TW" dirty="0"/>
              <a:t>)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/>
              <a:t>  </a:t>
            </a:r>
            <a:r>
              <a:rPr lang="en-US" altLang="zh-TW" dirty="0">
                <a:hlinkClick r:id="rId2"/>
              </a:rPr>
              <a:t>http://www.ceeger.com/Manual/</a:t>
            </a:r>
            <a:endParaRPr lang="en-US" altLang="zh-TW" dirty="0"/>
          </a:p>
          <a:p>
            <a:r>
              <a:rPr lang="en-US" altLang="zh-TW" dirty="0"/>
              <a:t>Unity Documentation (</a:t>
            </a:r>
            <a:r>
              <a:rPr lang="zh-TW" altLang="en-US" dirty="0"/>
              <a:t>官方，英文</a:t>
            </a:r>
            <a:r>
              <a:rPr lang="en-US" altLang="zh-TW" dirty="0"/>
              <a:t>)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>
                <a:sym typeface="Wingdings" panose="05000000000000000000" pitchFamily="2" charset="2"/>
                <a:hlinkClick r:id="rId3"/>
              </a:rPr>
              <a:t>https://docs.unity3d.com/ScriptReference/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非常重要的參考資源，請務必紀錄。</a:t>
            </a:r>
          </a:p>
        </p:txBody>
      </p:sp>
    </p:spTree>
    <p:extLst>
      <p:ext uri="{BB962C8B-B14F-4D97-AF65-F5344CB8AC3E}">
        <p14:creationId xmlns:p14="http://schemas.microsoft.com/office/powerpoint/2010/main" val="3146930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251520" y="1779662"/>
            <a:ext cx="8496944" cy="1224136"/>
          </a:xfrm>
        </p:spPr>
        <p:txBody>
          <a:bodyPr/>
          <a:lstStyle/>
          <a:p>
            <a:r>
              <a:rPr lang="en-US" altLang="zh-TW" sz="7200" dirty="0"/>
              <a:t>Q &amp; A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41474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23850"/>
            <a:ext cx="90297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2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Arial" pitchFamily="34" charset="0"/>
                <a:cs typeface="Arial" pitchFamily="34" charset="0"/>
              </a:rPr>
              <a:t>本日目標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19156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安裝</a:t>
            </a:r>
            <a:r>
              <a:rPr lang="en-US" altLang="zh-TW" sz="2400" dirty="0"/>
              <a:t>Visual Studio Community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安裝</a:t>
            </a:r>
            <a:r>
              <a:rPr lang="en-US" altLang="zh-TW" sz="2400" dirty="0"/>
              <a:t>Unity 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C#</a:t>
            </a:r>
            <a:r>
              <a:rPr lang="zh-TW" altLang="en-US" sz="2400" dirty="0"/>
              <a:t> 基礎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版本控制</a:t>
            </a:r>
            <a:r>
              <a:rPr lang="en-US" altLang="zh-TW" sz="2400" dirty="0"/>
              <a:t>(git)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706548"/>
            <a:ext cx="8496944" cy="460648"/>
          </a:xfrm>
        </p:spPr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Visual Studio Community 2017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03648" y="314781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Link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596336" y="437195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過程略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41F1DD-67ED-403C-9FC2-60F265F0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167196"/>
            <a:ext cx="4511045" cy="355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1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701800"/>
            <a:ext cx="8496944" cy="460648"/>
          </a:xfrm>
        </p:spPr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Unity 3D</a:t>
            </a:r>
          </a:p>
        </p:txBody>
      </p:sp>
      <p:sp>
        <p:nvSpPr>
          <p:cNvPr id="5" name="矩形 4"/>
          <p:cNvSpPr/>
          <p:nvPr/>
        </p:nvSpPr>
        <p:spPr>
          <a:xfrm>
            <a:off x="1043608" y="3723878"/>
            <a:ext cx="601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Link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86BE87-56CA-4690-925F-9925D155A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131590"/>
            <a:ext cx="4344094" cy="321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6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8179CDE-CA1B-489A-A9D0-04169BD1D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884466"/>
            <a:ext cx="4752975" cy="36957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188B133-656F-46EC-BA9A-B53450242017}"/>
              </a:ext>
            </a:extLst>
          </p:cNvPr>
          <p:cNvSpPr/>
          <p:nvPr/>
        </p:nvSpPr>
        <p:spPr>
          <a:xfrm>
            <a:off x="395424" y="2156642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說明文件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EBD924-1866-457A-9084-960F719B5446}"/>
              </a:ext>
            </a:extLst>
          </p:cNvPr>
          <p:cNvSpPr/>
          <p:nvPr/>
        </p:nvSpPr>
        <p:spPr>
          <a:xfrm>
            <a:off x="395424" y="2501011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標準資源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147218-44F9-49B4-93E7-C1F2325E5B19}"/>
              </a:ext>
            </a:extLst>
          </p:cNvPr>
          <p:cNvSpPr/>
          <p:nvPr/>
        </p:nvSpPr>
        <p:spPr>
          <a:xfrm>
            <a:off x="395424" y="2832248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範例專案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B7EEB8-13BF-4EA7-B562-18AB5B30A91D}"/>
              </a:ext>
            </a:extLst>
          </p:cNvPr>
          <p:cNvSpPr/>
          <p:nvPr/>
        </p:nvSpPr>
        <p:spPr>
          <a:xfrm>
            <a:off x="395424" y="3192288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VS2017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5F8D34-CF8B-47A1-8DC6-B7D7D0E899A6}"/>
              </a:ext>
            </a:extLst>
          </p:cNvPr>
          <p:cNvSpPr/>
          <p:nvPr/>
        </p:nvSpPr>
        <p:spPr>
          <a:xfrm>
            <a:off x="215404" y="3507854"/>
            <a:ext cx="158417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BE50FA-B141-4208-BF31-9536ADA05BEC}"/>
              </a:ext>
            </a:extLst>
          </p:cNvPr>
          <p:cNvSpPr/>
          <p:nvPr/>
        </p:nvSpPr>
        <p:spPr>
          <a:xfrm>
            <a:off x="323528" y="1825190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主程式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FA90DB9-7565-48E5-8A56-19F0D33D77E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547664" y="1965144"/>
            <a:ext cx="864096" cy="40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60DB1D5-FA39-493F-B7DD-B41FA03EA2C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619560" y="2159818"/>
            <a:ext cx="792200" cy="176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0582A9A-C78B-4A4F-B683-1D3E46411B2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619560" y="2320776"/>
            <a:ext cx="792200" cy="36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C367A7B-2D5C-4C2D-A7C0-3E6C8A743D4D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619560" y="2469438"/>
            <a:ext cx="792200" cy="54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E96AC8A-EDF5-48F6-A083-57C184A81E7A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619560" y="2604637"/>
            <a:ext cx="792200" cy="767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65ACB8-8E7D-4CE7-8871-716E08A29607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799580" y="2768986"/>
            <a:ext cx="612180" cy="91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12F8E48-63B6-4908-A039-5C6DD0493AD6}"/>
              </a:ext>
            </a:extLst>
          </p:cNvPr>
          <p:cNvSpPr/>
          <p:nvPr/>
        </p:nvSpPr>
        <p:spPr>
          <a:xfrm>
            <a:off x="3600003" y="2359777"/>
            <a:ext cx="1080120" cy="15903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建議安裝</a:t>
            </a:r>
            <a:endParaRPr lang="zh-TW" altLang="en-US" sz="12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63505AF7-9AEE-4949-95AD-3325B17D5789}"/>
              </a:ext>
            </a:extLst>
          </p:cNvPr>
          <p:cNvSpPr/>
          <p:nvPr/>
        </p:nvSpPr>
        <p:spPr>
          <a:xfrm rot="10800000">
            <a:off x="3401924" y="2424613"/>
            <a:ext cx="144017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38F1A63-5620-4DFD-88E8-514BB4C62E63}"/>
              </a:ext>
            </a:extLst>
          </p:cNvPr>
          <p:cNvSpPr/>
          <p:nvPr/>
        </p:nvSpPr>
        <p:spPr>
          <a:xfrm>
            <a:off x="3833863" y="2673213"/>
            <a:ext cx="1080120" cy="15903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建議安裝</a:t>
            </a:r>
            <a:endParaRPr lang="zh-TW" altLang="en-US" sz="12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FF57B35A-5350-41C6-9334-3DA355770329}"/>
              </a:ext>
            </a:extLst>
          </p:cNvPr>
          <p:cNvSpPr/>
          <p:nvPr/>
        </p:nvSpPr>
        <p:spPr>
          <a:xfrm rot="10800000">
            <a:off x="3653954" y="2732316"/>
            <a:ext cx="144017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A0F32F4-7816-4B06-8326-7BB370360621}"/>
              </a:ext>
            </a:extLst>
          </p:cNvPr>
          <p:cNvSpPr/>
          <p:nvPr/>
        </p:nvSpPr>
        <p:spPr>
          <a:xfrm>
            <a:off x="5076056" y="3687874"/>
            <a:ext cx="1512168" cy="396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19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zh-TW" altLang="en-US" dirty="0"/>
              <a:t>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Unity </a:t>
            </a:r>
            <a:r>
              <a:rPr lang="zh-TW" altLang="en-US" dirty="0"/>
              <a:t>註冊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635646"/>
            <a:ext cx="4826060" cy="277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7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Unity </a:t>
            </a:r>
            <a:r>
              <a:rPr lang="zh-TW" altLang="en-US" dirty="0"/>
              <a:t>註冊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48222"/>
            <a:ext cx="5472608" cy="315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0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F77200-B51A-4B6E-A5DD-335F6F09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報告！安裝程式咬我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D9CDEB-754D-425D-9B4D-721559637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請先安裝</a:t>
            </a:r>
            <a:r>
              <a:rPr lang="en-US" altLang="zh-TW" dirty="0"/>
              <a:t>VS</a:t>
            </a:r>
            <a:r>
              <a:rPr lang="zh-TW" altLang="en-US" dirty="0"/>
              <a:t>，再裝</a:t>
            </a:r>
            <a:r>
              <a:rPr lang="en-US" altLang="zh-TW" dirty="0"/>
              <a:t>Unity</a:t>
            </a:r>
            <a:r>
              <a:rPr lang="zh-TW" altLang="en-US" dirty="0"/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C164E3-F011-46D0-A21A-E706A9817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1779662"/>
            <a:ext cx="45910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59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169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4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200</Words>
  <Application>Microsoft Office PowerPoint</Application>
  <PresentationFormat>如螢幕大小 (16:9)</PresentationFormat>
  <Paragraphs>64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맑은 고딕</vt:lpstr>
      <vt:lpstr>微軟正黑體</vt:lpstr>
      <vt:lpstr>新細明體</vt:lpstr>
      <vt:lpstr>Arial</vt:lpstr>
      <vt:lpstr>Calibri</vt:lpstr>
      <vt:lpstr>Wingdings</vt:lpstr>
      <vt:lpstr>Office Theme</vt:lpstr>
      <vt:lpstr>Custom Design</vt:lpstr>
      <vt:lpstr>PowerPoint 簡報</vt:lpstr>
      <vt:lpstr>Outline</vt:lpstr>
      <vt:lpstr>安裝</vt:lpstr>
      <vt:lpstr>安裝</vt:lpstr>
      <vt:lpstr>安裝</vt:lpstr>
      <vt:lpstr>安裝</vt:lpstr>
      <vt:lpstr>安裝</vt:lpstr>
      <vt:lpstr>報告！安裝程式咬我</vt:lpstr>
      <vt:lpstr>PowerPoint 簡報</vt:lpstr>
      <vt:lpstr>PowerPoint 簡報</vt:lpstr>
      <vt:lpstr>程式設計</vt:lpstr>
      <vt:lpstr>程式邏輯</vt:lpstr>
      <vt:lpstr>其他資源</vt:lpstr>
      <vt:lpstr>PowerPoint 簡報</vt:lpstr>
      <vt:lpstr>PowerPoint 簡報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wupojung</cp:lastModifiedBy>
  <cp:revision>46</cp:revision>
  <dcterms:created xsi:type="dcterms:W3CDTF">2014-04-01T16:27:38Z</dcterms:created>
  <dcterms:modified xsi:type="dcterms:W3CDTF">2017-09-20T17:28:57Z</dcterms:modified>
</cp:coreProperties>
</file>