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9" r:id="rId5"/>
    <p:sldId id="270" r:id="rId6"/>
    <p:sldId id="271" r:id="rId7"/>
    <p:sldId id="273" r:id="rId8"/>
    <p:sldId id="275" r:id="rId9"/>
    <p:sldId id="276" r:id="rId10"/>
    <p:sldId id="272" r:id="rId11"/>
    <p:sldId id="274" r:id="rId12"/>
    <p:sldId id="278" r:id="rId13"/>
    <p:sldId id="268" r:id="rId14"/>
    <p:sldId id="267" r:id="rId15"/>
    <p:sldId id="264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E588-E7FF-42C2-98D8-7BD20158CB2D}" type="datetimeFigureOut">
              <a:rPr lang="zh-TW" altLang="en-US" smtClean="0"/>
              <a:t>2017/10/5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17E-5635-4AE7-98B9-0EF8CF01C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73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transform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185E-7657-401E-A0C5-F7F34D9B36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91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lim.net/blog/2014/09/12/create-spritesheet-for-cocos2d-x-using-with-texturepack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900726797472588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link.com/scene/645734053336580096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2D</a:t>
            </a:r>
            <a:r>
              <a:rPr kumimoji="0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操作</a:t>
            </a:r>
            <a:r>
              <a:rPr kumimoji="0"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(Sprite)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</a:t>
            </a:r>
            <a:r>
              <a:rPr lang="en-US" altLang="zh-TW" sz="2000" dirty="0" err="1"/>
              <a:t>GameObject</a:t>
            </a:r>
            <a:r>
              <a:rPr lang="en-US" altLang="zh-TW" sz="2000" dirty="0"/>
              <a:t> &amp; Transform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8237" y="831474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A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0405" y="164526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789" y="230564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789" y="296602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789" y="3626406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接點: 肘形 10"/>
          <p:cNvCxnSpPr>
            <a:stCxn id="5" idx="2"/>
            <a:endCxn id="6" idx="1"/>
          </p:cNvCxnSpPr>
          <p:nvPr/>
        </p:nvCxnSpPr>
        <p:spPr>
          <a:xfrm rot="16200000" flipH="1">
            <a:off x="2677495" y="1328380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/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359497" y="1646378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/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029307" y="1976568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/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699117" y="2306758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402844" y="1649026"/>
            <a:ext cx="208823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GameObject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</a:rPr>
              <a:t>B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5012" y="246281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Transform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39396" y="312319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Component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39396" y="378357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MonoBehaviour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39396" y="4443958"/>
            <a:ext cx="208823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接點: 肘形 45"/>
          <p:cNvCxnSpPr>
            <a:stCxn id="41" idx="2"/>
            <a:endCxn id="42" idx="1"/>
          </p:cNvCxnSpPr>
          <p:nvPr/>
        </p:nvCxnSpPr>
        <p:spPr>
          <a:xfrm rot="16200000" flipH="1">
            <a:off x="6382102" y="2145932"/>
            <a:ext cx="597768" cy="468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/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6064104" y="2463930"/>
            <a:ext cx="125814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/>
          <p:cNvCxnSpPr>
            <a:cxnSpLocks/>
            <a:stCxn id="41" idx="2"/>
            <a:endCxn id="44" idx="1"/>
          </p:cNvCxnSpPr>
          <p:nvPr/>
        </p:nvCxnSpPr>
        <p:spPr>
          <a:xfrm rot="16200000" flipH="1">
            <a:off x="5733914" y="2794120"/>
            <a:ext cx="191852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/>
          <p:cNvCxnSpPr>
            <a:cxnSpLocks/>
            <a:stCxn id="41" idx="2"/>
            <a:endCxn id="45" idx="1"/>
          </p:cNvCxnSpPr>
          <p:nvPr/>
        </p:nvCxnSpPr>
        <p:spPr>
          <a:xfrm rot="16200000" flipH="1">
            <a:off x="5403724" y="3124310"/>
            <a:ext cx="2578908" cy="4924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接點: 肘形 50"/>
          <p:cNvCxnSpPr>
            <a:stCxn id="6" idx="0"/>
            <a:endCxn id="42" idx="0"/>
          </p:cNvCxnSpPr>
          <p:nvPr/>
        </p:nvCxnSpPr>
        <p:spPr>
          <a:xfrm rot="16200000" flipH="1">
            <a:off x="5698048" y="201739"/>
            <a:ext cx="817552" cy="3704607"/>
          </a:xfrm>
          <a:prstGeom prst="bentConnector3">
            <a:avLst>
              <a:gd name="adj1" fmla="val -73011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" y="3266898"/>
            <a:ext cx="2285683" cy="57553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80" y="2894866"/>
            <a:ext cx="428685" cy="571580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5323021" y="280446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附加</a:t>
            </a:r>
          </a:p>
        </p:txBody>
      </p:sp>
      <p:cxnSp>
        <p:nvCxnSpPr>
          <p:cNvPr id="59" name="直線單箭頭接點 58"/>
          <p:cNvCxnSpPr>
            <a:cxnSpLocks/>
            <a:stCxn id="57" idx="1"/>
            <a:endCxn id="8" idx="3"/>
          </p:cNvCxnSpPr>
          <p:nvPr/>
        </p:nvCxnSpPr>
        <p:spPr>
          <a:xfrm flipH="1">
            <a:off x="5323021" y="3180656"/>
            <a:ext cx="572259" cy="1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5D1514-2610-4FBD-84AD-0A9895AED432}"/>
              </a:ext>
            </a:extLst>
          </p:cNvPr>
          <p:cNvSpPr txBox="1"/>
          <p:nvPr/>
        </p:nvSpPr>
        <p:spPr>
          <a:xfrm>
            <a:off x="2627784" y="1707654"/>
            <a:ext cx="380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Live Demo   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91270D-0BBB-46AA-8F80-E6E89B7B93E9}"/>
              </a:ext>
            </a:extLst>
          </p:cNvPr>
          <p:cNvSpPr txBox="1"/>
          <p:nvPr/>
        </p:nvSpPr>
        <p:spPr>
          <a:xfrm>
            <a:off x="4860032" y="2427734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 </a:t>
            </a:r>
            <a:r>
              <a:rPr lang="en-US" altLang="zh-TW" dirty="0" err="1"/>
              <a:t>SpriteSheet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78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614B0-2617-450F-8EFF-A33F297E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動畫圖片的構成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AE8FA-E857-400B-956B-9F1D215C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sprite sheet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329C8F-621B-4D77-8B07-704C470C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39118"/>
            <a:ext cx="3960440" cy="3615669"/>
          </a:xfrm>
          <a:prstGeom prst="rect">
            <a:avLst/>
          </a:prstGeom>
        </p:spPr>
      </p:pic>
      <p:pic>
        <p:nvPicPr>
          <p:cNvPr id="1026" name="Picture 2" descr="「spritesheet」的圖片搜尋結果">
            <a:extLst>
              <a:ext uri="{FF2B5EF4-FFF2-40B4-BE49-F238E27FC236}">
                <a16:creationId xmlns:a16="http://schemas.microsoft.com/office/drawing/2014/main" id="{313FA0D2-E768-4E1C-A777-3489B7DD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32" y="1635646"/>
            <a:ext cx="4551312" cy="22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ECE025-456D-4CA2-9A12-991DDFDE5773}"/>
              </a:ext>
            </a:extLst>
          </p:cNvPr>
          <p:cNvSpPr txBox="1"/>
          <p:nvPr/>
        </p:nvSpPr>
        <p:spPr>
          <a:xfrm>
            <a:off x="7884368" y="4284689"/>
            <a:ext cx="8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0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匯入圖片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控制圖片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E44E-F7DD-417E-8BBF-DB1B6CF0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11710"/>
            <a:ext cx="8136904" cy="460648"/>
          </a:xfrm>
        </p:spPr>
        <p:txBody>
          <a:bodyPr/>
          <a:lstStyle/>
          <a:p>
            <a:r>
              <a:rPr lang="en-US" altLang="zh-TW" sz="3600" dirty="0"/>
              <a:t>Q:</a:t>
            </a:r>
            <a:r>
              <a:rPr lang="zh-TW" altLang="en-US" sz="3600" dirty="0"/>
              <a:t> 你知道幾種圖片格式？差異在哪裡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153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F6542-952F-478F-B78A-547A506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圖片格式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AB838-6AC0-43EA-970F-611E6032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24bits?</a:t>
            </a:r>
            <a:r>
              <a:rPr lang="zh-TW" altLang="en-US" dirty="0"/>
              <a:t> </a:t>
            </a:r>
            <a:r>
              <a:rPr lang="en-US" altLang="zh-TW" dirty="0"/>
              <a:t> 32bits ?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B768F6-5F1C-435B-B906-99ABBEB4EA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TW" altLang="en-US" dirty="0"/>
              <a:t>這是甚麼顏色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RGB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這個顏色太深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太亮了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HSV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注意：視覺效果中的顏色不是</a:t>
            </a:r>
            <a:r>
              <a:rPr lang="en-US" altLang="zh-TW" dirty="0">
                <a:sym typeface="Wingdings" panose="05000000000000000000" pitchFamily="2" charset="2"/>
              </a:rPr>
              <a:t>100%</a:t>
            </a:r>
            <a:r>
              <a:rPr lang="zh-TW" altLang="en-US" dirty="0">
                <a:sym typeface="Wingdings" panose="05000000000000000000" pitchFamily="2" charset="2"/>
              </a:rPr>
              <a:t>可以被 </a:t>
            </a:r>
            <a:r>
              <a:rPr lang="en-US" altLang="zh-TW" dirty="0">
                <a:sym typeface="Wingdings" panose="05000000000000000000" pitchFamily="2" charset="2"/>
              </a:rPr>
              <a:t>“</a:t>
            </a:r>
            <a:r>
              <a:rPr lang="zh-TW" altLang="en-US" dirty="0">
                <a:sym typeface="Wingdings" panose="05000000000000000000" pitchFamily="2" charset="2"/>
              </a:rPr>
              <a:t>量化</a:t>
            </a:r>
            <a:r>
              <a:rPr lang="en-US" altLang="zh-TW" dirty="0">
                <a:sym typeface="Wingdings" panose="05000000000000000000" pitchFamily="2" charset="2"/>
              </a:rPr>
              <a:t>”</a:t>
            </a:r>
            <a:r>
              <a:rPr lang="zh-TW" altLang="en-US" dirty="0">
                <a:sym typeface="Wingdings" panose="05000000000000000000" pitchFamily="2" charset="2"/>
              </a:rPr>
              <a:t> 的！</a:t>
            </a:r>
            <a:r>
              <a:rPr lang="en-US" altLang="zh-TW" dirty="0">
                <a:sym typeface="Wingdings" panose="05000000000000000000" pitchFamily="2" charset="2"/>
              </a:rPr>
              <a:t>EX:</a:t>
            </a:r>
            <a:r>
              <a:rPr lang="zh-TW" altLang="en-US" dirty="0">
                <a:sym typeface="Wingdings" panose="05000000000000000000" pitchFamily="2" charset="2"/>
              </a:rPr>
              <a:t> 金色。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9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5D1514-2610-4FBD-84AD-0A9895AED432}"/>
              </a:ext>
            </a:extLst>
          </p:cNvPr>
          <p:cNvSpPr txBox="1"/>
          <p:nvPr/>
        </p:nvSpPr>
        <p:spPr>
          <a:xfrm>
            <a:off x="2627784" y="1707654"/>
            <a:ext cx="380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Live Demo   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91270D-0BBB-46AA-8F80-E6E89B7B93E9}"/>
              </a:ext>
            </a:extLst>
          </p:cNvPr>
          <p:cNvSpPr txBox="1"/>
          <p:nvPr/>
        </p:nvSpPr>
        <p:spPr>
          <a:xfrm>
            <a:off x="4860032" y="2427734"/>
            <a:ext cx="17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 Import Sprite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7122-5481-48F4-A4F3-EA8D3462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再談如何控制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F6197-89FF-4414-A0B3-D61F2922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世界座標、物件座標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B2709D-CB4D-4A0E-ACC1-51D4C74ADD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691481"/>
          </a:xfrm>
        </p:spPr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你在哪裡？</a:t>
            </a:r>
            <a:endParaRPr lang="en-US" altLang="zh-TW" dirty="0"/>
          </a:p>
          <a:p>
            <a:r>
              <a:rPr lang="en-US" altLang="zh-TW" dirty="0"/>
              <a:t>A:</a:t>
            </a:r>
            <a:r>
              <a:rPr lang="zh-TW" altLang="en-US" dirty="0"/>
              <a:t> 我在勤益工程館</a:t>
            </a:r>
            <a:r>
              <a:rPr lang="en-US" altLang="zh-TW" dirty="0"/>
              <a:t>E431</a:t>
            </a:r>
          </a:p>
          <a:p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F4F239-9782-4203-83E9-B6E858B8ABAE}"/>
              </a:ext>
            </a:extLst>
          </p:cNvPr>
          <p:cNvSpPr/>
          <p:nvPr/>
        </p:nvSpPr>
        <p:spPr>
          <a:xfrm>
            <a:off x="1533657" y="246402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勤益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D3CCDF-F830-4633-9875-7BF9A411BABB}"/>
              </a:ext>
            </a:extLst>
          </p:cNvPr>
          <p:cNvSpPr/>
          <p:nvPr/>
        </p:nvSpPr>
        <p:spPr>
          <a:xfrm>
            <a:off x="3603728" y="244741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9596A-432B-411E-93AA-70335531A014}"/>
              </a:ext>
            </a:extLst>
          </p:cNvPr>
          <p:cNvSpPr/>
          <p:nvPr/>
        </p:nvSpPr>
        <p:spPr>
          <a:xfrm>
            <a:off x="5940152" y="246402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E431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9B0D31-A642-42AD-B7E9-B800035991FC}"/>
              </a:ext>
            </a:extLst>
          </p:cNvPr>
          <p:cNvSpPr txBox="1"/>
          <p:nvPr/>
        </p:nvSpPr>
        <p:spPr>
          <a:xfrm>
            <a:off x="2463424" y="26102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F707EC-09F1-4F09-8A12-AD55D08AE73C}"/>
              </a:ext>
            </a:extLst>
          </p:cNvPr>
          <p:cNvSpPr txBox="1"/>
          <p:nvPr/>
        </p:nvSpPr>
        <p:spPr>
          <a:xfrm>
            <a:off x="4895244" y="26102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426701-10AB-45C7-863D-23554135649E}"/>
              </a:ext>
            </a:extLst>
          </p:cNvPr>
          <p:cNvSpPr txBox="1"/>
          <p:nvPr/>
        </p:nvSpPr>
        <p:spPr>
          <a:xfrm>
            <a:off x="664462" y="32003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情境：同學在校園內你怎麼描述？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C660B7-35F1-4DEE-BD1D-87242174D1DE}"/>
              </a:ext>
            </a:extLst>
          </p:cNvPr>
          <p:cNvSpPr txBox="1"/>
          <p:nvPr/>
        </p:nvSpPr>
        <p:spPr>
          <a:xfrm>
            <a:off x="4915827" y="3212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我在墮落街？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54A15F-366A-48B0-8F19-1BF2846EF0E2}"/>
              </a:ext>
            </a:extLst>
          </p:cNvPr>
          <p:cNvSpPr txBox="1"/>
          <p:nvPr/>
        </p:nvSpPr>
        <p:spPr>
          <a:xfrm>
            <a:off x="4499992" y="3573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我在國秀樓？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5D3543-0B52-41DB-848B-EDCA536D7212}"/>
              </a:ext>
            </a:extLst>
          </p:cNvPr>
          <p:cNvSpPr txBox="1"/>
          <p:nvPr/>
        </p:nvSpPr>
        <p:spPr>
          <a:xfrm>
            <a:off x="4172931" y="394240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我在工程館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AEEC1C-53BD-4439-925E-F1A6A04279C1}"/>
              </a:ext>
            </a:extLst>
          </p:cNvPr>
          <p:cNvSpPr txBox="1"/>
          <p:nvPr/>
        </p:nvSpPr>
        <p:spPr>
          <a:xfrm>
            <a:off x="6673865" y="32124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431?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7D39887-F185-4E1E-BE0B-02B2B54B00AB}"/>
              </a:ext>
            </a:extLst>
          </p:cNvPr>
          <p:cNvSpPr txBox="1"/>
          <p:nvPr/>
        </p:nvSpPr>
        <p:spPr>
          <a:xfrm>
            <a:off x="6208424" y="39693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trike="sngStrike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我在你心裡！</a:t>
            </a:r>
          </a:p>
        </p:txBody>
      </p:sp>
    </p:spTree>
    <p:extLst>
      <p:ext uri="{BB962C8B-B14F-4D97-AF65-F5344CB8AC3E}">
        <p14:creationId xmlns:p14="http://schemas.microsoft.com/office/powerpoint/2010/main" val="36244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54C8C-53C6-4D2D-9A40-A3189CC0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</a:t>
            </a:r>
            <a:r>
              <a:rPr lang="en-US" altLang="zh-TW" dirty="0"/>
              <a:t>:</a:t>
            </a:r>
            <a:r>
              <a:rPr lang="zh-TW" altLang="en-US" dirty="0"/>
              <a:t>如果費城實驗是真的，可控的。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484F7-E2DE-40BA-BE3A-EEB82121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那工程館可否瞬移到台大內？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E7A97-1886-4E69-BECA-E77EC1CF78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TW" altLang="en-US" dirty="0"/>
              <a:t>如果成功了！請你在描述一下你在哪裡上課？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謎之音： 勤益科大 台大園區 電子工程館 ？</a:t>
            </a:r>
            <a:r>
              <a:rPr lang="en-US" altLang="zh-TW" dirty="0"/>
              <a:t>?</a:t>
            </a:r>
            <a:r>
              <a:rPr lang="zh-TW" altLang="en-US" dirty="0"/>
              <a:t>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2" descr="相關圖片">
            <a:extLst>
              <a:ext uri="{FF2B5EF4-FFF2-40B4-BE49-F238E27FC236}">
                <a16:creationId xmlns:a16="http://schemas.microsoft.com/office/drawing/2014/main" id="{3A7B10F5-2E2E-4085-80C1-5651D73E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12568"/>
            <a:ext cx="37276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F5CB97-F2AF-478F-9A59-27EE323AAAEB}"/>
              </a:ext>
            </a:extLst>
          </p:cNvPr>
          <p:cNvSpPr txBox="1"/>
          <p:nvPr/>
        </p:nvSpPr>
        <p:spPr>
          <a:xfrm>
            <a:off x="7452320" y="4177773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962FF3-982D-4E79-98D0-5C6284B57375}"/>
              </a:ext>
            </a:extLst>
          </p:cNvPr>
          <p:cNvSpPr txBox="1"/>
          <p:nvPr/>
        </p:nvSpPr>
        <p:spPr>
          <a:xfrm>
            <a:off x="232610" y="292162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情境：同學在校園內你怎麼描述？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11D2CB-BECD-4D51-A6F6-BA30421B4F8F}"/>
              </a:ext>
            </a:extLst>
          </p:cNvPr>
          <p:cNvSpPr txBox="1"/>
          <p:nvPr/>
        </p:nvSpPr>
        <p:spPr>
          <a:xfrm>
            <a:off x="582973" y="332231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我在工程館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05E13A-3CCE-4AAA-B66F-EB69BC948E5B}"/>
              </a:ext>
            </a:extLst>
          </p:cNvPr>
          <p:cNvSpPr txBox="1"/>
          <p:nvPr/>
        </p:nvSpPr>
        <p:spPr>
          <a:xfrm>
            <a:off x="2179557" y="331965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我在台大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B09E6D-6C6F-44CA-A9CB-3BE9D1D420BD}"/>
              </a:ext>
            </a:extLst>
          </p:cNvPr>
          <p:cNvSpPr txBox="1"/>
          <p:nvPr/>
        </p:nvSpPr>
        <p:spPr>
          <a:xfrm>
            <a:off x="377016" y="3885385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描述位置，必須有同樣的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基準點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02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B46DE-702C-40A0-AC46-2AC2088C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物件受此影響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941DA-5FDA-493D-9A15-72AF82D7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具體表現在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BA3DCA-CDC2-4719-BCA4-1DB2912D3C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907505"/>
          </a:xfrm>
        </p:spPr>
        <p:txBody>
          <a:bodyPr/>
          <a:lstStyle/>
          <a:p>
            <a:r>
              <a:rPr lang="zh-TW" altLang="en-US" dirty="0"/>
              <a:t>平移</a:t>
            </a:r>
            <a:endParaRPr lang="en-US" altLang="zh-TW" dirty="0"/>
          </a:p>
          <a:p>
            <a:r>
              <a:rPr lang="zh-TW" altLang="en-US" dirty="0"/>
              <a:t>旋轉</a:t>
            </a:r>
            <a:endParaRPr lang="en-US" altLang="zh-TW" dirty="0"/>
          </a:p>
          <a:p>
            <a:r>
              <a:rPr lang="zh-TW" altLang="en-US" dirty="0"/>
              <a:t>放大</a:t>
            </a:r>
          </a:p>
          <a:p>
            <a:endParaRPr lang="zh-TW" altLang="en-US" dirty="0"/>
          </a:p>
        </p:txBody>
      </p:sp>
      <p:pic>
        <p:nvPicPr>
          <p:cNvPr id="3074" name="Picture 2" descr="相關圖片">
            <a:extLst>
              <a:ext uri="{FF2B5EF4-FFF2-40B4-BE49-F238E27FC236}">
                <a16:creationId xmlns:a16="http://schemas.microsoft.com/office/drawing/2014/main" id="{6B0BF379-D785-4DD1-BD3E-82FA1E45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84466"/>
            <a:ext cx="5644054" cy="345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9821B02-BAF6-4091-BA32-07B2CC38AA44}"/>
              </a:ext>
            </a:extLst>
          </p:cNvPr>
          <p:cNvSpPr txBox="1"/>
          <p:nvPr/>
        </p:nvSpPr>
        <p:spPr>
          <a:xfrm>
            <a:off x="7668344" y="4315070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Source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269E56-C9D5-465E-B2E5-94A4106D73BF}"/>
              </a:ext>
            </a:extLst>
          </p:cNvPr>
          <p:cNvSpPr txBox="1"/>
          <p:nvPr/>
        </p:nvSpPr>
        <p:spPr>
          <a:xfrm>
            <a:off x="199278" y="3207074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隨堂實作：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請在拓樸結構中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拉出太陽系架構圖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太陽、地球、月亮 的關係</a:t>
            </a:r>
          </a:p>
        </p:txBody>
      </p:sp>
    </p:spTree>
    <p:extLst>
      <p:ext uri="{BB962C8B-B14F-4D97-AF65-F5344CB8AC3E}">
        <p14:creationId xmlns:p14="http://schemas.microsoft.com/office/powerpoint/2010/main" val="36615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5D1514-2610-4FBD-84AD-0A9895AED432}"/>
              </a:ext>
            </a:extLst>
          </p:cNvPr>
          <p:cNvSpPr txBox="1"/>
          <p:nvPr/>
        </p:nvSpPr>
        <p:spPr>
          <a:xfrm>
            <a:off x="2627784" y="1707654"/>
            <a:ext cx="380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Live Demo   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91270D-0BBB-46AA-8F80-E6E89B7B93E9}"/>
              </a:ext>
            </a:extLst>
          </p:cNvPr>
          <p:cNvSpPr txBox="1"/>
          <p:nvPr/>
        </p:nvSpPr>
        <p:spPr>
          <a:xfrm>
            <a:off x="4860032" y="242773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 Scripting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1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313</Words>
  <Application>Microsoft Office PowerPoint</Application>
  <PresentationFormat>如螢幕大小 (16:9)</PresentationFormat>
  <Paragraphs>78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맑은 고딕</vt:lpstr>
      <vt:lpstr>微軟正黑體</vt:lpstr>
      <vt:lpstr>新細明體</vt:lpstr>
      <vt:lpstr>Arial</vt:lpstr>
      <vt:lpstr>Calibri</vt:lpstr>
      <vt:lpstr>Wingdings</vt:lpstr>
      <vt:lpstr>Office Theme</vt:lpstr>
      <vt:lpstr>Custom Design</vt:lpstr>
      <vt:lpstr>PowerPoint 簡報</vt:lpstr>
      <vt:lpstr>Outline</vt:lpstr>
      <vt:lpstr>PowerPoint 簡報</vt:lpstr>
      <vt:lpstr>圖片格式 </vt:lpstr>
      <vt:lpstr>PowerPoint 簡報</vt:lpstr>
      <vt:lpstr>再談如何控制</vt:lpstr>
      <vt:lpstr>假設:如果費城實驗是真的，可控的。</vt:lpstr>
      <vt:lpstr>物件受此影響</vt:lpstr>
      <vt:lpstr>PowerPoint 簡報</vt:lpstr>
      <vt:lpstr>Review: GameObject &amp; Transform</vt:lpstr>
      <vt:lpstr>PowerPoint 簡報</vt:lpstr>
      <vt:lpstr>動畫圖片的構成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wupojung</cp:lastModifiedBy>
  <cp:revision>53</cp:revision>
  <dcterms:created xsi:type="dcterms:W3CDTF">2014-04-01T16:27:38Z</dcterms:created>
  <dcterms:modified xsi:type="dcterms:W3CDTF">2017-10-05T09:41:20Z</dcterms:modified>
</cp:coreProperties>
</file>