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4" r:id="rId12"/>
    <p:sldId id="267" r:id="rId13"/>
    <p:sldId id="2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1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ering.com/a/MTN5gzMwAT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Manual/ExecutionOrder.htm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86faxx0d(v=vs.11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ocs.unity3d.com/ScriptReference/GUI.Label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unity3d.com/ScriptReference/GU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GUIScriptingGuide.html" TargetMode="External"/><Relationship Id="rId5" Type="http://schemas.openxmlformats.org/officeDocument/2006/relationships/hyperlink" Target="https://docs.unity3d.com/ScriptReference/GUI.TextField.html" TargetMode="External"/><Relationship Id="rId4" Type="http://schemas.openxmlformats.org/officeDocument/2006/relationships/hyperlink" Target="https://docs.unity3d.com/ScriptReference/GUI.Butt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baCo/a2c8ed62efc1b5d42a1c" TargetMode="External"/><Relationship Id="rId2" Type="http://schemas.openxmlformats.org/officeDocument/2006/relationships/hyperlink" Target="http://lighthopehuang.blogspot.tw/2014/07/overloadingoverridingpolymorphis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Scripting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</a:t>
            </a:r>
            <a:r>
              <a:rPr lang="en-US" altLang="zh-TW" dirty="0" smtClean="0"/>
              <a:t>: </a:t>
            </a:r>
            <a:r>
              <a:rPr lang="en-US" altLang="zh-TW" sz="2000" dirty="0" err="1"/>
              <a:t>GameObject</a:t>
            </a:r>
            <a:r>
              <a:rPr lang="en-US" altLang="zh-TW" sz="2000" dirty="0"/>
              <a:t> &amp; Transform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8237" y="831474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A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0405" y="164526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789" y="230564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789" y="296602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789" y="362640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接點: 肘形 10"/>
          <p:cNvCxnSpPr>
            <a:stCxn id="5" idx="2"/>
            <a:endCxn id="6" idx="1"/>
          </p:cNvCxnSpPr>
          <p:nvPr/>
        </p:nvCxnSpPr>
        <p:spPr>
          <a:xfrm rot="16200000" flipH="1">
            <a:off x="2677495" y="1328380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/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359497" y="1646378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/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029307" y="1976568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/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699117" y="2306758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2844" y="1649026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5012" y="246281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9396" y="312319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39396" y="378357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39396" y="444395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接點: 肘形 45"/>
          <p:cNvCxnSpPr>
            <a:stCxn id="41" idx="2"/>
            <a:endCxn id="42" idx="1"/>
          </p:cNvCxnSpPr>
          <p:nvPr/>
        </p:nvCxnSpPr>
        <p:spPr>
          <a:xfrm rot="16200000" flipH="1">
            <a:off x="6382102" y="2145932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/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64104" y="2463930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/>
          <p:cNvCxnSpPr>
            <a:cxnSpLocks/>
            <a:stCxn id="41" idx="2"/>
            <a:endCxn id="44" idx="1"/>
          </p:cNvCxnSpPr>
          <p:nvPr/>
        </p:nvCxnSpPr>
        <p:spPr>
          <a:xfrm rot="16200000" flipH="1">
            <a:off x="5733914" y="2794120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/>
          <p:cNvCxnSpPr>
            <a:cxnSpLocks/>
            <a:stCxn id="41" idx="2"/>
            <a:endCxn id="45" idx="1"/>
          </p:cNvCxnSpPr>
          <p:nvPr/>
        </p:nvCxnSpPr>
        <p:spPr>
          <a:xfrm rot="16200000" flipH="1">
            <a:off x="5403724" y="3124310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/>
          <p:cNvCxnSpPr>
            <a:stCxn id="6" idx="0"/>
            <a:endCxn id="42" idx="0"/>
          </p:cNvCxnSpPr>
          <p:nvPr/>
        </p:nvCxnSpPr>
        <p:spPr>
          <a:xfrm rot="16200000" flipH="1">
            <a:off x="5698048" y="201739"/>
            <a:ext cx="817552" cy="3704607"/>
          </a:xfrm>
          <a:prstGeom prst="bentConnector3">
            <a:avLst>
              <a:gd name="adj1" fmla="val -73011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" y="3266898"/>
            <a:ext cx="2285683" cy="57553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80" y="2894866"/>
            <a:ext cx="428685" cy="571580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5323021" y="280446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</a:t>
            </a:r>
          </a:p>
        </p:txBody>
      </p:sp>
      <p:cxnSp>
        <p:nvCxnSpPr>
          <p:cNvPr id="59" name="直線單箭頭接點 58"/>
          <p:cNvCxnSpPr>
            <a:cxnSpLocks/>
            <a:stCxn id="57" idx="1"/>
            <a:endCxn id="8" idx="3"/>
          </p:cNvCxnSpPr>
          <p:nvPr/>
        </p:nvCxnSpPr>
        <p:spPr>
          <a:xfrm flipH="1">
            <a:off x="5323021" y="3180656"/>
            <a:ext cx="572259" cy="1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視窗程式生命週期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GUI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圖片控制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-29409" y="20676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視窗程式 的 生命週期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ogramering.com/images/remote/ZnJvbT1jbmJsb2dzJnVybD1jbWJ3NXlNNFFUTTJFVE93UVRPd1VUTXdNekwxQUROeEFqTXZFek16Y0ROMDh5WnZ4bVl2MDJiajV5WnZ4bVkwbG1iajV5Y2xkV1l0bDJMdm9EYzBSS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0538"/>
            <a:ext cx="3800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58413" y="4610967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Source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/>
              <a:t>Life cycle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4" y="987574"/>
            <a:ext cx="3763044" cy="30481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7784" y="120359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57254" y="42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官方文件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#1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有比</a:t>
            </a:r>
            <a:r>
              <a:rPr lang="en-US" altLang="zh-TW" sz="3600" dirty="0"/>
              <a:t>Start() </a:t>
            </a:r>
            <a:r>
              <a:rPr lang="zh-TW" altLang="en-US" sz="3600" dirty="0"/>
              <a:t>還早的</a:t>
            </a:r>
            <a:r>
              <a:rPr lang="en-US" altLang="zh-TW" sz="3600" dirty="0"/>
              <a:t>Function </a:t>
            </a:r>
            <a:r>
              <a:rPr lang="zh-TW" altLang="en-US" sz="3600" dirty="0"/>
              <a:t>嗎</a:t>
            </a:r>
            <a:r>
              <a:rPr lang="en-US" altLang="zh-TW" sz="3600" dirty="0"/>
              <a:t>?</a:t>
            </a:r>
            <a:r>
              <a:rPr lang="zh-TW" altLang="en-US" sz="3600" dirty="0"/>
              <a:t>怎麼證明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任何 </a:t>
            </a:r>
            <a:r>
              <a:rPr lang="en-US" altLang="zh-TW" dirty="0"/>
              <a:t>“</a:t>
            </a:r>
            <a:r>
              <a:rPr lang="zh-TW" altLang="en-US" dirty="0"/>
              <a:t>視窗介面程式</a:t>
            </a:r>
            <a:r>
              <a:rPr lang="en-US" altLang="zh-TW" dirty="0"/>
              <a:t>”</a:t>
            </a:r>
            <a:r>
              <a:rPr lang="zh-TW" altLang="en-US" dirty="0"/>
              <a:t> 都有其  </a:t>
            </a:r>
            <a:r>
              <a:rPr lang="en-US" altLang="zh-TW" dirty="0"/>
              <a:t>“</a:t>
            </a:r>
            <a:r>
              <a:rPr lang="zh-TW" altLang="en-US" dirty="0"/>
              <a:t>生命週期</a:t>
            </a:r>
            <a:r>
              <a:rPr lang="en-US" altLang="zh-TW" dirty="0"/>
              <a:t>”</a:t>
            </a:r>
            <a:r>
              <a:rPr lang="zh-TW" altLang="en-US" dirty="0"/>
              <a:t>  可以搜尋一下 </a:t>
            </a:r>
            <a:r>
              <a:rPr lang="en-US" altLang="zh-TW" dirty="0">
                <a:hlinkClick r:id="rId2"/>
              </a:rPr>
              <a:t>Win Form Life Cycle </a:t>
            </a:r>
            <a:r>
              <a:rPr lang="zh-TW" altLang="en-US" dirty="0"/>
              <a:t> 驗證看看。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3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Tracking info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Debug.Log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403449"/>
          </a:xfrm>
        </p:spPr>
        <p:txBody>
          <a:bodyPr/>
          <a:lstStyle/>
          <a:p>
            <a:r>
              <a:rPr lang="zh-TW" altLang="en-US" dirty="0"/>
              <a:t>參考文件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https://docs.unity3d.com/ScriptReference/Debug.html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" y="2067694"/>
            <a:ext cx="3265007" cy="18138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067694"/>
            <a:ext cx="240063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-29409" y="20676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GUI 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之旅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0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</a:t>
            </a:r>
            <a:r>
              <a:rPr lang="en-US" altLang="zh-TW" dirty="0" err="1"/>
              <a:t>Scrpiting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常見的控制項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類別          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DOC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err="1"/>
              <a:t>GUI.Label</a:t>
            </a:r>
            <a:r>
              <a:rPr lang="en-US" altLang="zh-TW" dirty="0"/>
              <a:t>             </a:t>
            </a:r>
            <a:r>
              <a:rPr lang="en-US" altLang="zh-TW" dirty="0">
                <a:hlinkClick r:id="rId3"/>
              </a:rPr>
              <a:t>DOC</a:t>
            </a:r>
            <a:endParaRPr lang="en-US" altLang="zh-TW" dirty="0"/>
          </a:p>
          <a:p>
            <a:r>
              <a:rPr lang="en-US" altLang="zh-TW" dirty="0" err="1"/>
              <a:t>GUI.Button</a:t>
            </a:r>
            <a:r>
              <a:rPr lang="en-US" altLang="zh-TW" dirty="0"/>
              <a:t>          </a:t>
            </a:r>
            <a:r>
              <a:rPr lang="en-US" altLang="zh-TW" dirty="0">
                <a:hlinkClick r:id="rId4"/>
              </a:rPr>
              <a:t>DOC</a:t>
            </a:r>
            <a:endParaRPr lang="en-US" altLang="zh-TW" dirty="0"/>
          </a:p>
          <a:p>
            <a:r>
              <a:rPr lang="en-US" altLang="zh-TW" dirty="0" err="1"/>
              <a:t>GUI.TextField</a:t>
            </a:r>
            <a:r>
              <a:rPr lang="en-US" altLang="zh-TW" dirty="0"/>
              <a:t>      </a:t>
            </a:r>
            <a:r>
              <a:rPr lang="en-US" altLang="zh-TW" dirty="0">
                <a:hlinkClick r:id="rId5"/>
              </a:rPr>
              <a:t>DOC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See also : </a:t>
            </a:r>
            <a:r>
              <a:rPr lang="en-US" altLang="zh-TW" dirty="0">
                <a:hlinkClick r:id="rId6"/>
              </a:rPr>
              <a:t>GUI tutorial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896" y="1674216"/>
            <a:ext cx="3861778" cy="1968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057" y="1991789"/>
            <a:ext cx="10574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重點在於如何看手冊！如何修改控件。</a:t>
            </a:r>
            <a:endParaRPr lang="en-US" altLang="zh-TW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0"/>
          </p:nvPr>
        </p:nvSpPr>
        <p:spPr>
          <a:xfrm>
            <a:off x="405880" y="3507854"/>
            <a:ext cx="8496944" cy="1152128"/>
          </a:xfrm>
        </p:spPr>
        <p:txBody>
          <a:bodyPr/>
          <a:lstStyle/>
          <a:p>
            <a:r>
              <a:rPr lang="zh-TW" altLang="en-US" dirty="0"/>
              <a:t>請搜尋一下 </a:t>
            </a:r>
            <a:r>
              <a:rPr lang="en-US" altLang="zh-TW" dirty="0"/>
              <a:t>:  overloading(</a:t>
            </a:r>
            <a:r>
              <a:rPr lang="zh-TW" altLang="en-US" dirty="0"/>
              <a:t>多載</a:t>
            </a:r>
            <a:r>
              <a:rPr lang="en-US" altLang="zh-TW" dirty="0"/>
              <a:t>) </a:t>
            </a:r>
            <a:r>
              <a:rPr lang="zh-TW" altLang="en-US" dirty="0"/>
              <a:t>、</a:t>
            </a:r>
            <a:r>
              <a:rPr lang="en-US" altLang="zh-TW" dirty="0"/>
              <a:t> overriding(</a:t>
            </a:r>
            <a:r>
              <a:rPr lang="zh-TW" altLang="en-US" dirty="0"/>
              <a:t>覆寫</a:t>
            </a:r>
            <a:r>
              <a:rPr lang="en-US" altLang="zh-TW" dirty="0"/>
              <a:t>)</a:t>
            </a:r>
            <a:r>
              <a:rPr lang="zh-TW" altLang="en-US" dirty="0"/>
              <a:t>、 </a:t>
            </a:r>
            <a:r>
              <a:rPr lang="en-US" altLang="zh-TW" dirty="0"/>
              <a:t>polymorphism(</a:t>
            </a:r>
            <a:r>
              <a:rPr lang="zh-TW" altLang="en-US" dirty="0"/>
              <a:t>多型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           提示</a:t>
            </a:r>
            <a:r>
              <a:rPr lang="en-US" altLang="zh-TW" dirty="0"/>
              <a:t>:</a:t>
            </a:r>
            <a:r>
              <a:rPr lang="zh-TW" altLang="en-US" dirty="0"/>
              <a:t> 後兩者必須有繼承的時候才會發生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en-US" altLang="zh-TW" dirty="0"/>
              <a:t>See also : </a:t>
            </a:r>
            <a:r>
              <a:rPr lang="en-US" altLang="zh-TW" dirty="0">
                <a:hlinkClick r:id="rId2"/>
              </a:rPr>
              <a:t>Ref 1</a:t>
            </a:r>
            <a:r>
              <a:rPr lang="en-US" altLang="zh-TW" dirty="0"/>
              <a:t>   </a:t>
            </a:r>
            <a:r>
              <a:rPr lang="en-US" altLang="zh-TW" dirty="0">
                <a:hlinkClick r:id="rId3"/>
              </a:rPr>
              <a:t>Ref2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8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179</Words>
  <Application>Microsoft Office PowerPoint</Application>
  <PresentationFormat>如螢幕大小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Outline</vt:lpstr>
      <vt:lpstr>PowerPoint 簡報</vt:lpstr>
      <vt:lpstr>Life cycle</vt:lpstr>
      <vt:lpstr>Question #1 </vt:lpstr>
      <vt:lpstr>Tracking info</vt:lpstr>
      <vt:lpstr>PowerPoint 簡報</vt:lpstr>
      <vt:lpstr>GUI Scrpiting</vt:lpstr>
      <vt:lpstr>Tips #1</vt:lpstr>
      <vt:lpstr>KEY: GameObject &amp; Transform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55</cp:revision>
  <dcterms:created xsi:type="dcterms:W3CDTF">2014-04-01T16:27:38Z</dcterms:created>
  <dcterms:modified xsi:type="dcterms:W3CDTF">2017-10-12T06:37:51Z</dcterms:modified>
</cp:coreProperties>
</file>