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86" r:id="rId5"/>
    <p:sldId id="287" r:id="rId6"/>
    <p:sldId id="288" r:id="rId7"/>
    <p:sldId id="292" r:id="rId8"/>
    <p:sldId id="289" r:id="rId9"/>
    <p:sldId id="293" r:id="rId10"/>
    <p:sldId id="290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1" r:id="rId19"/>
    <p:sldId id="267" r:id="rId20"/>
    <p:sldId id="264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6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unity3d.com/ScriptReference/Transform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185E-7657-401E-A0C5-F7F34D9B36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84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transform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185E-7657-401E-A0C5-F7F34D9B36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0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Object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Transform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185E-7657-401E-A0C5-F7F34D9B36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37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ScriptReference/Object.Instantiate.html" TargetMode="External"/><Relationship Id="rId4" Type="http://schemas.openxmlformats.org/officeDocument/2006/relationships/hyperlink" Target="http://processing.lyndondaniels.com/53blueprint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unity3d.com/ScriptReference/Resources.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Application.LoadLeve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SceneManagement.SceneManager.LoadScen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o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Scene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#1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/>
              <a:t>實作一組</a:t>
            </a:r>
            <a:r>
              <a:rPr lang="en-US" altLang="zh-TW" sz="3600" dirty="0" err="1"/>
              <a:t>GameObject</a:t>
            </a:r>
            <a:endParaRPr lang="en-US" altLang="zh-TW" sz="3600" dirty="0"/>
          </a:p>
          <a:p>
            <a:r>
              <a:rPr lang="zh-TW" altLang="en-US" sz="3600" dirty="0"/>
              <a:t>並將起轉成</a:t>
            </a:r>
            <a:r>
              <a:rPr lang="en-US" altLang="zh-TW" sz="3600" dirty="0"/>
              <a:t>prefab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3723878"/>
            <a:ext cx="8496944" cy="648072"/>
          </a:xfrm>
        </p:spPr>
        <p:txBody>
          <a:bodyPr/>
          <a:lstStyle/>
          <a:p>
            <a:r>
              <a:rPr lang="en-US" altLang="zh-TW" dirty="0"/>
              <a:t>Tips: </a:t>
            </a:r>
            <a:r>
              <a:rPr lang="zh-TW" altLang="en-US" dirty="0"/>
              <a:t>注意拓樸結構。請存在 </a:t>
            </a:r>
            <a:r>
              <a:rPr lang="en-US" altLang="zh-TW" dirty="0"/>
              <a:t>/Assets/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en-US" altLang="zh-TW" dirty="0"/>
              <a:t>/Prefabs/</a:t>
            </a:r>
            <a:r>
              <a:rPr lang="zh-TW" altLang="en-US" dirty="0"/>
              <a:t> 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81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實例化</a:t>
            </a:r>
            <a:r>
              <a:rPr lang="en-US" altLang="zh-TW" dirty="0"/>
              <a:t>(Instantiate)</a:t>
            </a:r>
            <a:endParaRPr lang="zh-TW" altLang="en-US" dirty="0"/>
          </a:p>
        </p:txBody>
      </p:sp>
      <p:pic>
        <p:nvPicPr>
          <p:cNvPr id="1026" name="Picture 2" descr="http://processing.lyndondaniels.com/images/blueprintBranch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84466"/>
            <a:ext cx="4752528" cy="35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112770" y="4255695"/>
            <a:ext cx="128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hlinkClick r:id="rId4"/>
              </a:rPr>
              <a:t>Image source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2283718"/>
            <a:ext cx="273630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16213" y="23150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實例化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706225" y="1503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716214" y="3323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</a:p>
        </p:txBody>
      </p:sp>
      <p:sp>
        <p:nvSpPr>
          <p:cNvPr id="12" name="矩形 11"/>
          <p:cNvSpPr/>
          <p:nvPr/>
        </p:nvSpPr>
        <p:spPr>
          <a:xfrm>
            <a:off x="899592" y="2787774"/>
            <a:ext cx="4176464" cy="144016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cxnSpLocks/>
            <a:stCxn id="10" idx="1"/>
          </p:cNvCxnSpPr>
          <p:nvPr/>
        </p:nvCxnSpPr>
        <p:spPr>
          <a:xfrm flipH="1" flipV="1">
            <a:off x="3635896" y="1676297"/>
            <a:ext cx="2070329" cy="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1"/>
            <a:endCxn id="7" idx="3"/>
          </p:cNvCxnSpPr>
          <p:nvPr/>
        </p:nvCxnSpPr>
        <p:spPr>
          <a:xfrm flipH="1">
            <a:off x="4355976" y="2499742"/>
            <a:ext cx="136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11" idx="1"/>
            <a:endCxn id="12" idx="3"/>
          </p:cNvCxnSpPr>
          <p:nvPr/>
        </p:nvCxnSpPr>
        <p:spPr>
          <a:xfrm flipH="1">
            <a:off x="5076056" y="3507854"/>
            <a:ext cx="64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453766" y="1466788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prefab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209263" y="332318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GameObject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76256" y="2351208"/>
            <a:ext cx="2144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Instantiate</a:t>
            </a:r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(original, parent)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86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9502"/>
            <a:ext cx="6624736" cy="4250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5616" y="3939902"/>
            <a:ext cx="180020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31840" y="404326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注意回傳為該 實例化 後的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</a:p>
        </p:txBody>
      </p:sp>
    </p:spTree>
    <p:extLst>
      <p:ext uri="{BB962C8B-B14F-4D97-AF65-F5344CB8AC3E}">
        <p14:creationId xmlns:p14="http://schemas.microsoft.com/office/powerpoint/2010/main" val="206152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讀取</a:t>
            </a:r>
            <a:r>
              <a:rPr lang="en-US" altLang="zh-TW" dirty="0"/>
              <a:t>Assets</a:t>
            </a:r>
            <a:r>
              <a:rPr lang="zh-TW" altLang="en-US" dirty="0"/>
              <a:t>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Resources.Load</a:t>
            </a:r>
            <a:r>
              <a:rPr lang="en-US" altLang="zh-TW" dirty="0"/>
              <a:t>()</a:t>
            </a:r>
            <a:r>
              <a:rPr lang="zh-TW" altLang="en-US" dirty="0"/>
              <a:t>  </a:t>
            </a:r>
            <a:r>
              <a:rPr lang="en-US" altLang="zh-TW" dirty="0">
                <a:hlinkClick r:id="rId2"/>
              </a:rPr>
              <a:t>DOC</a:t>
            </a:r>
            <a:r>
              <a:rPr lang="zh-TW" altLang="en-US" dirty="0"/>
              <a:t> 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6" y="1707654"/>
            <a:ext cx="7722867" cy="30003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3795886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47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#2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/>
              <a:t>實例化</a:t>
            </a:r>
            <a:r>
              <a:rPr lang="en-US" altLang="zh-TW" sz="3600" dirty="0"/>
              <a:t>Prefab</a:t>
            </a:r>
            <a:r>
              <a:rPr lang="zh-TW" altLang="en-US" sz="3600" dirty="0"/>
              <a:t>物件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3723878"/>
            <a:ext cx="8496944" cy="648072"/>
          </a:xfrm>
        </p:spPr>
        <p:txBody>
          <a:bodyPr/>
          <a:lstStyle/>
          <a:p>
            <a:r>
              <a:rPr lang="en-US" altLang="zh-TW" dirty="0"/>
              <a:t>Tips: </a:t>
            </a:r>
            <a:r>
              <a:rPr lang="zh-TW" altLang="en-US" dirty="0"/>
              <a:t>注意</a:t>
            </a:r>
            <a:r>
              <a:rPr lang="en-US" altLang="zh-TW" dirty="0"/>
              <a:t>Resources</a:t>
            </a:r>
            <a:r>
              <a:rPr lang="zh-TW" altLang="en-US" dirty="0"/>
              <a:t>資料夾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80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395536" y="1347614"/>
            <a:ext cx="8496944" cy="1987625"/>
          </a:xfrm>
        </p:spPr>
        <p:txBody>
          <a:bodyPr/>
          <a:lstStyle/>
          <a:p>
            <a:r>
              <a:rPr lang="en-US" altLang="zh-TW" dirty="0"/>
              <a:t> 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讀取</a:t>
            </a:r>
            <a:r>
              <a:rPr lang="en-US" altLang="zh-TW" dirty="0"/>
              <a:t>Prefab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en-US" altLang="zh-TW" dirty="0"/>
              <a:t>Object </a:t>
            </a:r>
            <a:r>
              <a:rPr lang="en-US" altLang="zh-TW" dirty="0" err="1"/>
              <a:t>block_prefab</a:t>
            </a:r>
            <a:r>
              <a:rPr lang="en-US" altLang="zh-TW" dirty="0"/>
              <a:t> = </a:t>
            </a:r>
            <a:r>
              <a:rPr lang="en-US" altLang="zh-TW" dirty="0" err="1"/>
              <a:t>Resources.Load</a:t>
            </a:r>
            <a:r>
              <a:rPr lang="en-US" altLang="zh-TW" dirty="0"/>
              <a:t>(@“</a:t>
            </a:r>
            <a:r>
              <a:rPr lang="en-US" altLang="zh-TW" dirty="0">
                <a:solidFill>
                  <a:srgbClr val="FF0000"/>
                </a:solidFill>
              </a:rPr>
              <a:t>prefabs</a:t>
            </a:r>
            <a:r>
              <a:rPr lang="en-US" altLang="zh-TW" dirty="0"/>
              <a:t>/block”);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不需要</a:t>
            </a:r>
            <a:r>
              <a:rPr lang="en-US" altLang="zh-TW" dirty="0"/>
              <a:t>.prefab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實例化 物件 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GameObject</a:t>
            </a:r>
            <a:r>
              <a:rPr lang="en-US" altLang="zh-TW" dirty="0"/>
              <a:t> instantiate = (</a:t>
            </a:r>
            <a:r>
              <a:rPr lang="en-US" altLang="zh-TW" dirty="0" err="1"/>
              <a:t>GameObject</a:t>
            </a:r>
            <a:r>
              <a:rPr lang="en-US" altLang="zh-TW" dirty="0"/>
              <a:t>)Instantiate(</a:t>
            </a:r>
            <a:r>
              <a:rPr lang="en-US" altLang="zh-TW" dirty="0" err="1"/>
              <a:t>block_prefab</a:t>
            </a:r>
            <a:r>
              <a:rPr lang="en-US" altLang="zh-TW" dirty="0"/>
              <a:t>, </a:t>
            </a:r>
            <a:r>
              <a:rPr lang="en-US" altLang="zh-TW" dirty="0" err="1"/>
              <a:t>game_root.</a:t>
            </a:r>
            <a:r>
              <a:rPr lang="en-US" altLang="zh-TW" dirty="0" err="1">
                <a:solidFill>
                  <a:srgbClr val="FF0000"/>
                </a:solidFill>
              </a:rPr>
              <a:t>transform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30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206769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實作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#4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記憶體池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5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en-US" altLang="zh-TW" sz="2000" dirty="0"/>
              <a:t>&amp; List &amp; Queue &amp; Stack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15616" y="2715766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931790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3147814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3364" y="3363838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3364" y="3579862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3848" y="2715766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3848" y="2931790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3848" y="3147814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1596" y="3363838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01596" y="3579862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cxnSp>
        <p:nvCxnSpPr>
          <p:cNvPr id="16" name="接點: 弧形 15"/>
          <p:cNvCxnSpPr>
            <a:cxnSpLocks/>
            <a:endCxn id="5" idx="0"/>
          </p:cNvCxnSpPr>
          <p:nvPr/>
        </p:nvCxnSpPr>
        <p:spPr>
          <a:xfrm>
            <a:off x="971600" y="2139702"/>
            <a:ext cx="612068" cy="57606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/>
          <p:cNvCxnSpPr>
            <a:cxnSpLocks/>
            <a:stCxn id="5" idx="0"/>
          </p:cNvCxnSpPr>
          <p:nvPr/>
        </p:nvCxnSpPr>
        <p:spPr>
          <a:xfrm rot="5400000" flipH="1" flipV="1">
            <a:off x="1601670" y="2121700"/>
            <a:ext cx="576064" cy="61206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弧形 23"/>
          <p:cNvCxnSpPr>
            <a:cxnSpLocks/>
            <a:endCxn id="11" idx="0"/>
          </p:cNvCxnSpPr>
          <p:nvPr/>
        </p:nvCxnSpPr>
        <p:spPr>
          <a:xfrm>
            <a:off x="3057580" y="2103698"/>
            <a:ext cx="614320" cy="61206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/>
          <p:cNvCxnSpPr>
            <a:cxnSpLocks/>
            <a:stCxn id="15" idx="2"/>
          </p:cNvCxnSpPr>
          <p:nvPr/>
        </p:nvCxnSpPr>
        <p:spPr>
          <a:xfrm rot="16200000" flipH="1">
            <a:off x="3796788" y="3596738"/>
            <a:ext cx="432048" cy="68632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11208" y="183070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Last in, first out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923928" y="3750300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first in, first out</a:t>
            </a:r>
            <a:endParaRPr lang="zh-TW" altLang="en-US" sz="11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262139" y="17548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10740" y="14294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96136" y="2182418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96136" y="2398442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96136" y="2614466"/>
            <a:ext cx="936104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</a:rPr>
              <a:t>USED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93884" y="2830490"/>
            <a:ext cx="936104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>
                <a:solidFill>
                  <a:schemeClr val="bg1"/>
                </a:solidFill>
              </a:rPr>
              <a:t>USED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93884" y="3046514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75256" y="2398442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75256" y="2614466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75256" y="2830490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3004" y="3046514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73004" y="3262538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93884" y="3262538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3884" y="3479132"/>
            <a:ext cx="936104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cxnSp>
        <p:nvCxnSpPr>
          <p:cNvPr id="47" name="接點: 肘形 46"/>
          <p:cNvCxnSpPr>
            <a:stCxn id="33" idx="1"/>
            <a:endCxn id="34" idx="1"/>
          </p:cNvCxnSpPr>
          <p:nvPr/>
        </p:nvCxnSpPr>
        <p:spPr>
          <a:xfrm rot="10800000" flipV="1">
            <a:off x="5796136" y="2254426"/>
            <a:ext cx="12700" cy="2160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/>
          <p:cNvCxnSpPr>
            <a:stCxn id="34" idx="3"/>
            <a:endCxn id="37" idx="3"/>
          </p:cNvCxnSpPr>
          <p:nvPr/>
        </p:nvCxnSpPr>
        <p:spPr>
          <a:xfrm flipH="1">
            <a:off x="6729988" y="2470450"/>
            <a:ext cx="2252" cy="648072"/>
          </a:xfrm>
          <a:prstGeom prst="bentConnector3">
            <a:avLst>
              <a:gd name="adj1" fmla="val -10150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/>
          <p:cNvCxnSpPr>
            <a:stCxn id="37" idx="1"/>
            <a:endCxn id="45" idx="1"/>
          </p:cNvCxnSpPr>
          <p:nvPr/>
        </p:nvCxnSpPr>
        <p:spPr>
          <a:xfrm rot="10800000" flipV="1">
            <a:off x="5793884" y="3118522"/>
            <a:ext cx="12700" cy="2160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/>
          <p:cNvCxnSpPr>
            <a:stCxn id="45" idx="3"/>
            <a:endCxn id="46" idx="3"/>
          </p:cNvCxnSpPr>
          <p:nvPr/>
        </p:nvCxnSpPr>
        <p:spPr>
          <a:xfrm>
            <a:off x="6729988" y="3334546"/>
            <a:ext cx="12700" cy="2165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73004" y="2182418"/>
            <a:ext cx="936104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</a:rPr>
              <a:t>USED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90745" y="3480623"/>
            <a:ext cx="936104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>
                <a:solidFill>
                  <a:schemeClr val="bg1"/>
                </a:solidFill>
              </a:rPr>
              <a:t>USED</a:t>
            </a:r>
            <a:endParaRPr lang="zh-TW" altLang="en-US" sz="1100">
              <a:solidFill>
                <a:schemeClr val="bg1"/>
              </a:solidFill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>
            <a:off x="7594084" y="2470450"/>
            <a:ext cx="0" cy="936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996478" y="18081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791549" y="180301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881736" y="3622578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空間上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不一定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7818541" y="3677975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空間上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一定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</a:t>
            </a:r>
          </a:p>
        </p:txBody>
      </p:sp>
    </p:spTree>
    <p:extLst>
      <p:ext uri="{BB962C8B-B14F-4D97-AF65-F5344CB8AC3E}">
        <p14:creationId xmlns:p14="http://schemas.microsoft.com/office/powerpoint/2010/main" val="146756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遊戲場景控制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Prefab</a:t>
            </a:r>
            <a:r>
              <a:rPr lang="zh-TW" altLang="en-US" sz="2400" dirty="0" smtClean="0"/>
              <a:t>的建立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物件池的運用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場景管理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Application.LoadLevel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60" y="1059582"/>
            <a:ext cx="3917838" cy="32994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5616" y="2247647"/>
            <a:ext cx="2343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Scene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Settings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編輯程式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177607" y="275366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DOC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9024" y="3634561"/>
            <a:ext cx="3196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Application.LoadLevel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SceneManager.LoadScene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89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 </a:t>
            </a:r>
            <a:r>
              <a:rPr lang="en-US" altLang="zh-TW" dirty="0" smtClean="0"/>
              <a:t>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/>
              <a:t>直接開始</a:t>
            </a:r>
            <a:r>
              <a:rPr lang="en-US" altLang="zh-TW" sz="3600" dirty="0"/>
              <a:t>coding </a:t>
            </a:r>
            <a:r>
              <a:rPr lang="zh-TW" altLang="en-US" sz="3600" dirty="0"/>
              <a:t>嗎</a:t>
            </a:r>
            <a:r>
              <a:rPr lang="en-US" altLang="zh-TW" sz="3600" dirty="0"/>
              <a:t>?</a:t>
            </a:r>
            <a:r>
              <a:rPr lang="zh-TW" altLang="en-US" sz="3600" dirty="0"/>
              <a:t> 需要</a:t>
            </a:r>
            <a:r>
              <a:rPr lang="en-US" altLang="zh-TW" sz="3600" dirty="0"/>
              <a:t>Prototype</a:t>
            </a:r>
            <a:r>
              <a:rPr lang="zh-TW" altLang="en-US" sz="3600" dirty="0"/>
              <a:t>嗎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3279522"/>
            <a:ext cx="8496944" cy="1008112"/>
          </a:xfrm>
        </p:spPr>
        <p:txBody>
          <a:bodyPr/>
          <a:lstStyle/>
          <a:p>
            <a:r>
              <a:rPr lang="en-US" altLang="zh-TW" dirty="0"/>
              <a:t>Tips: </a:t>
            </a:r>
            <a:r>
              <a:rPr lang="zh-TW" altLang="en-US" dirty="0"/>
              <a:t>如果要實作一個產品，必須先做出其他雛形</a:t>
            </a:r>
            <a:r>
              <a:rPr lang="en-US" altLang="zh-TW" dirty="0"/>
              <a:t>(Prototype)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          有</a:t>
            </a:r>
            <a:r>
              <a:rPr lang="en-US" altLang="zh-TW" dirty="0"/>
              <a:t>prototype</a:t>
            </a:r>
            <a:r>
              <a:rPr lang="zh-TW" altLang="en-US" dirty="0"/>
              <a:t>再開工，可以減少不必要的浪費時間。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See also: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Cacoo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-29409" y="2067694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實作 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#1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最簡易的遊戲關卡跳躍</a:t>
            </a:r>
            <a:endParaRPr lang="en-US" altLang="zh-TW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220072" y="29317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要求：兩個場景切換</a:t>
            </a:r>
          </a:p>
        </p:txBody>
      </p:sp>
    </p:spTree>
    <p:extLst>
      <p:ext uri="{BB962C8B-B14F-4D97-AF65-F5344CB8AC3E}">
        <p14:creationId xmlns:p14="http://schemas.microsoft.com/office/powerpoint/2010/main" val="265047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 dirty="0" smtClean="0"/>
              <a:t>Scene </a:t>
            </a:r>
            <a:r>
              <a:rPr lang="en-US" altLang="zh-TW" sz="2000" dirty="0"/>
              <a:t>&amp; </a:t>
            </a:r>
            <a:r>
              <a:rPr lang="en-US" altLang="zh-TW" sz="2000" dirty="0" err="1"/>
              <a:t>GameObject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39552" y="1131590"/>
            <a:ext cx="208823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720" y="1945382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</a:rPr>
              <a:t>Main Camera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6104" y="2605762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6104" y="3266142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6104" y="3926522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接點: 肘形 12"/>
          <p:cNvCxnSpPr>
            <a:stCxn id="8" idx="2"/>
            <a:endCxn id="9" idx="1"/>
          </p:cNvCxnSpPr>
          <p:nvPr/>
        </p:nvCxnSpPr>
        <p:spPr>
          <a:xfrm rot="16200000" flipH="1">
            <a:off x="1518810" y="1628496"/>
            <a:ext cx="597768" cy="468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/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200812" y="1946494"/>
            <a:ext cx="125814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/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870622" y="2276684"/>
            <a:ext cx="191852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/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540432" y="2606874"/>
            <a:ext cx="257890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34182"/>
            <a:ext cx="428685" cy="571580"/>
          </a:xfrm>
          <a:prstGeom prst="rect">
            <a:avLst/>
          </a:prstGeom>
        </p:spPr>
      </p:pic>
      <p:cxnSp>
        <p:nvCxnSpPr>
          <p:cNvPr id="20" name="直線單箭頭接點 19"/>
          <p:cNvCxnSpPr>
            <a:stCxn id="18" idx="1"/>
            <a:endCxn id="10" idx="3"/>
          </p:cNvCxnSpPr>
          <p:nvPr/>
        </p:nvCxnSpPr>
        <p:spPr>
          <a:xfrm flipH="1">
            <a:off x="4164336" y="2319972"/>
            <a:ext cx="1199752" cy="50181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 rot="20150313">
            <a:off x="4440536" y="222037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附加</a:t>
            </a:r>
          </a:p>
        </p:txBody>
      </p:sp>
      <p:sp>
        <p:nvSpPr>
          <p:cNvPr id="22" name="矩形 21"/>
          <p:cNvSpPr/>
          <p:nvPr/>
        </p:nvSpPr>
        <p:spPr>
          <a:xfrm>
            <a:off x="6732240" y="1131590"/>
            <a:ext cx="208823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線單箭頭接點 23"/>
          <p:cNvCxnSpPr>
            <a:stCxn id="8" idx="3"/>
            <a:endCxn id="22" idx="1"/>
          </p:cNvCxnSpPr>
          <p:nvPr/>
        </p:nvCxnSpPr>
        <p:spPr>
          <a:xfrm>
            <a:off x="2627784" y="1347614"/>
            <a:ext cx="410445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70592" y="985590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SceneManager.LoadScene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26" name="接點: 肘形 25"/>
          <p:cNvCxnSpPr>
            <a:cxnSpLocks/>
            <a:stCxn id="22" idx="2"/>
            <a:endCxn id="28" idx="1"/>
          </p:cNvCxnSpPr>
          <p:nvPr/>
        </p:nvCxnSpPr>
        <p:spPr>
          <a:xfrm rot="16200000" flipH="1">
            <a:off x="7872963" y="1467030"/>
            <a:ext cx="597768" cy="7909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567339" y="1945382"/>
            <a:ext cx="50626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9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2067694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實作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#2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物件走訪</a:t>
            </a:r>
            <a:endParaRPr lang="en-US" altLang="zh-TW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220072" y="29317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：掃描一次就記錄起來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5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000" dirty="0" err="1" smtClean="0"/>
              <a:t>GameObject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&amp; Transform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8237" y="831474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A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0405" y="164526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Transform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4789" y="230564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Component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789" y="296602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MonoBehaviour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789" y="362640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接點: 肘形 10"/>
          <p:cNvCxnSpPr>
            <a:stCxn id="5" idx="2"/>
            <a:endCxn id="6" idx="1"/>
          </p:cNvCxnSpPr>
          <p:nvPr/>
        </p:nvCxnSpPr>
        <p:spPr>
          <a:xfrm rot="16200000" flipH="1">
            <a:off x="2677495" y="1328380"/>
            <a:ext cx="597768" cy="468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/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359497" y="1646378"/>
            <a:ext cx="125814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/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029307" y="1976568"/>
            <a:ext cx="191852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/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699117" y="2306758"/>
            <a:ext cx="257890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2844" y="1649026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5012" y="246281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Transform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9396" y="312319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Component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39396" y="378357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MonoBehaviour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39396" y="444395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接點: 肘形 45"/>
          <p:cNvCxnSpPr>
            <a:stCxn id="41" idx="2"/>
            <a:endCxn id="42" idx="1"/>
          </p:cNvCxnSpPr>
          <p:nvPr/>
        </p:nvCxnSpPr>
        <p:spPr>
          <a:xfrm rot="16200000" flipH="1">
            <a:off x="6382102" y="2145932"/>
            <a:ext cx="597768" cy="468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/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64104" y="2463930"/>
            <a:ext cx="125814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/>
          <p:cNvCxnSpPr>
            <a:cxnSpLocks/>
            <a:stCxn id="41" idx="2"/>
            <a:endCxn id="44" idx="1"/>
          </p:cNvCxnSpPr>
          <p:nvPr/>
        </p:nvCxnSpPr>
        <p:spPr>
          <a:xfrm rot="16200000" flipH="1">
            <a:off x="5733914" y="2794120"/>
            <a:ext cx="191852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/>
          <p:cNvCxnSpPr>
            <a:cxnSpLocks/>
            <a:stCxn id="41" idx="2"/>
            <a:endCxn id="45" idx="1"/>
          </p:cNvCxnSpPr>
          <p:nvPr/>
        </p:nvCxnSpPr>
        <p:spPr>
          <a:xfrm rot="16200000" flipH="1">
            <a:off x="5403724" y="3124310"/>
            <a:ext cx="257890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/>
          <p:cNvCxnSpPr>
            <a:stCxn id="6" idx="0"/>
            <a:endCxn id="42" idx="0"/>
          </p:cNvCxnSpPr>
          <p:nvPr/>
        </p:nvCxnSpPr>
        <p:spPr>
          <a:xfrm rot="16200000" flipH="1">
            <a:off x="5698048" y="201739"/>
            <a:ext cx="817552" cy="3704607"/>
          </a:xfrm>
          <a:prstGeom prst="bentConnector3">
            <a:avLst>
              <a:gd name="adj1" fmla="val -73011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" y="3266898"/>
            <a:ext cx="2285683" cy="57553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280" y="2894866"/>
            <a:ext cx="428685" cy="571580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5323021" y="280446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附加</a:t>
            </a:r>
          </a:p>
        </p:txBody>
      </p:sp>
      <p:cxnSp>
        <p:nvCxnSpPr>
          <p:cNvPr id="59" name="直線單箭頭接點 58"/>
          <p:cNvCxnSpPr>
            <a:cxnSpLocks/>
            <a:stCxn id="57" idx="1"/>
            <a:endCxn id="8" idx="3"/>
          </p:cNvCxnSpPr>
          <p:nvPr/>
        </p:nvCxnSpPr>
        <p:spPr>
          <a:xfrm flipH="1">
            <a:off x="5323021" y="3180656"/>
            <a:ext cx="572259" cy="139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4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206769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實作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#3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Prefabs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1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308</Words>
  <Application>Microsoft Office PowerPoint</Application>
  <PresentationFormat>如螢幕大小 (16:9)</PresentationFormat>
  <Paragraphs>99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맑은 고딕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Outline</vt:lpstr>
      <vt:lpstr>場景管理</vt:lpstr>
      <vt:lpstr>Tips #1</vt:lpstr>
      <vt:lpstr>PowerPoint 簡報</vt:lpstr>
      <vt:lpstr>Scene &amp; GameObject</vt:lpstr>
      <vt:lpstr>PowerPoint 簡報</vt:lpstr>
      <vt:lpstr>GameObject &amp; Transform</vt:lpstr>
      <vt:lpstr>PowerPoint 簡報</vt:lpstr>
      <vt:lpstr>Lab #1 </vt:lpstr>
      <vt:lpstr>實例化(Instantiate)</vt:lpstr>
      <vt:lpstr>PowerPoint 簡報</vt:lpstr>
      <vt:lpstr>補充:讀取Assets的資料</vt:lpstr>
      <vt:lpstr>Lab #2 </vt:lpstr>
      <vt:lpstr>Sample Code</vt:lpstr>
      <vt:lpstr>PowerPoint 簡報</vt:lpstr>
      <vt:lpstr>Array &amp; List &amp; Queue &amp; Stack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57</cp:revision>
  <dcterms:created xsi:type="dcterms:W3CDTF">2014-04-01T16:27:38Z</dcterms:created>
  <dcterms:modified xsi:type="dcterms:W3CDTF">2017-10-19T06:55:33Z</dcterms:modified>
</cp:coreProperties>
</file>