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302" r:id="rId5"/>
    <p:sldId id="294" r:id="rId6"/>
    <p:sldId id="295" r:id="rId7"/>
    <p:sldId id="296" r:id="rId8"/>
    <p:sldId id="297" r:id="rId9"/>
    <p:sldId id="298" r:id="rId10"/>
    <p:sldId id="299" r:id="rId11"/>
    <p:sldId id="304" r:id="rId12"/>
    <p:sldId id="267" r:id="rId13"/>
    <p:sldId id="2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9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Object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unity3d.com/ScriptReference/Transform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Object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Transform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185E-7657-401E-A0C5-F7F34D9B36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37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nity3d.com/ScriptReference/Object.Instantiate.html" TargetMode="External"/><Relationship Id="rId4" Type="http://schemas.openxmlformats.org/officeDocument/2006/relationships/hyperlink" Target="http://processing.lyndondaniels.com/53blueprint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unity3d.com/ScriptReference/Resources.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Prefab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預製</a:t>
            </a: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元件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#3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 smtClean="0"/>
              <a:t>大量產生物件的策略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723878"/>
            <a:ext cx="8496944" cy="64807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 smtClean="0"/>
              <a:t>利用拓樸結構暫存物件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7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Arial" pitchFamily="34" charset="0"/>
              </a:rPr>
              <a:t>回顧內容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遊戲場景控制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Array &amp;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物件走訪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建立</a:t>
            </a:r>
            <a:r>
              <a:rPr lang="en-US" altLang="zh-TW" sz="2400" dirty="0" smtClean="0"/>
              <a:t>Prefab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動態產生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物件</a:t>
            </a:r>
            <a:r>
              <a:rPr lang="zh-TW" altLang="en-US" sz="2400" dirty="0"/>
              <a:t>池的</a:t>
            </a:r>
            <a:r>
              <a:rPr lang="zh-TW" altLang="en-US" sz="2400" dirty="0" smtClean="0"/>
              <a:t>運用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35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#1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實作一組</a:t>
            </a:r>
            <a:r>
              <a:rPr lang="en-US" altLang="zh-TW" sz="3600" dirty="0" err="1"/>
              <a:t>GameObject</a:t>
            </a:r>
            <a:endParaRPr lang="en-US" altLang="zh-TW" sz="3600" dirty="0"/>
          </a:p>
          <a:p>
            <a:r>
              <a:rPr lang="zh-TW" altLang="en-US" sz="3600" dirty="0"/>
              <a:t>並將起轉成</a:t>
            </a:r>
            <a:r>
              <a:rPr lang="en-US" altLang="zh-TW" sz="3600" dirty="0"/>
              <a:t>prefab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723878"/>
            <a:ext cx="8496944" cy="64807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/>
              <a:t>注意拓樸結構。請存在 </a:t>
            </a:r>
            <a:r>
              <a:rPr lang="en-US" altLang="zh-TW" dirty="0"/>
              <a:t>/Assets/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r>
              <a:rPr lang="en-US" altLang="zh-TW" dirty="0"/>
              <a:t>/Prefabs/</a:t>
            </a:r>
            <a:r>
              <a:rPr lang="zh-TW" altLang="en-US" dirty="0"/>
              <a:t> 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8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實例化</a:t>
            </a:r>
            <a:r>
              <a:rPr lang="en-US" altLang="zh-TW" dirty="0"/>
              <a:t>(Instantiate)</a:t>
            </a:r>
            <a:endParaRPr lang="zh-TW" altLang="en-US" dirty="0"/>
          </a:p>
        </p:txBody>
      </p:sp>
      <p:pic>
        <p:nvPicPr>
          <p:cNvPr id="1026" name="Picture 2" descr="http://processing.lyndondaniels.com/images/blueprintBranch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84466"/>
            <a:ext cx="4752528" cy="35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112770" y="4255695"/>
            <a:ext cx="128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4"/>
              </a:rPr>
              <a:t>Image source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2283718"/>
            <a:ext cx="2736304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16213" y="23150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實例化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706225" y="1503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716214" y="3323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</a:p>
        </p:txBody>
      </p:sp>
      <p:sp>
        <p:nvSpPr>
          <p:cNvPr id="12" name="矩形 11"/>
          <p:cNvSpPr/>
          <p:nvPr/>
        </p:nvSpPr>
        <p:spPr>
          <a:xfrm>
            <a:off x="899592" y="2787774"/>
            <a:ext cx="4176464" cy="144016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cxnSpLocks/>
            <a:stCxn id="10" idx="1"/>
          </p:cNvCxnSpPr>
          <p:nvPr/>
        </p:nvCxnSpPr>
        <p:spPr>
          <a:xfrm flipH="1" flipV="1">
            <a:off x="3635896" y="1676297"/>
            <a:ext cx="2070329" cy="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1"/>
            <a:endCxn id="7" idx="3"/>
          </p:cNvCxnSpPr>
          <p:nvPr/>
        </p:nvCxnSpPr>
        <p:spPr>
          <a:xfrm flipH="1">
            <a:off x="4355976" y="2499742"/>
            <a:ext cx="136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11" idx="1"/>
            <a:endCxn id="12" idx="3"/>
          </p:cNvCxnSpPr>
          <p:nvPr/>
        </p:nvCxnSpPr>
        <p:spPr>
          <a:xfrm flipH="1">
            <a:off x="5076056" y="3507854"/>
            <a:ext cx="64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453766" y="1466788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prefab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209263" y="332318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GameObject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76256" y="2351208"/>
            <a:ext cx="2144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Instantiate</a:t>
            </a:r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(original, parent)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86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9502"/>
            <a:ext cx="6624736" cy="4250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5616" y="3939902"/>
            <a:ext cx="180020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31840" y="404326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注意回傳為該 實例化 後的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個體</a:t>
            </a:r>
          </a:p>
        </p:txBody>
      </p:sp>
    </p:spTree>
    <p:extLst>
      <p:ext uri="{BB962C8B-B14F-4D97-AF65-F5344CB8AC3E}">
        <p14:creationId xmlns:p14="http://schemas.microsoft.com/office/powerpoint/2010/main" val="20615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讀取</a:t>
            </a:r>
            <a:r>
              <a:rPr lang="en-US" altLang="zh-TW" dirty="0"/>
              <a:t>Assets</a:t>
            </a:r>
            <a:r>
              <a:rPr lang="zh-TW" altLang="en-US" dirty="0"/>
              <a:t>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Resources.Load</a:t>
            </a:r>
            <a:r>
              <a:rPr lang="en-US" altLang="zh-TW" dirty="0"/>
              <a:t>()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DOC</a:t>
            </a:r>
            <a:r>
              <a:rPr lang="zh-TW" altLang="en-US" dirty="0"/>
              <a:t> 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6" y="1707654"/>
            <a:ext cx="7722867" cy="30003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3795886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7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#2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880" y="1851670"/>
            <a:ext cx="8496944" cy="460648"/>
          </a:xfrm>
        </p:spPr>
        <p:txBody>
          <a:bodyPr/>
          <a:lstStyle/>
          <a:p>
            <a:r>
              <a:rPr lang="zh-TW" altLang="en-US" sz="3600" dirty="0"/>
              <a:t>實例化</a:t>
            </a:r>
            <a:r>
              <a:rPr lang="en-US" altLang="zh-TW" sz="3600" dirty="0"/>
              <a:t>Prefab</a:t>
            </a:r>
            <a:r>
              <a:rPr lang="zh-TW" altLang="en-US" sz="3600" dirty="0"/>
              <a:t>物件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3723878"/>
            <a:ext cx="8496944" cy="648072"/>
          </a:xfrm>
        </p:spPr>
        <p:txBody>
          <a:bodyPr/>
          <a:lstStyle/>
          <a:p>
            <a:r>
              <a:rPr lang="en-US" altLang="zh-TW" dirty="0"/>
              <a:t>Tips: </a:t>
            </a:r>
            <a:r>
              <a:rPr lang="zh-TW" altLang="en-US" dirty="0"/>
              <a:t>注意</a:t>
            </a:r>
            <a:r>
              <a:rPr lang="en-US" altLang="zh-TW" dirty="0"/>
              <a:t>Resources</a:t>
            </a:r>
            <a:r>
              <a:rPr lang="zh-TW" altLang="en-US" dirty="0"/>
              <a:t>資料夾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80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395536" y="1347614"/>
            <a:ext cx="8496944" cy="1987625"/>
          </a:xfrm>
        </p:spPr>
        <p:txBody>
          <a:bodyPr/>
          <a:lstStyle/>
          <a:p>
            <a:r>
              <a:rPr lang="en-US" altLang="zh-TW" dirty="0"/>
              <a:t> 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讀取</a:t>
            </a:r>
            <a:r>
              <a:rPr lang="en-US" altLang="zh-TW" dirty="0"/>
              <a:t>Prefab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en-US" altLang="zh-TW" dirty="0"/>
              <a:t>Object </a:t>
            </a:r>
            <a:r>
              <a:rPr lang="en-US" altLang="zh-TW" dirty="0" err="1"/>
              <a:t>block_prefab</a:t>
            </a:r>
            <a:r>
              <a:rPr lang="en-US" altLang="zh-TW" dirty="0"/>
              <a:t> = </a:t>
            </a:r>
            <a:r>
              <a:rPr lang="en-US" altLang="zh-TW" dirty="0" err="1"/>
              <a:t>Resources.Load</a:t>
            </a:r>
            <a:r>
              <a:rPr lang="en-US" altLang="zh-TW" dirty="0"/>
              <a:t>(@“</a:t>
            </a:r>
            <a:r>
              <a:rPr lang="en-US" altLang="zh-TW" dirty="0">
                <a:solidFill>
                  <a:srgbClr val="FF0000"/>
                </a:solidFill>
              </a:rPr>
              <a:t>prefabs</a:t>
            </a:r>
            <a:r>
              <a:rPr lang="en-US" altLang="zh-TW" dirty="0"/>
              <a:t>/block”);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不需要</a:t>
            </a:r>
            <a:r>
              <a:rPr lang="en-US" altLang="zh-TW" dirty="0"/>
              <a:t>.prefab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實例化 物件 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/>
              <a:t>GameObject</a:t>
            </a:r>
            <a:r>
              <a:rPr lang="en-US" altLang="zh-TW" dirty="0"/>
              <a:t> instantiate = (</a:t>
            </a:r>
            <a:r>
              <a:rPr lang="en-US" altLang="zh-TW" dirty="0" err="1"/>
              <a:t>GameObject</a:t>
            </a:r>
            <a:r>
              <a:rPr lang="en-US" altLang="zh-TW" dirty="0"/>
              <a:t>)Instantiate(</a:t>
            </a:r>
            <a:r>
              <a:rPr lang="en-US" altLang="zh-TW" dirty="0" err="1"/>
              <a:t>block_prefab</a:t>
            </a:r>
            <a:r>
              <a:rPr lang="en-US" altLang="zh-TW" dirty="0"/>
              <a:t>, </a:t>
            </a:r>
            <a:r>
              <a:rPr lang="en-US" altLang="zh-TW" dirty="0" err="1"/>
              <a:t>game_root.</a:t>
            </a:r>
            <a:r>
              <a:rPr lang="en-US" altLang="zh-TW" dirty="0" err="1">
                <a:solidFill>
                  <a:srgbClr val="FF0000"/>
                </a:solidFill>
              </a:rPr>
              <a:t>transform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30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163</Words>
  <Application>Microsoft Office PowerPoint</Application>
  <PresentationFormat>如螢幕大小 (16:9)</PresentationFormat>
  <Paragraphs>48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맑은 고딕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Review</vt:lpstr>
      <vt:lpstr>Outline</vt:lpstr>
      <vt:lpstr>Lab #1 </vt:lpstr>
      <vt:lpstr>實例化(Instantiate)</vt:lpstr>
      <vt:lpstr>PowerPoint 簡報</vt:lpstr>
      <vt:lpstr>補充:讀取Assets的資料</vt:lpstr>
      <vt:lpstr>Lab #2 </vt:lpstr>
      <vt:lpstr>Sample Code</vt:lpstr>
      <vt:lpstr>Lab #3 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58</cp:revision>
  <dcterms:created xsi:type="dcterms:W3CDTF">2014-04-01T16:27:38Z</dcterms:created>
  <dcterms:modified xsi:type="dcterms:W3CDTF">2017-10-26T07:53:17Z</dcterms:modified>
</cp:coreProperties>
</file>