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02" r:id="rId4"/>
    <p:sldId id="294" r:id="rId5"/>
    <p:sldId id="305" r:id="rId6"/>
    <p:sldId id="306" r:id="rId7"/>
    <p:sldId id="307" r:id="rId8"/>
    <p:sldId id="308" r:id="rId9"/>
    <p:sldId id="267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1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anboom.org/2015/finite-state-machine-in-microcontroller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有限狀態機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(FSM)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什麼是狀態機</a:t>
            </a:r>
            <a:r>
              <a:rPr lang="en-US" altLang="zh-TW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如何使用</a:t>
            </a:r>
            <a:r>
              <a:rPr lang="en-US" altLang="zh-TW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框架設計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再進階</a:t>
            </a:r>
            <a:r>
              <a:rPr lang="en-US" altLang="zh-TW" sz="24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35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</a:t>
            </a:r>
          </a:p>
        </p:txBody>
      </p:sp>
      <p:pic>
        <p:nvPicPr>
          <p:cNvPr id="1026" name="Picture 2" descr="https://blanboom.org/images/2015/02/fsm_alarm.jpg">
            <a:extLst>
              <a:ext uri="{FF2B5EF4-FFF2-40B4-BE49-F238E27FC236}">
                <a16:creationId xmlns:a16="http://schemas.microsoft.com/office/drawing/2014/main" id="{B9CF1418-2E8A-4180-B5C0-51A90D8C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10296"/>
            <a:ext cx="4405511" cy="36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D9E1787-8E81-4038-BE96-D51ECF490E59}"/>
              </a:ext>
            </a:extLst>
          </p:cNvPr>
          <p:cNvSpPr txBox="1"/>
          <p:nvPr/>
        </p:nvSpPr>
        <p:spPr>
          <a:xfrm>
            <a:off x="6911060" y="4147742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81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DB637-4155-41D2-B9AA-9D0E2BE1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2CC2E-A071-43FF-9D48-D1022986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如何定義狀態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E1D119-5581-4A1C-BC58-E3DBBBCB097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ym typeface="Wingdings" panose="05000000000000000000" pitchFamily="2" charset="2"/>
              </a:rPr>
              <a:t>數字</a:t>
            </a:r>
            <a:r>
              <a:rPr lang="en-US" altLang="zh-TW" sz="3200" dirty="0">
                <a:sym typeface="Wingdings" panose="05000000000000000000" pitchFamily="2" charset="2"/>
              </a:rPr>
              <a:t>(</a:t>
            </a:r>
            <a:r>
              <a:rPr lang="en-US" altLang="zh-TW" sz="3200" dirty="0" err="1">
                <a:sym typeface="Wingdings" panose="05000000000000000000" pitchFamily="2" charset="2"/>
              </a:rPr>
              <a:t>int</a:t>
            </a:r>
            <a:r>
              <a:rPr lang="en-US" altLang="zh-TW" sz="32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ym typeface="Wingdings" panose="05000000000000000000" pitchFamily="2" charset="2"/>
              </a:rPr>
              <a:t>文字</a:t>
            </a:r>
            <a:r>
              <a:rPr lang="en-US" altLang="zh-TW" sz="3200" dirty="0">
                <a:sym typeface="Wingdings" panose="05000000000000000000" pitchFamily="2" charset="2"/>
              </a:rPr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ym typeface="Wingdings" panose="05000000000000000000" pitchFamily="2" charset="2"/>
              </a:rPr>
              <a:t>列舉</a:t>
            </a:r>
            <a:r>
              <a:rPr lang="en-US" altLang="zh-TW" sz="3200" dirty="0">
                <a:sym typeface="Wingdings" panose="05000000000000000000" pitchFamily="2" charset="2"/>
              </a:rPr>
              <a:t>(</a:t>
            </a:r>
            <a:r>
              <a:rPr lang="en-US" altLang="zh-TW" sz="3200" dirty="0" err="1"/>
              <a:t>enum</a:t>
            </a:r>
            <a:r>
              <a:rPr lang="en-US" altLang="zh-TW" sz="3200" dirty="0"/>
              <a:t>)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9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4FF9C-2B50-4470-A05C-A6A18F7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304A8-6F68-40CA-9593-67D21D2D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封裝類別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027BD5-1BA5-413F-AAA9-3C22B5DA37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TW" altLang="en-US" sz="3200" dirty="0"/>
              <a:t>類別 </a:t>
            </a:r>
            <a:r>
              <a:rPr lang="en-US" altLang="zh-TW" sz="3200" dirty="0"/>
              <a:t>=  </a:t>
            </a:r>
            <a:r>
              <a:rPr lang="zh-TW" altLang="en-US" sz="3200" dirty="0"/>
              <a:t>方法 </a:t>
            </a:r>
            <a:r>
              <a:rPr lang="en-US" altLang="zh-TW" sz="3200" dirty="0"/>
              <a:t>+</a:t>
            </a:r>
            <a:r>
              <a:rPr lang="zh-TW" altLang="en-US" sz="3200" dirty="0"/>
              <a:t> 變數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Tips:</a:t>
            </a:r>
          </a:p>
          <a:p>
            <a:pPr marL="342900" indent="-342900">
              <a:buAutoNum type="arabicParenR"/>
            </a:pPr>
            <a:r>
              <a:rPr lang="zh-TW" altLang="en-US" dirty="0"/>
              <a:t>分別列出 所有的方法，再一個一個補充。</a:t>
            </a:r>
            <a:endParaRPr lang="en-US" altLang="zh-TW" dirty="0"/>
          </a:p>
          <a:p>
            <a:pPr marL="342900" indent="-342900">
              <a:buAutoNum type="arabicParenR"/>
            </a:pPr>
            <a:r>
              <a:rPr lang="zh-TW" altLang="en-US" dirty="0"/>
              <a:t>從如何使用反過來設計方法。</a:t>
            </a:r>
            <a:endParaRPr lang="en-US" altLang="zh-TW" dirty="0"/>
          </a:p>
          <a:p>
            <a:pPr marL="342900" indent="-342900">
              <a:buAutoNum type="arabicParenR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47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95424-15ED-44DA-AA8F-4C9432E507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2117997"/>
            <a:ext cx="8496944" cy="907505"/>
          </a:xfrm>
        </p:spPr>
        <p:txBody>
          <a:bodyPr/>
          <a:lstStyle/>
          <a:p>
            <a:pPr algn="ctr"/>
            <a:r>
              <a:rPr lang="en-US" altLang="zh-TW" sz="5400" dirty="0"/>
              <a:t>LIVE</a:t>
            </a:r>
            <a:r>
              <a:rPr lang="zh-TW" altLang="en-US" sz="5400" dirty="0"/>
              <a:t>　</a:t>
            </a:r>
            <a:r>
              <a:rPr lang="en-US" altLang="zh-TW" sz="5400" dirty="0"/>
              <a:t>DEMO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972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67DFF-8051-41A2-A363-23164FDA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框架設計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0840C-988D-4FCD-A2D2-78D435F3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管線設計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963864-E8A6-43C5-8EDF-89E6DE0914F9}"/>
              </a:ext>
            </a:extLst>
          </p:cNvPr>
          <p:cNvSpPr/>
          <p:nvPr/>
        </p:nvSpPr>
        <p:spPr>
          <a:xfrm>
            <a:off x="3455876" y="2388553"/>
            <a:ext cx="2376264" cy="727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Function()</a:t>
            </a:r>
            <a:endParaRPr lang="zh-TW" altLang="en-US" dirty="0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D2CF7A8F-86E1-4A24-994F-B26690E0B5B2}"/>
              </a:ext>
            </a:extLst>
          </p:cNvPr>
          <p:cNvSpPr/>
          <p:nvPr/>
        </p:nvSpPr>
        <p:spPr>
          <a:xfrm>
            <a:off x="2447764" y="1943666"/>
            <a:ext cx="1008112" cy="1617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62456-B965-4D31-B208-1DB4962B7B18}"/>
              </a:ext>
            </a:extLst>
          </p:cNvPr>
          <p:cNvSpPr/>
          <p:nvPr/>
        </p:nvSpPr>
        <p:spPr>
          <a:xfrm>
            <a:off x="6876256" y="1566815"/>
            <a:ext cx="1440160" cy="4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891D5-C501-420B-A928-6D41000CC28C}"/>
              </a:ext>
            </a:extLst>
          </p:cNvPr>
          <p:cNvSpPr/>
          <p:nvPr/>
        </p:nvSpPr>
        <p:spPr>
          <a:xfrm>
            <a:off x="6876256" y="2226264"/>
            <a:ext cx="1440160" cy="4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49D05A-9022-4CBE-AF81-3E4D7B74F35B}"/>
              </a:ext>
            </a:extLst>
          </p:cNvPr>
          <p:cNvSpPr/>
          <p:nvPr/>
        </p:nvSpPr>
        <p:spPr>
          <a:xfrm>
            <a:off x="6876256" y="2885713"/>
            <a:ext cx="1440160" cy="4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3C6A53-0A56-4A71-B54E-55FE391EEE63}"/>
              </a:ext>
            </a:extLst>
          </p:cNvPr>
          <p:cNvSpPr/>
          <p:nvPr/>
        </p:nvSpPr>
        <p:spPr>
          <a:xfrm>
            <a:off x="6876256" y="3545162"/>
            <a:ext cx="1440160" cy="4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55AB50-0F2A-4ED8-916E-1730F455440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832140" y="1797139"/>
            <a:ext cx="1044116" cy="95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93DF7B7-0D4E-4246-B528-C9B4AA551AD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832140" y="2456588"/>
            <a:ext cx="1044116" cy="29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AF0B644-C285-4114-B7EE-277DAABF3BD8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5832140" y="2752295"/>
            <a:ext cx="1044116" cy="36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B1D7B43-E893-41B5-A0AA-C3BCE99E9C1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832140" y="2752295"/>
            <a:ext cx="1044116" cy="102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AA87CC4-AF94-425C-AD47-02DBD8521412}"/>
              </a:ext>
            </a:extLst>
          </p:cNvPr>
          <p:cNvSpPr/>
          <p:nvPr/>
        </p:nvSpPr>
        <p:spPr>
          <a:xfrm>
            <a:off x="1096055" y="2521970"/>
            <a:ext cx="1440160" cy="4606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00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99</Words>
  <Application>Microsoft Office PowerPoint</Application>
  <PresentationFormat>如螢幕大小 (16:9)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맑은 고딕</vt:lpstr>
      <vt:lpstr>微軟正黑體</vt:lpstr>
      <vt:lpstr>新細明體</vt:lpstr>
      <vt:lpstr>Arial</vt:lpstr>
      <vt:lpstr>Calibri</vt:lpstr>
      <vt:lpstr>Wingdings</vt:lpstr>
      <vt:lpstr>Office Theme</vt:lpstr>
      <vt:lpstr>Custom Design</vt:lpstr>
      <vt:lpstr>PowerPoint 簡報</vt:lpstr>
      <vt:lpstr>Outline</vt:lpstr>
      <vt:lpstr>有限狀態機</vt:lpstr>
      <vt:lpstr>如何使用?</vt:lpstr>
      <vt:lpstr>如何使用?</vt:lpstr>
      <vt:lpstr>PowerPoint 簡報</vt:lpstr>
      <vt:lpstr>框架設計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PoJung Ng</cp:lastModifiedBy>
  <cp:revision>61</cp:revision>
  <dcterms:created xsi:type="dcterms:W3CDTF">2014-04-01T16:27:38Z</dcterms:created>
  <dcterms:modified xsi:type="dcterms:W3CDTF">2017-11-16T08:20:27Z</dcterms:modified>
</cp:coreProperties>
</file>