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02" r:id="rId4"/>
    <p:sldId id="308" r:id="rId5"/>
    <p:sldId id="309" r:id="rId6"/>
    <p:sldId id="311" r:id="rId7"/>
    <p:sldId id="312" r:id="rId8"/>
    <p:sldId id="313" r:id="rId9"/>
    <p:sldId id="307" r:id="rId10"/>
    <p:sldId id="314" r:id="rId11"/>
    <p:sldId id="315" r:id="rId12"/>
    <p:sldId id="317" r:id="rId13"/>
    <p:sldId id="267" r:id="rId14"/>
    <p:sldId id="26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DEADA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5" autoAdjust="0"/>
  </p:normalViewPr>
  <p:slideViewPr>
    <p:cSldViewPr>
      <p:cViewPr varScale="1">
        <p:scale>
          <a:sx n="103" d="100"/>
          <a:sy n="103" d="100"/>
        </p:scale>
        <p:origin x="10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E588-E7FF-42C2-98D8-7BD20158CB2D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17E-5635-4AE7-98B9-0EF8CF01C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Animation.html" TargetMode="External"/><Relationship Id="rId2" Type="http://schemas.openxmlformats.org/officeDocument/2006/relationships/hyperlink" Target="https://docs.unity3d.com/ScriptReference/Anima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2D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Animation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1FDDAFF-2348-4374-98F0-75560A7B40C3}"/>
              </a:ext>
            </a:extLst>
          </p:cNvPr>
          <p:cNvSpPr/>
          <p:nvPr/>
        </p:nvSpPr>
        <p:spPr>
          <a:xfrm>
            <a:off x="2602550" y="2067694"/>
            <a:ext cx="3938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T</a:t>
            </a:r>
            <a:r>
              <a:rPr lang="zh-TW" altLang="en-US" sz="4000" dirty="0"/>
              <a:t>ime.delta</a:t>
            </a:r>
            <a:r>
              <a:rPr lang="en-US" altLang="zh-TW" sz="4000" dirty="0"/>
              <a:t>T</a:t>
            </a:r>
            <a:r>
              <a:rPr lang="zh-TW" altLang="en-US" sz="4000" dirty="0"/>
              <a:t>ime</a:t>
            </a:r>
            <a:r>
              <a:rPr lang="en-US" altLang="zh-TW" sz="4000" dirty="0"/>
              <a:t>?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C412DE-C6B0-4AC3-99FD-63B6609497F4}"/>
              </a:ext>
            </a:extLst>
          </p:cNvPr>
          <p:cNvSpPr txBox="1"/>
          <p:nvPr/>
        </p:nvSpPr>
        <p:spPr>
          <a:xfrm>
            <a:off x="5436096" y="3579862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到底什麼時候需要乘上他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821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1FDDAFF-2348-4374-98F0-75560A7B40C3}"/>
              </a:ext>
            </a:extLst>
          </p:cNvPr>
          <p:cNvSpPr/>
          <p:nvPr/>
        </p:nvSpPr>
        <p:spPr>
          <a:xfrm>
            <a:off x="2602550" y="2067694"/>
            <a:ext cx="3946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Export Resource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C412DE-C6B0-4AC3-99FD-63B6609497F4}"/>
              </a:ext>
            </a:extLst>
          </p:cNvPr>
          <p:cNvSpPr txBox="1"/>
          <p:nvPr/>
        </p:nvSpPr>
        <p:spPr>
          <a:xfrm>
            <a:off x="683568" y="14916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Tips: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850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2D Animation</a:t>
            </a:r>
            <a:endParaRPr lang="en-US" altLang="zh-TW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Animator </a:t>
            </a:r>
            <a:r>
              <a:rPr lang="zh-TW" altLang="en-US" sz="2400" dirty="0"/>
              <a:t>運用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735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55F2D28-9B64-4B36-8F98-879CE951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名詞翻譯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336D2A-D2B0-447C-9776-8A311F53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en-US" altLang="zh-TW" dirty="0"/>
              <a:t>Animation</a:t>
            </a:r>
            <a:r>
              <a:rPr lang="zh-TW" altLang="en-US" dirty="0"/>
              <a:t> </a:t>
            </a:r>
            <a:r>
              <a:rPr lang="en-US" altLang="zh-TW" dirty="0" err="1"/>
              <a:t>v.s</a:t>
            </a:r>
            <a:r>
              <a:rPr lang="en-US" altLang="zh-TW" dirty="0"/>
              <a:t>. Animator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08BDBD-1EF2-4339-AAAC-0363E2B227DA}"/>
              </a:ext>
            </a:extLst>
          </p:cNvPr>
          <p:cNvSpPr txBox="1"/>
          <p:nvPr/>
        </p:nvSpPr>
        <p:spPr>
          <a:xfrm>
            <a:off x="1468833" y="2310140"/>
            <a:ext cx="168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hlinkClick r:id="rId2"/>
              </a:rPr>
              <a:t>Animator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4311DE-8820-4CA1-884A-6E0353B7A193}"/>
              </a:ext>
            </a:extLst>
          </p:cNvPr>
          <p:cNvSpPr/>
          <p:nvPr/>
        </p:nvSpPr>
        <p:spPr>
          <a:xfrm>
            <a:off x="4928339" y="2387084"/>
            <a:ext cx="1853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hlinkClick r:id="rId3"/>
              </a:rPr>
              <a:t>Animation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542FC5-8525-47A7-A2B7-BC883BCB9269}"/>
              </a:ext>
            </a:extLst>
          </p:cNvPr>
          <p:cNvSpPr txBox="1"/>
          <p:nvPr/>
        </p:nvSpPr>
        <p:spPr>
          <a:xfrm>
            <a:off x="3050902" y="23870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可以由多個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AE9F4D-FF9C-4583-966E-0DE4473FDB12}"/>
              </a:ext>
            </a:extLst>
          </p:cNvPr>
          <p:cNvSpPr txBox="1"/>
          <p:nvPr/>
        </p:nvSpPr>
        <p:spPr>
          <a:xfrm>
            <a:off x="6660232" y="23870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構成</a:t>
            </a:r>
          </a:p>
        </p:txBody>
      </p:sp>
    </p:spTree>
    <p:extLst>
      <p:ext uri="{BB962C8B-B14F-4D97-AF65-F5344CB8AC3E}">
        <p14:creationId xmlns:p14="http://schemas.microsoft.com/office/powerpoint/2010/main" val="293319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EC609-968F-420C-B337-2AD7DE8D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/>
              <a:t>Animation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AC268-F707-4FCB-BEA9-DB36381E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1:Sprites </a:t>
            </a:r>
            <a:r>
              <a:rPr lang="zh-TW" altLang="en-US" dirty="0"/>
              <a:t>直接製作圖片</a:t>
            </a:r>
            <a:endParaRPr lang="en-US" altLang="zh-TW" dirty="0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1749720C-6341-4951-9E4D-5388A63BC5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23677"/>
            <a:ext cx="5905342" cy="177160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41EAF0-BE84-4DB3-ADD6-421883FD7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7734"/>
            <a:ext cx="2629035" cy="21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9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EC609-968F-420C-B337-2AD7DE8D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/>
              <a:t>Animation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AC268-F707-4FCB-BEA9-DB36381E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</p:spPr>
        <p:txBody>
          <a:bodyPr/>
          <a:lstStyle/>
          <a:p>
            <a:r>
              <a:rPr lang="zh-TW" altLang="en-US" dirty="0"/>
              <a:t>方法</a:t>
            </a:r>
            <a:r>
              <a:rPr lang="en-US" altLang="zh-TW" dirty="0"/>
              <a:t>2:</a:t>
            </a:r>
            <a:r>
              <a:rPr lang="zh-TW" altLang="en-US" dirty="0"/>
              <a:t>利用</a:t>
            </a:r>
            <a:r>
              <a:rPr lang="en-US" altLang="zh-TW" dirty="0"/>
              <a:t>Animation </a:t>
            </a:r>
            <a:r>
              <a:rPr lang="zh-TW" altLang="en-US" dirty="0"/>
              <a:t>編輯動作</a:t>
            </a:r>
            <a:r>
              <a:rPr lang="en-US" altLang="zh-TW" dirty="0"/>
              <a:t>(</a:t>
            </a:r>
            <a:r>
              <a:rPr lang="zh-TW" altLang="en-US" dirty="0"/>
              <a:t>費時且痛苦</a:t>
            </a:r>
            <a:r>
              <a:rPr lang="en-US" altLang="zh-TW" dirty="0"/>
              <a:t>)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E7CEE55-04A6-4454-B2FB-2D0D49AA4E6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551330"/>
            <a:ext cx="1654457" cy="2995613"/>
          </a:xfrm>
        </p:spPr>
      </p:pic>
    </p:spTree>
    <p:extLst>
      <p:ext uri="{BB962C8B-B14F-4D97-AF65-F5344CB8AC3E}">
        <p14:creationId xmlns:p14="http://schemas.microsoft.com/office/powerpoint/2010/main" val="279329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EC609-968F-420C-B337-2AD7DE8D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/>
              <a:t>Animator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AC268-F707-4FCB-BEA9-DB36381E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狀態規劃</a:t>
            </a:r>
          </a:p>
        </p:txBody>
      </p:sp>
      <p:pic>
        <p:nvPicPr>
          <p:cNvPr id="1026" name="Picture 2" descr="https://docs.unity3d.com/410/Documentation/Images/manual/MecanimAnimationSystem-0.jpg">
            <a:extLst>
              <a:ext uri="{FF2B5EF4-FFF2-40B4-BE49-F238E27FC236}">
                <a16:creationId xmlns:a16="http://schemas.microsoft.com/office/drawing/2014/main" id="{94EB5504-659D-4B18-88D2-038B10259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20" y="1448222"/>
            <a:ext cx="7105665" cy="3100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3393B0D-E497-4D2E-AE15-C0F763003AB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32" y="2139702"/>
            <a:ext cx="3962604" cy="25655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1587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5B688-C1F7-4758-A5E7-9B5EEDF0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3F6045F-77D6-43F2-BCC2-DEBE4947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14028"/>
            <a:ext cx="4087755" cy="4715443"/>
          </a:xfrm>
        </p:spPr>
      </p:pic>
    </p:spTree>
    <p:extLst>
      <p:ext uri="{BB962C8B-B14F-4D97-AF65-F5344CB8AC3E}">
        <p14:creationId xmlns:p14="http://schemas.microsoft.com/office/powerpoint/2010/main" val="288891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D95424-15ED-44DA-AA8F-4C9432E507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8" y="2117997"/>
            <a:ext cx="8496944" cy="907505"/>
          </a:xfrm>
        </p:spPr>
        <p:txBody>
          <a:bodyPr/>
          <a:lstStyle/>
          <a:p>
            <a:pPr algn="ctr"/>
            <a:r>
              <a:rPr lang="en-US" altLang="zh-TW" sz="5400" dirty="0"/>
              <a:t>LIVE</a:t>
            </a:r>
            <a:r>
              <a:rPr lang="zh-TW" altLang="en-US" sz="5400" dirty="0"/>
              <a:t>　</a:t>
            </a:r>
            <a:r>
              <a:rPr lang="en-US" altLang="zh-TW" sz="5400" dirty="0"/>
              <a:t>DEMO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9729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4E2688B-F6F9-423B-B575-B88C810BCA45}"/>
              </a:ext>
            </a:extLst>
          </p:cNvPr>
          <p:cNvCxnSpPr/>
          <p:nvPr/>
        </p:nvCxnSpPr>
        <p:spPr>
          <a:xfrm>
            <a:off x="2699792" y="2571750"/>
            <a:ext cx="37444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025DB1D-4DA9-4E48-87E3-1892AB378CBC}"/>
              </a:ext>
            </a:extLst>
          </p:cNvPr>
          <p:cNvCxnSpPr>
            <a:cxnSpLocks/>
          </p:cNvCxnSpPr>
          <p:nvPr/>
        </p:nvCxnSpPr>
        <p:spPr>
          <a:xfrm flipV="1">
            <a:off x="4499992" y="731552"/>
            <a:ext cx="0" cy="35283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0E2362-476B-4464-9883-93CAF5DD1B2D}"/>
              </a:ext>
            </a:extLst>
          </p:cNvPr>
          <p:cNvSpPr txBox="1"/>
          <p:nvPr/>
        </p:nvSpPr>
        <p:spPr>
          <a:xfrm>
            <a:off x="4184841" y="3622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(0,1)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79A920-CE28-4D69-AE0B-BB34AAF2A69E}"/>
              </a:ext>
            </a:extLst>
          </p:cNvPr>
          <p:cNvSpPr txBox="1"/>
          <p:nvPr/>
        </p:nvSpPr>
        <p:spPr>
          <a:xfrm>
            <a:off x="4137552" y="429130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(0,-1)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D6859C-5358-4F57-8C13-C3B5BC8029EB}"/>
              </a:ext>
            </a:extLst>
          </p:cNvPr>
          <p:cNvSpPr txBox="1"/>
          <p:nvPr/>
        </p:nvSpPr>
        <p:spPr>
          <a:xfrm>
            <a:off x="2337353" y="26666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(-1,0)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1AC4BF-20DA-48AC-BBCE-35FFAF486F4E}"/>
              </a:ext>
            </a:extLst>
          </p:cNvPr>
          <p:cNvSpPr txBox="1"/>
          <p:nvPr/>
        </p:nvSpPr>
        <p:spPr>
          <a:xfrm>
            <a:off x="6129057" y="26357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(1,0)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8F3B592-1233-4FC9-A88D-41E13BE85D2E}"/>
              </a:ext>
            </a:extLst>
          </p:cNvPr>
          <p:cNvSpPr txBox="1"/>
          <p:nvPr/>
        </p:nvSpPr>
        <p:spPr>
          <a:xfrm>
            <a:off x="4547279" y="21075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87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100</Words>
  <Application>Microsoft Office PowerPoint</Application>
  <PresentationFormat>如螢幕大小 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Malgun Gothic</vt:lpstr>
      <vt:lpstr>微軟正黑體</vt:lpstr>
      <vt:lpstr>新細明體</vt:lpstr>
      <vt:lpstr>Arial</vt:lpstr>
      <vt:lpstr>Calibri</vt:lpstr>
      <vt:lpstr>Office Theme</vt:lpstr>
      <vt:lpstr>Custom Design</vt:lpstr>
      <vt:lpstr>PowerPoint 簡報</vt:lpstr>
      <vt:lpstr>Outline</vt:lpstr>
      <vt:lpstr>名詞翻譯</vt:lpstr>
      <vt:lpstr>製作Animation</vt:lpstr>
      <vt:lpstr>製作Animation</vt:lpstr>
      <vt:lpstr>製作Animator</vt:lpstr>
      <vt:lpstr>Sample 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84</cp:revision>
  <dcterms:created xsi:type="dcterms:W3CDTF">2014-04-01T16:27:38Z</dcterms:created>
  <dcterms:modified xsi:type="dcterms:W3CDTF">2017-12-05T09:19:20Z</dcterms:modified>
</cp:coreProperties>
</file>