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302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67" r:id="rId12"/>
    <p:sldId id="26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DEADA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5" autoAdjust="0"/>
  </p:normalViewPr>
  <p:slideViewPr>
    <p:cSldViewPr>
      <p:cViewPr varScale="1">
        <p:scale>
          <a:sx n="103" d="100"/>
          <a:sy n="103" d="100"/>
        </p:scale>
        <p:origin x="10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E588-E7FF-42C2-98D8-7BD20158CB2D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17E-5635-4AE7-98B9-0EF8CF01C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facebook.com/docs/un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3794501/how-to-use-oauth-with-forms-aut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Facebook </a:t>
            </a:r>
            <a:r>
              <a:rPr lang="en-US" altLang="zh-TW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&amp; Project Design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520" y="1779662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本日目標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Facebook  </a:t>
            </a:r>
            <a:endParaRPr lang="en-US" altLang="zh-TW" sz="3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Project 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735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82D0D-8198-4623-AF8D-69DB54DC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Facebook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5C8C6-D87B-434E-BF16-1B815D65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SDK For Unity</a:t>
            </a:r>
            <a:endParaRPr lang="zh-TW" altLang="en-US" dirty="0"/>
          </a:p>
        </p:txBody>
      </p:sp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FAB11505-0F72-4C4B-BE69-8717283F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898208"/>
            <a:ext cx="6062439" cy="36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3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F9387-FD0F-4BAE-858B-75DCF6B0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原理</a:t>
            </a:r>
          </a:p>
        </p:txBody>
      </p:sp>
      <p:pic>
        <p:nvPicPr>
          <p:cNvPr id="1026" name="Picture 2" descr="solution 1- AssServer tries to validate the Facebook ticket">
            <a:extLst>
              <a:ext uri="{FF2B5EF4-FFF2-40B4-BE49-F238E27FC236}">
                <a16:creationId xmlns:a16="http://schemas.microsoft.com/office/drawing/2014/main" id="{52AEB8EA-14CD-4750-9164-04EFA7DC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7494"/>
            <a:ext cx="56673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86F705D-8CD3-4E60-9A6C-104C0752433C}"/>
              </a:ext>
            </a:extLst>
          </p:cNvPr>
          <p:cNvSpPr txBox="1"/>
          <p:nvPr/>
        </p:nvSpPr>
        <p:spPr>
          <a:xfrm>
            <a:off x="7884892" y="4330457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Source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79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4B148-B45C-47FC-B323-B7F8A16D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with FB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8CED76-5017-447D-B1DA-91D7B9F8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FB</a:t>
            </a:r>
            <a:r>
              <a:rPr lang="zh-TW" altLang="en-US" dirty="0"/>
              <a:t> </a:t>
            </a:r>
            <a:r>
              <a:rPr lang="en-US" altLang="zh-TW" dirty="0" err="1"/>
              <a:t>UserID</a:t>
            </a:r>
            <a:r>
              <a:rPr lang="en-US" altLang="zh-TW" dirty="0"/>
              <a:t>   </a:t>
            </a:r>
            <a:r>
              <a:rPr lang="en-US" altLang="zh-TW" dirty="0">
                <a:sym typeface="Wingdings" panose="05000000000000000000" pitchFamily="2" charset="2"/>
              </a:rPr>
              <a:t>   Game Database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251A15-846E-44C3-A203-AA88BA17F535}"/>
              </a:ext>
            </a:extLst>
          </p:cNvPr>
          <p:cNvSpPr txBox="1"/>
          <p:nvPr/>
        </p:nvSpPr>
        <p:spPr>
          <a:xfrm>
            <a:off x="2627784" y="2017752"/>
            <a:ext cx="40770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How To ? 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25362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63ABE-8B72-494F-BFAB-1C36EB4E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FB82B-47FD-478F-8065-429EA1AA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遊戲製作流程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64FC8-8C3A-40E1-9A71-3779F1B0DB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TW" altLang="en-US" sz="2400" dirty="0"/>
              <a:t>開專案</a:t>
            </a:r>
            <a:endParaRPr lang="en-US" altLang="zh-TW" sz="2400" dirty="0"/>
          </a:p>
          <a:p>
            <a:r>
              <a:rPr lang="zh-TW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建資料夾</a:t>
            </a:r>
            <a:endParaRPr lang="en-US" altLang="zh-TW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dirty="0"/>
              <a:t>匯資源檔</a:t>
            </a:r>
            <a:r>
              <a:rPr lang="en-US" altLang="zh-TW" sz="2400" dirty="0"/>
              <a:t>(</a:t>
            </a:r>
            <a:r>
              <a:rPr lang="zh-TW" altLang="en-US" sz="2400" dirty="0"/>
              <a:t>圖檔、音效等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裝外掛 </a:t>
            </a:r>
            <a:r>
              <a:rPr lang="en-US" altLang="zh-TW" sz="2400" dirty="0"/>
              <a:t>(Facebook 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…)</a:t>
            </a:r>
          </a:p>
          <a:p>
            <a:r>
              <a:rPr lang="zh-TW" altLang="en-US" sz="2400" dirty="0"/>
              <a:t>建場景</a:t>
            </a:r>
            <a:endParaRPr lang="en-US" altLang="zh-TW" sz="2400" dirty="0"/>
          </a:p>
          <a:p>
            <a:r>
              <a:rPr lang="en-US" altLang="zh-TW" sz="2400" dirty="0"/>
              <a:t>….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08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18038-6417-4567-9DB8-222AF00E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建資料夾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AF30A-9A9D-4451-A8C6-F103BEB2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分門別類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CEA27C-D02A-4C30-997D-2CCCA756EFD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Sprites (Images)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Scenes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Prefabs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Resources 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 err="1">
                <a:sym typeface="Wingdings" panose="05000000000000000000" pitchFamily="2" charset="2"/>
              </a:rPr>
              <a:t>Resource.Load</a:t>
            </a:r>
            <a:r>
              <a:rPr lang="en-US" altLang="zh-TW" sz="2000" dirty="0">
                <a:sym typeface="Wingdings" panose="05000000000000000000" pitchFamily="2" charset="2"/>
              </a:rPr>
              <a:t>()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Shaders</a:t>
            </a:r>
            <a:r>
              <a:rPr lang="en-US" altLang="zh-TW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804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18038-6417-4567-9DB8-222AF00E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建資料夾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AF30A-9A9D-4451-A8C6-F103BEB2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分門別類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CEA27C-D02A-4C30-997D-2CCCA756EFD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Resources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Prefabs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Sounds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Sprites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Animations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TW" sz="1400" dirty="0" err="1"/>
              <a:t>Shaders</a:t>
            </a: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Scenes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Plugins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CB0389-8979-47DB-887D-FFD6502C5C9E}"/>
              </a:ext>
            </a:extLst>
          </p:cNvPr>
          <p:cNvSpPr txBox="1"/>
          <p:nvPr/>
        </p:nvSpPr>
        <p:spPr>
          <a:xfrm>
            <a:off x="4067944" y="2387084"/>
            <a:ext cx="414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Resources.Load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的方式取得資源</a:t>
            </a:r>
          </a:p>
        </p:txBody>
      </p:sp>
    </p:spTree>
    <p:extLst>
      <p:ext uri="{BB962C8B-B14F-4D97-AF65-F5344CB8AC3E}">
        <p14:creationId xmlns:p14="http://schemas.microsoft.com/office/powerpoint/2010/main" val="183557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31728-50D7-4B50-8EEA-3DDE19F0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Scripts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AB682-16EF-4904-9904-64C1AB3E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談談</a:t>
            </a:r>
            <a:r>
              <a:rPr lang="en-US" altLang="zh-TW" dirty="0"/>
              <a:t>Scripts</a:t>
            </a:r>
            <a:r>
              <a:rPr lang="zh-TW" altLang="en-US" dirty="0"/>
              <a:t>裡面應該有什麼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B18FB-115B-4385-BF9F-2F4F215CB46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xxxManager</a:t>
            </a:r>
            <a:endParaRPr lang="en-US" altLang="zh-TW" sz="32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800" dirty="0"/>
              <a:t> </a:t>
            </a:r>
            <a:r>
              <a:rPr lang="en-US" altLang="zh-TW" sz="1800" dirty="0" err="1"/>
              <a:t>GameManager</a:t>
            </a:r>
            <a:r>
              <a:rPr lang="en-US" altLang="zh-TW" sz="1800" dirty="0"/>
              <a:t>   </a:t>
            </a:r>
            <a:r>
              <a:rPr lang="en-US" altLang="zh-TW" sz="1800" dirty="0">
                <a:sym typeface="Wingdings" panose="05000000000000000000" pitchFamily="2" charset="2"/>
              </a:rPr>
              <a:t> </a:t>
            </a:r>
            <a:r>
              <a:rPr lang="zh-TW" altLang="en-US" sz="1800" dirty="0">
                <a:sym typeface="Wingdings" panose="05000000000000000000" pitchFamily="2" charset="2"/>
              </a:rPr>
              <a:t>遊戲主引擎，存放所有變數</a:t>
            </a:r>
            <a:endParaRPr lang="en-US" altLang="zh-TW" sz="1800" dirty="0">
              <a:sym typeface="Wingdings" panose="05000000000000000000" pitchFamily="2" charset="2"/>
            </a:endParaRPr>
          </a:p>
          <a:p>
            <a:pPr marL="1428750" lvl="2"/>
            <a:r>
              <a:rPr lang="zh-TW" altLang="en-US" sz="1100" dirty="0">
                <a:sym typeface="Wingdings" panose="05000000000000000000" pitchFamily="2" charset="2"/>
              </a:rPr>
              <a:t>具備整個狀態機</a:t>
            </a:r>
            <a:endParaRPr lang="en-US" altLang="zh-TW" sz="11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800" dirty="0"/>
              <a:t> </a:t>
            </a:r>
            <a:r>
              <a:rPr lang="en-US" altLang="zh-TW" sz="1800" dirty="0" err="1"/>
              <a:t>SoundManager</a:t>
            </a:r>
            <a:endParaRPr lang="en-US" altLang="zh-TW" sz="18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TW" altLang="en-US" sz="1800" dirty="0"/>
              <a:t> </a:t>
            </a:r>
            <a:r>
              <a:rPr lang="en-US" altLang="zh-TW" sz="1800" strike="sngStrike" dirty="0" err="1"/>
              <a:t>SceneManager</a:t>
            </a:r>
            <a:r>
              <a:rPr lang="zh-TW" altLang="en-US" sz="1800" dirty="0"/>
              <a:t>   </a:t>
            </a:r>
            <a:r>
              <a:rPr lang="en-US" altLang="zh-TW" sz="1800" dirty="0">
                <a:sym typeface="Wingdings" panose="05000000000000000000" pitchFamily="2" charset="2"/>
              </a:rPr>
              <a:t></a:t>
            </a:r>
            <a:r>
              <a:rPr lang="zh-TW" altLang="en-US" sz="1800" dirty="0">
                <a:sym typeface="Wingdings" panose="05000000000000000000" pitchFamily="2" charset="2"/>
              </a:rPr>
              <a:t> 新版</a:t>
            </a:r>
            <a:r>
              <a:rPr lang="en-US" altLang="zh-TW" sz="1800" dirty="0">
                <a:sym typeface="Wingdings" panose="05000000000000000000" pitchFamily="2" charset="2"/>
              </a:rPr>
              <a:t>unity </a:t>
            </a:r>
            <a:r>
              <a:rPr lang="zh-TW" altLang="en-US" sz="1800" dirty="0">
                <a:sym typeface="Wingdings" panose="05000000000000000000" pitchFamily="2" charset="2"/>
              </a:rPr>
              <a:t>已內建 </a:t>
            </a:r>
            <a:r>
              <a:rPr lang="en-US" altLang="zh-TW" sz="1800" dirty="0">
                <a:sym typeface="Wingdings" panose="05000000000000000000" pitchFamily="2" charset="2"/>
              </a:rPr>
              <a:t>~</a:t>
            </a:r>
            <a:r>
              <a:rPr lang="zh-TW" altLang="en-US" sz="1800" dirty="0">
                <a:sym typeface="Wingdings" panose="05000000000000000000" pitchFamily="2" charset="2"/>
              </a:rPr>
              <a:t>不能再用這個名字了 </a:t>
            </a:r>
            <a:r>
              <a:rPr lang="en-US" altLang="zh-TW" sz="1800" dirty="0">
                <a:sym typeface="Wingdings" panose="05000000000000000000" pitchFamily="2" charset="2"/>
              </a:rPr>
              <a:t>QQ</a:t>
            </a:r>
            <a:endParaRPr lang="en-US" altLang="zh-TW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Othsers</a:t>
            </a:r>
            <a:r>
              <a:rPr lang="en-US" altLang="zh-TW" sz="3200" dirty="0"/>
              <a:t>…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zh-TW" sz="1800" dirty="0"/>
              <a:t> </a:t>
            </a:r>
            <a:r>
              <a:rPr lang="en-US" altLang="zh-TW" sz="1800" dirty="0" err="1"/>
              <a:t>playerHandler</a:t>
            </a:r>
            <a:r>
              <a:rPr lang="en-US" altLang="zh-TW" sz="1800" dirty="0"/>
              <a:t>    </a:t>
            </a:r>
            <a:r>
              <a:rPr lang="en-US" altLang="zh-TW" sz="1800" dirty="0">
                <a:sym typeface="Wingdings" panose="05000000000000000000" pitchFamily="2" charset="2"/>
              </a:rPr>
              <a:t> </a:t>
            </a:r>
            <a:r>
              <a:rPr lang="zh-TW" altLang="en-US" sz="1800" dirty="0">
                <a:sym typeface="Wingdings" panose="05000000000000000000" pitchFamily="2" charset="2"/>
              </a:rPr>
              <a:t>附加在玩家身上的</a:t>
            </a:r>
            <a:r>
              <a:rPr lang="en-US" altLang="zh-TW" sz="1800" dirty="0">
                <a:sym typeface="Wingdings" panose="05000000000000000000" pitchFamily="2" charset="2"/>
              </a:rPr>
              <a:t>Scripts</a:t>
            </a:r>
            <a:endParaRPr lang="en-US" altLang="zh-TW" sz="1800" dirty="0"/>
          </a:p>
          <a:p>
            <a:r>
              <a:rPr lang="en-US" altLang="zh-TW" sz="1800" dirty="0"/>
              <a:t>	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358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157</Words>
  <Application>Microsoft Office PowerPoint</Application>
  <PresentationFormat>如螢幕大小 (16:9)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맑은 고딕</vt:lpstr>
      <vt:lpstr>微軟正黑體</vt:lpstr>
      <vt:lpstr>新細明體</vt:lpstr>
      <vt:lpstr>Arial</vt:lpstr>
      <vt:lpstr>Calibri</vt:lpstr>
      <vt:lpstr>Wingdings</vt:lpstr>
      <vt:lpstr>Office Theme</vt:lpstr>
      <vt:lpstr>Custom Design</vt:lpstr>
      <vt:lpstr>PowerPoint 簡報</vt:lpstr>
      <vt:lpstr>Outline</vt:lpstr>
      <vt:lpstr>Facebook </vt:lpstr>
      <vt:lpstr>原理</vt:lpstr>
      <vt:lpstr>Login with FB ?</vt:lpstr>
      <vt:lpstr>Project</vt:lpstr>
      <vt:lpstr>建資料夾</vt:lpstr>
      <vt:lpstr>建資料夾</vt:lpstr>
      <vt:lpstr>Scripts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89</cp:revision>
  <dcterms:created xsi:type="dcterms:W3CDTF">2014-04-01T16:27:38Z</dcterms:created>
  <dcterms:modified xsi:type="dcterms:W3CDTF">2017-12-26T08:51:41Z</dcterms:modified>
</cp:coreProperties>
</file>