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F01D-4CF1-6665-2A4D-50CAAA339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2973-8627-A9E0-93A5-9CEE79804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SG"/>
              <a:t>Click to edit Master subtitle style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5F9B-2039-5175-E7FD-5B6B01B6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B681-4F02-FBB5-FE2D-FF730737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35FF-28B0-EAD8-EADC-B5EDF38A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8162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C8F-9E39-08F5-D2A2-C4AADAA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56A4A-3A00-2699-5BA3-45CEBFB5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2174-5E08-0AA0-EC91-AC69A121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7A64-0586-65EE-593E-C65FE71F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A991-65BB-0587-F4F9-4ACC0F56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075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0A7E7-D948-4D83-1C50-0252AC36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E6B33-B2FE-3445-21C9-79AE74818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7745-F12D-5BED-79CF-7195DCB9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412B-0DFA-8592-0CDE-915F3B91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A948-BB5D-75F1-8836-90EAF01A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1449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9815-AF67-9822-A1D6-39890BD2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D156-CF0F-C24A-B353-999FB339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6C1C-3ADE-2972-382C-0AE59EE6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5FA27-CCAD-A0A1-BB0A-FDE1235A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5485-6D3D-A00D-8DF2-D7564DDA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0079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DF60-B8BE-C8D3-E852-95EE5664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07435-C4A0-005A-1CC7-044EB2D3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C95F-CA2C-A684-D74A-3FEF5629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33FC-E726-53B2-89C6-97E4F42F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78AD-6F85-E320-19DB-B24096F7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84697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0FF1-E97E-5423-7FE8-EACC2F20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71B2-4948-435D-4554-82B1CB50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2D8A-C8D5-114C-DCFB-4EF72CDC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C2877-8BC3-B342-18BE-9480BBB6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FF92-514B-7020-EF9C-3CFD308B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129D-6D22-7F48-7AC4-08EBF981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3860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6551-85DB-0961-C913-113362CE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11824-A2CE-1B37-FCA0-1B37C714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4F5A6-A246-546A-13FB-3A614714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74550-52E6-EAE7-6EA7-13EDA2719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8B2FD-2D2D-32D7-D543-C8EA1523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A1023-09C4-415C-BA4B-37BA0D00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18E20-82E2-26E6-C1A5-B2370211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B14B5-5E1F-CDA8-56FC-F0BA6B9B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554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211-4E76-A383-5D65-058F2917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62D25-FEF1-E91E-94F8-B15B5275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95D2C-0F52-0D3F-E967-BEDE7974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688A0-3BE5-4381-DDD0-A04B5184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30510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5AA79-6185-B8A1-99E2-9D8536DA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D1ED7-C18A-4D30-2403-DC2C191E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E704D-4265-9AD0-0DB3-59CCB2E6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62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7849-980A-BFF3-3B5B-82DE3095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A841-9222-6B5F-6A26-A3DAC3F2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C0A08-99E9-808F-88FF-E4EFB2AAD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238E-B82A-4B3F-1C37-AF9E66DB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6FDDB-67E0-1E6C-AA11-9820113E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65C1-D577-CB80-4F08-2DBE7B0D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5687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B274-3CAC-795C-E233-46B8B864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575C-91CD-9F70-8D5B-3BA3F158F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A258-EB7C-4FB7-1A12-9477A241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4D2E9-BDD7-2C42-6CC7-2380389A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E1129-20CA-5343-0816-3A02B910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A50FC-4A28-61F6-B895-39A0A05C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513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DC3BF-095C-0840-D096-31FC7025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3919A-0FD7-8913-19FA-6260521D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69BD-461F-7146-E809-548CBE516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7413-3BB5-41CD-A8C1-1F16CFC84AD1}" type="datetimeFigureOut">
              <a:rPr lang="zh-SG" altLang="en-US" smtClean="0"/>
              <a:t>29/4/2022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C494-2675-A2E6-5B8C-A33085B85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BABE-30A2-30D5-2A08-C599DB72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646F-9A47-4E2B-B0FB-18879C3CC66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823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BB6040D-E146-5D32-62A5-47065A34B0E5}"/>
              </a:ext>
            </a:extLst>
          </p:cNvPr>
          <p:cNvSpPr/>
          <p:nvPr/>
        </p:nvSpPr>
        <p:spPr>
          <a:xfrm>
            <a:off x="5190428" y="3241185"/>
            <a:ext cx="106304" cy="117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D95EA0-D231-2776-62CE-843B5792BDC3}"/>
              </a:ext>
            </a:extLst>
          </p:cNvPr>
          <p:cNvSpPr/>
          <p:nvPr/>
        </p:nvSpPr>
        <p:spPr>
          <a:xfrm>
            <a:off x="5294895" y="3207090"/>
            <a:ext cx="106304" cy="12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42DA20-028D-527F-6F6E-BD6792BA3F07}"/>
              </a:ext>
            </a:extLst>
          </p:cNvPr>
          <p:cNvSpPr/>
          <p:nvPr/>
        </p:nvSpPr>
        <p:spPr>
          <a:xfrm>
            <a:off x="5401404" y="3157646"/>
            <a:ext cx="106304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095220-8F68-5A15-74F8-E72985FD88DD}"/>
              </a:ext>
            </a:extLst>
          </p:cNvPr>
          <p:cNvSpPr/>
          <p:nvPr/>
        </p:nvSpPr>
        <p:spPr>
          <a:xfrm>
            <a:off x="5505801" y="3122030"/>
            <a:ext cx="106304" cy="12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869459-5B71-F00D-AB27-1C41BB80F48A}"/>
              </a:ext>
            </a:extLst>
          </p:cNvPr>
          <p:cNvSpPr/>
          <p:nvPr/>
        </p:nvSpPr>
        <p:spPr>
          <a:xfrm>
            <a:off x="5087652" y="3265998"/>
            <a:ext cx="106304" cy="114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CCBBEA-5F64-9A81-3118-C636676A5E03}"/>
              </a:ext>
            </a:extLst>
          </p:cNvPr>
          <p:cNvSpPr/>
          <p:nvPr/>
        </p:nvSpPr>
        <p:spPr>
          <a:xfrm>
            <a:off x="4984868" y="3312065"/>
            <a:ext cx="106304" cy="110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299205-5DBC-50A6-CC17-9174F5A87087}"/>
              </a:ext>
            </a:extLst>
          </p:cNvPr>
          <p:cNvSpPr/>
          <p:nvPr/>
        </p:nvSpPr>
        <p:spPr>
          <a:xfrm>
            <a:off x="4874996" y="3336878"/>
            <a:ext cx="106304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BBA092-EFF3-CC98-6874-8C225BACD235}"/>
              </a:ext>
            </a:extLst>
          </p:cNvPr>
          <p:cNvSpPr/>
          <p:nvPr/>
        </p:nvSpPr>
        <p:spPr>
          <a:xfrm>
            <a:off x="4662340" y="3393574"/>
            <a:ext cx="106304" cy="10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75B30-ABA3-E01B-CBA1-8634F2E4DEAD}"/>
              </a:ext>
            </a:extLst>
          </p:cNvPr>
          <p:cNvSpPr/>
          <p:nvPr/>
        </p:nvSpPr>
        <p:spPr>
          <a:xfrm>
            <a:off x="4337980" y="3372043"/>
            <a:ext cx="116956" cy="104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9F116-C2FE-85EC-09DD-3217BF10873A}"/>
              </a:ext>
            </a:extLst>
          </p:cNvPr>
          <p:cNvSpPr/>
          <p:nvPr/>
        </p:nvSpPr>
        <p:spPr>
          <a:xfrm>
            <a:off x="4449684" y="3407736"/>
            <a:ext cx="106304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E7981E-A8CD-B145-266E-FE1DD2BF8A5D}"/>
              </a:ext>
            </a:extLst>
          </p:cNvPr>
          <p:cNvSpPr/>
          <p:nvPr/>
        </p:nvSpPr>
        <p:spPr>
          <a:xfrm>
            <a:off x="4242388" y="3331535"/>
            <a:ext cx="95591" cy="1080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91DE2-7E1B-9733-F387-9EC93B704085}"/>
              </a:ext>
            </a:extLst>
          </p:cNvPr>
          <p:cNvSpPr/>
          <p:nvPr/>
        </p:nvSpPr>
        <p:spPr>
          <a:xfrm>
            <a:off x="3944571" y="2955853"/>
            <a:ext cx="99266" cy="1460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25873-9C30-0DED-B21E-1B3C89FE5655}"/>
              </a:ext>
            </a:extLst>
          </p:cNvPr>
          <p:cNvSpPr/>
          <p:nvPr/>
        </p:nvSpPr>
        <p:spPr>
          <a:xfrm>
            <a:off x="4040300" y="3097619"/>
            <a:ext cx="99266" cy="131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1DAB1B-FA88-43FA-A811-DBA5F8B35CA6}"/>
              </a:ext>
            </a:extLst>
          </p:cNvPr>
          <p:cNvSpPr/>
          <p:nvPr/>
        </p:nvSpPr>
        <p:spPr>
          <a:xfrm>
            <a:off x="4139516" y="3211034"/>
            <a:ext cx="99266" cy="1208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72D01B-D05A-850E-96F4-C09D9545E36A}"/>
              </a:ext>
            </a:extLst>
          </p:cNvPr>
          <p:cNvSpPr/>
          <p:nvPr/>
        </p:nvSpPr>
        <p:spPr>
          <a:xfrm>
            <a:off x="3841837" y="2675536"/>
            <a:ext cx="99266" cy="1740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13534C-473D-4126-004E-E6562A12D2A5}"/>
              </a:ext>
            </a:extLst>
          </p:cNvPr>
          <p:cNvSpPr/>
          <p:nvPr/>
        </p:nvSpPr>
        <p:spPr>
          <a:xfrm>
            <a:off x="3739013" y="2388784"/>
            <a:ext cx="99266" cy="20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786401-E1F1-F33F-0C14-2F7B39DD7B4F}"/>
              </a:ext>
            </a:extLst>
          </p:cNvPr>
          <p:cNvSpPr/>
          <p:nvPr/>
        </p:nvSpPr>
        <p:spPr>
          <a:xfrm>
            <a:off x="3615071" y="2133600"/>
            <a:ext cx="116916" cy="228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3B131-38DB-1062-A024-043278770073}"/>
              </a:ext>
            </a:extLst>
          </p:cNvPr>
          <p:cNvSpPr/>
          <p:nvPr/>
        </p:nvSpPr>
        <p:spPr>
          <a:xfrm>
            <a:off x="3526417" y="1973812"/>
            <a:ext cx="99266" cy="2442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4EDAFA-5050-F31F-694F-40DD6C63A1E5}"/>
              </a:ext>
            </a:extLst>
          </p:cNvPr>
          <p:cNvCxnSpPr>
            <a:cxnSpLocks/>
          </p:cNvCxnSpPr>
          <p:nvPr/>
        </p:nvCxnSpPr>
        <p:spPr>
          <a:xfrm>
            <a:off x="2324986" y="4416056"/>
            <a:ext cx="4217581" cy="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7B8C9B-B2D1-23E2-09C8-036C6686BE8F}"/>
              </a:ext>
            </a:extLst>
          </p:cNvPr>
          <p:cNvCxnSpPr>
            <a:cxnSpLocks/>
          </p:cNvCxnSpPr>
          <p:nvPr/>
        </p:nvCxnSpPr>
        <p:spPr>
          <a:xfrm flipV="1">
            <a:off x="2477386" y="1687033"/>
            <a:ext cx="0" cy="288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1DF2B1-EC9A-A435-B144-3FF4F32170FA}"/>
              </a:ext>
            </a:extLst>
          </p:cNvPr>
          <p:cNvSpPr/>
          <p:nvPr/>
        </p:nvSpPr>
        <p:spPr>
          <a:xfrm>
            <a:off x="2792819" y="1973812"/>
            <a:ext cx="3374065" cy="1740495"/>
          </a:xfrm>
          <a:custGeom>
            <a:avLst/>
            <a:gdLst>
              <a:gd name="connsiteX0" fmla="*/ 0 w 3374065"/>
              <a:gd name="connsiteY0" fmla="*/ 1740495 h 1740495"/>
              <a:gd name="connsiteX1" fmla="*/ 241004 w 3374065"/>
              <a:gd name="connsiteY1" fmla="*/ 1414430 h 1740495"/>
              <a:gd name="connsiteX2" fmla="*/ 694660 w 3374065"/>
              <a:gd name="connsiteY2" fmla="*/ 3844 h 1740495"/>
              <a:gd name="connsiteX3" fmla="*/ 1176669 w 3374065"/>
              <a:gd name="connsiteY3" fmla="*/ 1010392 h 1740495"/>
              <a:gd name="connsiteX4" fmla="*/ 1765004 w 3374065"/>
              <a:gd name="connsiteY4" fmla="*/ 1428606 h 1740495"/>
              <a:gd name="connsiteX5" fmla="*/ 3374065 w 3374065"/>
              <a:gd name="connsiteY5" fmla="*/ 861537 h 17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4065" h="1740495">
                <a:moveTo>
                  <a:pt x="0" y="1740495"/>
                </a:moveTo>
                <a:cubicBezTo>
                  <a:pt x="62613" y="1722183"/>
                  <a:pt x="125227" y="1703872"/>
                  <a:pt x="241004" y="1414430"/>
                </a:cubicBezTo>
                <a:cubicBezTo>
                  <a:pt x="356781" y="1124988"/>
                  <a:pt x="538716" y="71184"/>
                  <a:pt x="694660" y="3844"/>
                </a:cubicBezTo>
                <a:cubicBezTo>
                  <a:pt x="850604" y="-63496"/>
                  <a:pt x="998278" y="772932"/>
                  <a:pt x="1176669" y="1010392"/>
                </a:cubicBezTo>
                <a:cubicBezTo>
                  <a:pt x="1355060" y="1247852"/>
                  <a:pt x="1398771" y="1453415"/>
                  <a:pt x="1765004" y="1428606"/>
                </a:cubicBezTo>
                <a:cubicBezTo>
                  <a:pt x="2131237" y="1403797"/>
                  <a:pt x="2752651" y="1132667"/>
                  <a:pt x="3374065" y="8615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86076D-5D39-4C9A-CBC0-8436FD9115A4}"/>
              </a:ext>
            </a:extLst>
          </p:cNvPr>
          <p:cNvSpPr/>
          <p:nvPr/>
        </p:nvSpPr>
        <p:spPr>
          <a:xfrm>
            <a:off x="2892073" y="3664689"/>
            <a:ext cx="106304" cy="751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F0A576-5D46-D630-16E3-48A3EA606DD9}"/>
              </a:ext>
            </a:extLst>
          </p:cNvPr>
          <p:cNvSpPr/>
          <p:nvPr/>
        </p:nvSpPr>
        <p:spPr>
          <a:xfrm>
            <a:off x="2998377" y="3512290"/>
            <a:ext cx="99254" cy="903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1132C-FFFB-91F3-F679-7F849A7C0905}"/>
              </a:ext>
            </a:extLst>
          </p:cNvPr>
          <p:cNvSpPr/>
          <p:nvPr/>
        </p:nvSpPr>
        <p:spPr>
          <a:xfrm>
            <a:off x="3094043" y="3267742"/>
            <a:ext cx="109892" cy="114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22552-AA08-BA42-519C-BC26E61E8631}"/>
              </a:ext>
            </a:extLst>
          </p:cNvPr>
          <p:cNvSpPr/>
          <p:nvPr/>
        </p:nvSpPr>
        <p:spPr>
          <a:xfrm>
            <a:off x="3207505" y="2792821"/>
            <a:ext cx="99254" cy="1623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1B96A-DF54-C36A-F0A7-E63B9B37AF27}"/>
              </a:ext>
            </a:extLst>
          </p:cNvPr>
          <p:cNvSpPr/>
          <p:nvPr/>
        </p:nvSpPr>
        <p:spPr>
          <a:xfrm>
            <a:off x="3320871" y="2388784"/>
            <a:ext cx="99254" cy="2027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B60365-3E17-747F-159C-111F119E625F}"/>
              </a:ext>
            </a:extLst>
          </p:cNvPr>
          <p:cNvSpPr/>
          <p:nvPr/>
        </p:nvSpPr>
        <p:spPr>
          <a:xfrm>
            <a:off x="3427175" y="2076897"/>
            <a:ext cx="92192" cy="2339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EF49D2-36E4-0736-990C-EBFC784734A6}"/>
              </a:ext>
            </a:extLst>
          </p:cNvPr>
          <p:cNvSpPr/>
          <p:nvPr/>
        </p:nvSpPr>
        <p:spPr>
          <a:xfrm>
            <a:off x="4559556" y="3411287"/>
            <a:ext cx="106304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DD62A0-A3AA-1DAF-2605-A43D8772ADF3}"/>
              </a:ext>
            </a:extLst>
          </p:cNvPr>
          <p:cNvSpPr/>
          <p:nvPr/>
        </p:nvSpPr>
        <p:spPr>
          <a:xfrm>
            <a:off x="4772212" y="3368770"/>
            <a:ext cx="106304" cy="104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EE4E15-8CB1-322F-8447-4DB6ABA645BD}"/>
              </a:ext>
            </a:extLst>
          </p:cNvPr>
          <p:cNvSpPr txBox="1"/>
          <p:nvPr/>
        </p:nvSpPr>
        <p:spPr>
          <a:xfrm>
            <a:off x="6323500" y="441928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t</a:t>
            </a:r>
            <a:endParaRPr lang="zh-SG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CEE3A-12FE-0F5B-16FA-7599C8D545DD}"/>
              </a:ext>
            </a:extLst>
          </p:cNvPr>
          <p:cNvSpPr txBox="1"/>
          <p:nvPr/>
        </p:nvSpPr>
        <p:spPr>
          <a:xfrm>
            <a:off x="6125178" y="26081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Δ(t)</a:t>
            </a:r>
            <a:endParaRPr lang="zh-SG" alt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DD3E95-08C1-84C9-70D1-ED90CDDB3133}"/>
              </a:ext>
            </a:extLst>
          </p:cNvPr>
          <p:cNvCxnSpPr>
            <a:cxnSpLocks/>
            <a:endCxn id="22" idx="1"/>
          </p:cNvCxnSpPr>
          <p:nvPr/>
        </p:nvCxnSpPr>
        <p:spPr>
          <a:xfrm flipH="1">
            <a:off x="4040300" y="2452252"/>
            <a:ext cx="1668" cy="130457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8923CED-BBF6-99F6-277F-71CF7F40ED6B}"/>
              </a:ext>
            </a:extLst>
          </p:cNvPr>
          <p:cNvSpPr/>
          <p:nvPr/>
        </p:nvSpPr>
        <p:spPr>
          <a:xfrm rot="5400000">
            <a:off x="3720464" y="2941368"/>
            <a:ext cx="992373" cy="311886"/>
          </a:xfrm>
          <a:custGeom>
            <a:avLst/>
            <a:gdLst>
              <a:gd name="connsiteX0" fmla="*/ 0 w 4309731"/>
              <a:gd name="connsiteY0" fmla="*/ 708845 h 708845"/>
              <a:gd name="connsiteX1" fmla="*/ 723014 w 4309731"/>
              <a:gd name="connsiteY1" fmla="*/ 538724 h 708845"/>
              <a:gd name="connsiteX2" fmla="*/ 1431851 w 4309731"/>
              <a:gd name="connsiteY2" fmla="*/ 212659 h 708845"/>
              <a:gd name="connsiteX3" fmla="*/ 2147777 w 4309731"/>
              <a:gd name="connsiteY3" fmla="*/ 8 h 708845"/>
              <a:gd name="connsiteX4" fmla="*/ 2870791 w 4309731"/>
              <a:gd name="connsiteY4" fmla="*/ 219747 h 708845"/>
              <a:gd name="connsiteX5" fmla="*/ 3593805 w 4309731"/>
              <a:gd name="connsiteY5" fmla="*/ 538724 h 708845"/>
              <a:gd name="connsiteX6" fmla="*/ 4309731 w 4309731"/>
              <a:gd name="connsiteY6" fmla="*/ 701756 h 70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9731" h="708845">
                <a:moveTo>
                  <a:pt x="0" y="708845"/>
                </a:moveTo>
                <a:cubicBezTo>
                  <a:pt x="242186" y="665133"/>
                  <a:pt x="484372" y="621422"/>
                  <a:pt x="723014" y="538724"/>
                </a:cubicBezTo>
                <a:cubicBezTo>
                  <a:pt x="961656" y="456026"/>
                  <a:pt x="1194391" y="302445"/>
                  <a:pt x="1431851" y="212659"/>
                </a:cubicBezTo>
                <a:cubicBezTo>
                  <a:pt x="1669312" y="122873"/>
                  <a:pt x="1907954" y="-1173"/>
                  <a:pt x="2147777" y="8"/>
                </a:cubicBezTo>
                <a:cubicBezTo>
                  <a:pt x="2387600" y="1189"/>
                  <a:pt x="2629786" y="129961"/>
                  <a:pt x="2870791" y="219747"/>
                </a:cubicBezTo>
                <a:cubicBezTo>
                  <a:pt x="3111796" y="309533"/>
                  <a:pt x="3353982" y="458389"/>
                  <a:pt x="3593805" y="538724"/>
                </a:cubicBezTo>
                <a:cubicBezTo>
                  <a:pt x="3833628" y="619059"/>
                  <a:pt x="4071679" y="660407"/>
                  <a:pt x="4309731" y="701756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E07D14-51A2-E1B9-5C31-1DA6A9569359}"/>
              </a:ext>
            </a:extLst>
          </p:cNvPr>
          <p:cNvCxnSpPr/>
          <p:nvPr/>
        </p:nvCxnSpPr>
        <p:spPr>
          <a:xfrm>
            <a:off x="3865657" y="3090223"/>
            <a:ext cx="810856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4F541C-7A2A-B2D7-2399-1A92862FABF2}"/>
              </a:ext>
            </a:extLst>
          </p:cNvPr>
          <p:cNvSpPr txBox="1"/>
          <p:nvPr/>
        </p:nvSpPr>
        <p:spPr>
          <a:xfrm>
            <a:off x="4164384" y="255748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>
                <a:solidFill>
                  <a:schemeClr val="accent2"/>
                </a:solidFill>
              </a:rPr>
              <a:t>W(t</a:t>
            </a:r>
            <a:r>
              <a:rPr lang="en-US" altLang="zh-SG" baseline="-25000" dirty="0">
                <a:solidFill>
                  <a:schemeClr val="accent2"/>
                </a:solidFill>
              </a:rPr>
              <a:t>i</a:t>
            </a:r>
            <a:r>
              <a:rPr lang="en-US" altLang="zh-SG" dirty="0">
                <a:solidFill>
                  <a:schemeClr val="accent2"/>
                </a:solidFill>
              </a:rPr>
              <a:t>)-W(t</a:t>
            </a:r>
            <a:r>
              <a:rPr lang="en-US" altLang="zh-SG" baseline="-25000" dirty="0">
                <a:solidFill>
                  <a:schemeClr val="accent2"/>
                </a:solidFill>
              </a:rPr>
              <a:t>i-1</a:t>
            </a:r>
            <a:r>
              <a:rPr lang="en-US" altLang="zh-SG" dirty="0">
                <a:solidFill>
                  <a:schemeClr val="accent2"/>
                </a:solidFill>
              </a:rPr>
              <a:t>)</a:t>
            </a:r>
            <a:endParaRPr lang="zh-SG" altLang="en-US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EF4EE-7D58-770E-489A-F70A459D563C}"/>
              </a:ext>
            </a:extLst>
          </p:cNvPr>
          <p:cNvSpPr txBox="1"/>
          <p:nvPr/>
        </p:nvSpPr>
        <p:spPr>
          <a:xfrm>
            <a:off x="3909909" y="43165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t</a:t>
            </a:r>
            <a:r>
              <a:rPr lang="en-US" altLang="zh-SG" baseline="-25000" dirty="0"/>
              <a:t>i</a:t>
            </a:r>
            <a:endParaRPr lang="zh-SG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8A987A-B6B2-079E-6301-9E549CC0B11A}"/>
              </a:ext>
            </a:extLst>
          </p:cNvPr>
          <p:cNvSpPr txBox="1"/>
          <p:nvPr/>
        </p:nvSpPr>
        <p:spPr>
          <a:xfrm>
            <a:off x="3812420" y="4454977"/>
            <a:ext cx="506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dirty="0"/>
              <a:t>t</a:t>
            </a:r>
            <a:r>
              <a:rPr lang="en-US" altLang="zh-SG" baseline="-25000" dirty="0"/>
              <a:t>i-1</a:t>
            </a:r>
            <a:endParaRPr lang="zh-SG" alt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2616B8-F4B4-E900-FE7B-22D2E92F7244}"/>
              </a:ext>
            </a:extLst>
          </p:cNvPr>
          <p:cNvCxnSpPr>
            <a:cxnSpLocks/>
          </p:cNvCxnSpPr>
          <p:nvPr/>
        </p:nvCxnSpPr>
        <p:spPr>
          <a:xfrm>
            <a:off x="3941109" y="4254730"/>
            <a:ext cx="0" cy="29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5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YANG</dc:creator>
  <cp:lastModifiedBy>An YANG</cp:lastModifiedBy>
  <cp:revision>1</cp:revision>
  <dcterms:created xsi:type="dcterms:W3CDTF">2022-04-29T08:15:34Z</dcterms:created>
  <dcterms:modified xsi:type="dcterms:W3CDTF">2022-04-29T10:08:24Z</dcterms:modified>
</cp:coreProperties>
</file>