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419" r:id="rId4"/>
    <p:sldId id="429" r:id="rId5"/>
    <p:sldId id="422" r:id="rId6"/>
    <p:sldId id="294" r:id="rId7"/>
    <p:sldId id="323" r:id="rId9"/>
    <p:sldId id="279" r:id="rId10"/>
    <p:sldId id="423" r:id="rId11"/>
    <p:sldId id="326" r:id="rId12"/>
    <p:sldId id="319" r:id="rId13"/>
    <p:sldId id="425" r:id="rId14"/>
    <p:sldId id="331" r:id="rId15"/>
    <p:sldId id="339" r:id="rId16"/>
    <p:sldId id="338" r:id="rId17"/>
    <p:sldId id="426" r:id="rId18"/>
    <p:sldId id="289" r:id="rId19"/>
    <p:sldId id="274" r:id="rId20"/>
    <p:sldId id="336" r:id="rId21"/>
    <p:sldId id="428" r:id="rId2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254"/>
    <a:srgbClr val="117A68"/>
    <a:srgbClr val="5AC8AD"/>
    <a:srgbClr val="28967B"/>
    <a:srgbClr val="409486"/>
    <a:srgbClr val="32BB99"/>
    <a:srgbClr val="189E79"/>
    <a:srgbClr val="63CF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94660"/>
  </p:normalViewPr>
  <p:slideViewPr>
    <p:cSldViewPr snapToGrid="0">
      <p:cViewPr>
        <p:scale>
          <a:sx n="75" d="100"/>
          <a:sy n="75" d="100"/>
        </p:scale>
        <p:origin x="-1968" y="-960"/>
      </p:cViewPr>
      <p:guideLst>
        <p:guide orient="horz" pos="2074"/>
        <p:guide pos="39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FDDFD52B-EA8C-431E-A4F0-37E758CCB8BB}" type="datetimeFigureOut">
              <a:rPr lang="zh-CN" altLang="en-US"/>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atin typeface="等线" panose="02010600030101010101" pitchFamily="2" charset="-122"/>
                <a:ea typeface="等线" panose="02010600030101010101" pitchFamily="2" charset="-122"/>
              </a:defRPr>
            </a:lvl1pPr>
          </a:lstStyle>
          <a:p>
            <a:pPr>
              <a:defRPr/>
            </a:pPr>
            <a:fld id="{45E0B53C-16D9-49D8-BFDC-C10B08B0FD5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685800" y="1143000"/>
            <a:ext cx="5486400" cy="3086100"/>
          </a:xfrm>
        </p:spPr>
      </p:sp>
      <p:sp>
        <p:nvSpPr>
          <p:cNvPr id="819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b="1" smtClean="0">
              <a:latin typeface="Arial" panose="020B0604020202020204" pitchFamily="34" charset="0"/>
              <a:ea typeface="微软雅黑" panose="020B0503020204020204" pitchFamily="34" charset="-122"/>
              <a:sym typeface="Arial" panose="020B0604020202020204" pitchFamily="34" charset="0"/>
            </a:endParaRPr>
          </a:p>
        </p:txBody>
      </p:sp>
      <p:sp>
        <p:nvSpPr>
          <p:cNvPr id="819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79B0B32-82D4-4F14-BB85-C7191CA9EEB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685800" y="1143000"/>
            <a:ext cx="5486400" cy="3086100"/>
          </a:xfrm>
        </p:spPr>
      </p:sp>
      <p:sp>
        <p:nvSpPr>
          <p:cNvPr id="5222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5222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9BD6CB1-67D0-49B3-A23C-6FBD0117850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685800" y="1143000"/>
            <a:ext cx="5486400" cy="3086100"/>
          </a:xfrm>
        </p:spPr>
      </p:sp>
      <p:sp>
        <p:nvSpPr>
          <p:cNvPr id="5427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542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87C0678B-EAB0-4364-98A3-D58A7082795B}"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685800" y="1143000"/>
            <a:ext cx="5486400" cy="3086100"/>
          </a:xfrm>
        </p:spPr>
      </p:sp>
      <p:sp>
        <p:nvSpPr>
          <p:cNvPr id="12291"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a:p>
            <a:pPr eaLnBrk="1" hangingPunct="1">
              <a:spcBef>
                <a:spcPct val="0"/>
              </a:spcBef>
            </a:pPr>
            <a:endParaRPr lang="zh-CN" altLang="en-US" smtClean="0"/>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AAB9603-60FE-4CD5-873D-4DB84ED5C44C}"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685800" y="1143000"/>
            <a:ext cx="5486400" cy="3086100"/>
          </a:xfrm>
        </p:spPr>
      </p:sp>
      <p:sp>
        <p:nvSpPr>
          <p:cNvPr id="1433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a:p>
            <a:pPr eaLnBrk="1" hangingPunct="1">
              <a:spcBef>
                <a:spcPct val="0"/>
              </a:spcBef>
            </a:pPr>
            <a:endParaRPr lang="zh-CN" altLang="en-US" smtClean="0"/>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3229BD1-FCC7-4CE6-80FD-1D7CDE55C07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685800" y="1143000"/>
            <a:ext cx="5486400" cy="3086100"/>
          </a:xfrm>
        </p:spPr>
      </p:sp>
      <p:sp>
        <p:nvSpPr>
          <p:cNvPr id="21507"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2150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68559EE-C02F-4E80-821E-FF3CC90A928F}"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685800" y="1143000"/>
            <a:ext cx="5486400" cy="3086100"/>
          </a:xfrm>
        </p:spPr>
      </p:sp>
      <p:sp>
        <p:nvSpPr>
          <p:cNvPr id="2355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235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0BC4815-6B5C-417E-B552-0740A29A0BC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685800" y="1143000"/>
            <a:ext cx="5486400" cy="3086100"/>
          </a:xfrm>
        </p:spPr>
      </p:sp>
      <p:sp>
        <p:nvSpPr>
          <p:cNvPr id="38915"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F53EC70D-D821-4076-930E-EE14874875BF}"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p:spPr>
      </p:sp>
      <p:sp>
        <p:nvSpPr>
          <p:cNvPr id="40963"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249324C0-4A3A-4902-9DEC-B1CBD106EE2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685800" y="1143000"/>
            <a:ext cx="5486400" cy="3086100"/>
          </a:xfrm>
        </p:spPr>
      </p:sp>
      <p:sp>
        <p:nvSpPr>
          <p:cNvPr id="4505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451F3A5F-9BD7-4724-B559-F2132406D23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685800" y="1143000"/>
            <a:ext cx="5486400" cy="3086100"/>
          </a:xfrm>
        </p:spPr>
      </p:sp>
      <p:sp>
        <p:nvSpPr>
          <p:cNvPr id="48131"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a:p>
            <a:pPr eaLnBrk="1" hangingPunct="1">
              <a:spcBef>
                <a:spcPct val="0"/>
              </a:spcBef>
            </a:pPr>
            <a:endParaRPr lang="zh-CN" altLang="en-US" dirty="0" smtClean="0"/>
          </a:p>
        </p:txBody>
      </p:sp>
      <p:sp>
        <p:nvSpPr>
          <p:cNvPr id="481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ACEA49C9-9433-4E27-A34A-2079E5A3E42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2"/>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a:off x="288925" y="699770"/>
            <a:ext cx="11903075" cy="0"/>
          </a:xfrm>
          <a:prstGeom prst="line">
            <a:avLst/>
          </a:prstGeom>
          <a:ln>
            <a:solidFill>
              <a:srgbClr val="69B4B4"/>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9"/>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FDB5F02-E5EC-413F-B109-5F2900CEA1D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D5A3135-A25A-44CA-B5CE-34F3C544FF52}" type="slidenum">
              <a:rPr lang="zh-CN" altLang="en-US"/>
            </a:fld>
            <a:endParaRPr lang="zh-CN"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CE501B8-4C17-4FF4-8D09-76FE5646866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17912AB-667E-4BDC-A313-5182C2528BA1}" type="slidenum">
              <a:rPr lang="zh-CN" altLang="en-US"/>
            </a:fld>
            <a:endParaRPr lang="zh-CN"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DAA956D3-5DC8-4190-968F-94024EC09E1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A7207D2-6D9E-4B03-B86E-1AA83CBE027A}" type="slidenum">
              <a:rPr lang="zh-CN" altLang="en-US"/>
            </a:fld>
            <a:endParaRPr lang="zh-CN"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B6BCD63-454B-427D-B29A-8A4452C954A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F7A69F0E-4DB8-4BCC-8F0E-F4BBA9F683E5}" type="slidenum">
              <a:rPr lang="zh-CN" altLang="en-US"/>
            </a:fld>
            <a:endParaRPr lang="zh-CN"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B033DE2-B121-4305-89FD-361C23941AB4}"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E315EA9-52E1-4B5D-AA60-1C59081DAB05}" type="slidenum">
              <a:rPr lang="zh-CN" altLang="en-US"/>
            </a:fld>
            <a:endParaRPr lang="zh-CN" altLang="en-US"/>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AA60A2A8-4BD7-4992-9A35-DF02F0808C50}"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59C272D-B717-40F0-9A20-0399190A25A7}" type="slidenum">
              <a:rPr lang="zh-CN" altLang="en-US"/>
            </a:fld>
            <a:endParaRPr lang="zh-CN"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8BFD0ED-5B6C-4382-A5F8-A3F7D8D0DD16}"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07624BE-1BB0-4FE1-A1AA-F13F16824BF2}" type="slidenum">
              <a:rPr lang="zh-CN" altLang="en-US"/>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4"/>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4"/>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60DA3BC8-D95E-4B37-958A-4F5FAF7212C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579818F-3237-40F8-A082-AEB9A46413F9}" type="slidenum">
              <a:rPr lang="zh-CN" altLang="en-US"/>
            </a:fld>
            <a:endParaRPr lang="zh-CN"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E906B497-BC27-43F9-9E65-C52FCFAA265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2891A71-6E20-423E-B139-26235E14C5BC}" type="slidenum">
              <a:rPr lang="zh-CN" altLang="en-US"/>
            </a:fld>
            <a:endParaRPr lang="zh-CN"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4"/>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DAB8CC9-2F33-41BA-8167-046B8A61FF9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480937F-61A5-44A3-9B5D-98355755FBAE}" type="slidenum">
              <a:rPr lang="zh-CN" altLang="en-US"/>
            </a:fld>
            <a:endParaRPr lang="zh-CN"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2"/>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AE4CE82-955C-4DCA-AAE5-79EF219FC47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4AFDAD0-B781-45C2-BCCA-47FF4C55F64F}" type="slidenum">
              <a:rPr lang="zh-CN" altLang="en-US"/>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4"/>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4"/>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2"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2"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7" y="1535113"/>
            <a:ext cx="538956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7" y="2174875"/>
            <a:ext cx="538956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6" y="273054"/>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3"/>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9646B966-7ECA-426D-AA34-DBA94C45310C}" type="datetimeFigureOut">
              <a:rPr lang="zh-CN" altLang="en-US"/>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solidFill>
                  <a:srgbClr val="898989"/>
                </a:solidFill>
              </a:defRPr>
            </a:lvl1pPr>
          </a:lstStyle>
          <a:p>
            <a:pPr>
              <a:defRPr/>
            </a:pPr>
            <a:fld id="{EAA965BD-7B4F-4DE0-BF25-52F2745C263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e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24423">
            <a:off x="1617663" y="688979"/>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6"/>
          <p:cNvSpPr txBox="1">
            <a:spLocks noChangeArrowheads="1"/>
          </p:cNvSpPr>
          <p:nvPr/>
        </p:nvSpPr>
        <p:spPr bwMode="auto">
          <a:xfrm>
            <a:off x="3238500" y="1681163"/>
            <a:ext cx="5602288"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chemeClr val="bg1"/>
                </a:solidFill>
                <a:latin typeface="Impact" panose="020B0806030902050204" pitchFamily="34" charset="0"/>
              </a:rPr>
              <a:t>2020</a:t>
            </a:r>
            <a:endParaRPr lang="zh-CN" altLang="en-US" sz="16600" dirty="0">
              <a:solidFill>
                <a:schemeClr val="bg1"/>
              </a:solidFill>
              <a:latin typeface="Impact" panose="020B0806030902050204" pitchFamily="34" charset="0"/>
            </a:endParaRPr>
          </a:p>
        </p:txBody>
      </p:sp>
      <p:sp>
        <p:nvSpPr>
          <p:cNvPr id="3077" name="文本框 26"/>
          <p:cNvSpPr txBox="1">
            <a:spLocks noChangeArrowheads="1"/>
          </p:cNvSpPr>
          <p:nvPr/>
        </p:nvSpPr>
        <p:spPr bwMode="auto">
          <a:xfrm>
            <a:off x="4133851" y="3949700"/>
            <a:ext cx="3613151"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dist" eaLnBrk="1" hangingPunct="1"/>
            <a:r>
              <a:rPr lang="en-US" altLang="zh-CN" b="1" dirty="0">
                <a:solidFill>
                  <a:schemeClr val="bg1"/>
                </a:solidFill>
                <a:latin typeface="微软雅黑" panose="020B0503020204020204" pitchFamily="34" charset="-122"/>
              </a:rPr>
              <a:t>WORK SUMMARY</a:t>
            </a:r>
            <a:endParaRPr lang="zh-CN" altLang="en-US" b="1" dirty="0">
              <a:solidFill>
                <a:schemeClr val="bg1"/>
              </a:solidFill>
              <a:latin typeface="微软雅黑" panose="020B0503020204020204" pitchFamily="34" charset="-122"/>
            </a:endParaRPr>
          </a:p>
        </p:txBody>
      </p:sp>
      <p:sp>
        <p:nvSpPr>
          <p:cNvPr id="6" name="矩形 5"/>
          <p:cNvSpPr/>
          <p:nvPr/>
        </p:nvSpPr>
        <p:spPr>
          <a:xfrm>
            <a:off x="10173970" y="5612130"/>
            <a:ext cx="1847850" cy="429895"/>
          </a:xfrm>
          <a:prstGeom prst="rect">
            <a:avLst/>
          </a:prstGeom>
        </p:spPr>
        <p:txBody>
          <a:bodyPr wrap="square">
            <a:spAutoFit/>
          </a:bodyPr>
          <a:lstStyle/>
          <a:p>
            <a:pPr marL="342900" lvl="0" indent="-342900" fontAlgn="base">
              <a:lnSpc>
                <a:spcPct val="110000"/>
              </a:lnSpc>
              <a:spcBef>
                <a:spcPct val="0"/>
              </a:spcBef>
              <a:spcAft>
                <a:spcPct val="0"/>
              </a:spcAft>
            </a:pPr>
            <a:r>
              <a:rPr lang="zh-CN" altLang="en-US" sz="1200" b="1" kern="0" dirty="0">
                <a:solidFill>
                  <a:srgbClr val="0E6254"/>
                </a:solidFill>
                <a:latin typeface="微软雅黑" panose="020B0503020204020204" pitchFamily="34" charset="-122"/>
                <a:ea typeface="微软雅黑" panose="020B0503020204020204" pitchFamily="34" charset="-122"/>
              </a:rPr>
              <a:t>部门：研发</a:t>
            </a:r>
            <a:r>
              <a:rPr lang="en-US" altLang="zh-CN" sz="1200" b="1" kern="0" dirty="0">
                <a:solidFill>
                  <a:srgbClr val="0E6254"/>
                </a:solidFill>
                <a:latin typeface="微软雅黑" panose="020B0503020204020204" pitchFamily="34" charset="-122"/>
                <a:ea typeface="微软雅黑" panose="020B0503020204020204" pitchFamily="34" charset="-122"/>
              </a:rPr>
              <a:t>10</a:t>
            </a:r>
            <a:r>
              <a:rPr lang="zh-CN" altLang="en-US" sz="1200" b="1" kern="0" dirty="0">
                <a:solidFill>
                  <a:srgbClr val="0E6254"/>
                </a:solidFill>
                <a:latin typeface="微软雅黑" panose="020B0503020204020204" pitchFamily="34" charset="-122"/>
                <a:ea typeface="微软雅黑" panose="020B0503020204020204" pitchFamily="34" charset="-122"/>
              </a:rPr>
              <a:t>部</a:t>
            </a:r>
            <a:r>
              <a:rPr lang="zh-CN" altLang="en-US" sz="2000" kern="0" dirty="0">
                <a:solidFill>
                  <a:srgbClr val="0E6254"/>
                </a:solidFill>
                <a:latin typeface="微软雅黑" panose="020B0503020204020204" pitchFamily="34" charset="-122"/>
                <a:ea typeface="微软雅黑" panose="020B0503020204020204" pitchFamily="34" charset="-122"/>
              </a:rPr>
              <a:t>     </a:t>
            </a:r>
            <a:r>
              <a:rPr lang="zh-CN" altLang="en-US" sz="2000" kern="0" dirty="0">
                <a:solidFill>
                  <a:schemeClr val="bg1"/>
                </a:solidFill>
                <a:latin typeface="微软雅黑" panose="020B0503020204020204" pitchFamily="34" charset="-122"/>
                <a:ea typeface="微软雅黑" panose="020B0503020204020204" pitchFamily="34" charset="-122"/>
              </a:rPr>
              <a:t>      </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0173970" y="5932170"/>
            <a:ext cx="1965960" cy="429895"/>
          </a:xfrm>
          <a:prstGeom prst="rect">
            <a:avLst/>
          </a:prstGeom>
        </p:spPr>
        <p:txBody>
          <a:bodyPr wrap="square">
            <a:spAutoFit/>
          </a:bodyPr>
          <a:p>
            <a:pPr marL="342900" lvl="0" indent="-342900" fontAlgn="base">
              <a:lnSpc>
                <a:spcPct val="110000"/>
              </a:lnSpc>
              <a:spcBef>
                <a:spcPct val="0"/>
              </a:spcBef>
              <a:spcAft>
                <a:spcPct val="0"/>
              </a:spcAft>
            </a:pPr>
            <a:r>
              <a:rPr lang="zh-CN" altLang="en-US" sz="1000" b="1" kern="0" dirty="0">
                <a:solidFill>
                  <a:srgbClr val="0E6254"/>
                </a:solidFill>
                <a:latin typeface="微软雅黑" panose="020B0503020204020204" pitchFamily="34" charset="-122"/>
                <a:ea typeface="微软雅黑" panose="020B0503020204020204" pitchFamily="34" charset="-122"/>
              </a:rPr>
              <a:t>汇报人：杨飞</a:t>
            </a:r>
            <a:r>
              <a:rPr lang="zh-CN" altLang="en-US" sz="2000" kern="0" dirty="0">
                <a:solidFill>
                  <a:srgbClr val="0E6254"/>
                </a:solidFill>
                <a:latin typeface="微软雅黑" panose="020B0503020204020204" pitchFamily="34" charset="-122"/>
                <a:ea typeface="微软雅黑" panose="020B0503020204020204" pitchFamily="34" charset="-122"/>
              </a:rPr>
              <a:t>    </a:t>
            </a:r>
            <a:r>
              <a:rPr lang="zh-CN" altLang="en-US" sz="2000" kern="0" dirty="0">
                <a:solidFill>
                  <a:schemeClr val="bg1"/>
                </a:solidFill>
                <a:latin typeface="微软雅黑" panose="020B0503020204020204" pitchFamily="34" charset="-122"/>
                <a:ea typeface="微软雅黑" panose="020B0503020204020204" pitchFamily="34" charset="-122"/>
              </a:rPr>
              <a:t>      </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0173970" y="6263005"/>
            <a:ext cx="1917065" cy="429895"/>
          </a:xfrm>
          <a:prstGeom prst="rect">
            <a:avLst/>
          </a:prstGeom>
        </p:spPr>
        <p:txBody>
          <a:bodyPr wrap="square">
            <a:spAutoFit/>
          </a:bodyPr>
          <a:lstStyle/>
          <a:p>
            <a:pPr marL="342900" lvl="0" indent="-342900" fontAlgn="base">
              <a:lnSpc>
                <a:spcPct val="110000"/>
              </a:lnSpc>
              <a:spcBef>
                <a:spcPct val="0"/>
              </a:spcBef>
              <a:spcAft>
                <a:spcPct val="0"/>
              </a:spcAft>
            </a:pPr>
            <a:r>
              <a:rPr lang="zh-CN" altLang="en-US" sz="1000" b="1" kern="0" dirty="0">
                <a:solidFill>
                  <a:srgbClr val="0E6254"/>
                </a:solidFill>
                <a:latin typeface="微软雅黑" panose="020B0503020204020204" pitchFamily="34" charset="-122"/>
                <a:ea typeface="微软雅黑" panose="020B0503020204020204" pitchFamily="34" charset="-122"/>
              </a:rPr>
              <a:t>汇报时间：</a:t>
            </a:r>
            <a:r>
              <a:rPr lang="en-US" sz="1000" b="1" kern="0" dirty="0">
                <a:solidFill>
                  <a:srgbClr val="0E6254"/>
                </a:solidFill>
                <a:latin typeface="微软雅黑" panose="020B0503020204020204" pitchFamily="34" charset="-122"/>
                <a:ea typeface="微软雅黑" panose="020B0503020204020204" pitchFamily="34" charset="-122"/>
              </a:rPr>
              <a:t>2020/12/31</a:t>
            </a:r>
            <a:r>
              <a:rPr lang="zh-CN" altLang="en-US" sz="2000" kern="0" dirty="0">
                <a:solidFill>
                  <a:srgbClr val="0E6254"/>
                </a:solidFill>
                <a:latin typeface="微软雅黑" panose="020B0503020204020204" pitchFamily="34" charset="-122"/>
                <a:ea typeface="微软雅黑" panose="020B0503020204020204" pitchFamily="34" charset="-122"/>
              </a:rPr>
              <a:t>     </a:t>
            </a:r>
            <a:r>
              <a:rPr lang="zh-CN" altLang="en-US" sz="2000" kern="0" dirty="0">
                <a:solidFill>
                  <a:schemeClr val="bg1"/>
                </a:solidFill>
                <a:latin typeface="微软雅黑" panose="020B0503020204020204" pitchFamily="34" charset="-122"/>
                <a:ea typeface="微软雅黑" panose="020B0503020204020204" pitchFamily="34" charset="-122"/>
              </a:rPr>
              <a:t>      </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3"/>
          <p:cNvSpPr txBox="1">
            <a:spLocks noChangeArrowheads="1"/>
          </p:cNvSpPr>
          <p:nvPr/>
        </p:nvSpPr>
        <p:spPr bwMode="auto">
          <a:xfrm>
            <a:off x="2967037" y="4416425"/>
            <a:ext cx="606425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工作的不足与收获</a:t>
            </a:r>
            <a:endParaRPr lang="zh-CN" altLang="en-US" sz="4800" b="1">
              <a:solidFill>
                <a:srgbClr val="117A68"/>
              </a:solidFill>
              <a:latin typeface="微软雅黑" panose="020B0503020204020204" pitchFamily="34" charset="-122"/>
            </a:endParaRPr>
          </a:p>
        </p:txBody>
      </p:sp>
      <p:grpSp>
        <p:nvGrpSpPr>
          <p:cNvPr id="36867" name="组合 4"/>
          <p:cNvGrpSpPr>
            <a:grpSpLocks noChangeAspect="1"/>
          </p:cNvGrpSpPr>
          <p:nvPr/>
        </p:nvGrpSpPr>
        <p:grpSpPr bwMode="auto">
          <a:xfrm>
            <a:off x="4357690" y="1117600"/>
            <a:ext cx="3155951" cy="2946400"/>
            <a:chOff x="0" y="0"/>
            <a:chExt cx="6822015" cy="6383223"/>
          </a:xfrm>
        </p:grpSpPr>
        <p:pic>
          <p:nvPicPr>
            <p:cNvPr id="3687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文本框 2"/>
          <p:cNvSpPr txBox="1">
            <a:spLocks noChangeArrowheads="1"/>
          </p:cNvSpPr>
          <p:nvPr/>
        </p:nvSpPr>
        <p:spPr bwMode="auto">
          <a:xfrm>
            <a:off x="5130800" y="1338267"/>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3</a:t>
            </a:r>
            <a:endParaRPr lang="en-US" altLang="zh-CN" sz="1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稻壳儿小白白(http://dwz.cn/Wu2UP)"/>
          <p:cNvSpPr>
            <a:spLocks noChangeArrowheads="1"/>
          </p:cNvSpPr>
          <p:nvPr/>
        </p:nvSpPr>
        <p:spPr bwMode="auto">
          <a:xfrm>
            <a:off x="5699127" y="4451354"/>
            <a:ext cx="774700" cy="390525"/>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1" name="稻壳儿小白白(http://dwz.cn/Wu2UP)"/>
          <p:cNvSpPr>
            <a:spLocks noChangeArrowheads="1"/>
          </p:cNvSpPr>
          <p:nvPr/>
        </p:nvSpPr>
        <p:spPr bwMode="auto">
          <a:xfrm>
            <a:off x="4468815" y="3832225"/>
            <a:ext cx="3246437" cy="1631950"/>
          </a:xfrm>
          <a:prstGeom prst="ellipse">
            <a:avLst/>
          </a:prstGeom>
          <a:noFill/>
          <a:ln w="12700">
            <a:solidFill>
              <a:srgbClr val="117A68"/>
            </a:solidFill>
            <a:prstDash val="lgDash"/>
            <a:round/>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2" name="稻壳儿小白白(http://dwz.cn/Wu2UP)"/>
          <p:cNvSpPr>
            <a:spLocks noChangeArrowheads="1"/>
          </p:cNvSpPr>
          <p:nvPr/>
        </p:nvSpPr>
        <p:spPr bwMode="auto">
          <a:xfrm>
            <a:off x="4406900" y="4611692"/>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3" name="稻壳儿小白白(http://dwz.cn/Wu2UP)"/>
          <p:cNvSpPr>
            <a:spLocks noChangeArrowheads="1"/>
          </p:cNvSpPr>
          <p:nvPr/>
        </p:nvSpPr>
        <p:spPr bwMode="auto">
          <a:xfrm>
            <a:off x="7654925" y="4611692"/>
            <a:ext cx="134939"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4" name="稻壳儿小白白(http://dwz.cn/Wu2UP)"/>
          <p:cNvSpPr>
            <a:spLocks noChangeArrowheads="1"/>
          </p:cNvSpPr>
          <p:nvPr/>
        </p:nvSpPr>
        <p:spPr bwMode="auto">
          <a:xfrm>
            <a:off x="6837366" y="3903667"/>
            <a:ext cx="134937"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5" name="稻壳儿小白白(http://dwz.cn/Wu2UP)"/>
          <p:cNvSpPr>
            <a:spLocks noChangeArrowheads="1"/>
          </p:cNvSpPr>
          <p:nvPr/>
        </p:nvSpPr>
        <p:spPr bwMode="auto">
          <a:xfrm>
            <a:off x="5226052" y="3903667"/>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6" name="稻壳儿小白白(http://dwz.cn/Wu2UP)"/>
          <p:cNvSpPr>
            <a:spLocks noChangeArrowheads="1"/>
          </p:cNvSpPr>
          <p:nvPr/>
        </p:nvSpPr>
        <p:spPr bwMode="auto">
          <a:xfrm>
            <a:off x="6837366" y="5321300"/>
            <a:ext cx="134937"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7" name="稻壳儿小白白(http://dwz.cn/Wu2UP)"/>
          <p:cNvSpPr>
            <a:spLocks noChangeArrowheads="1"/>
          </p:cNvSpPr>
          <p:nvPr/>
        </p:nvSpPr>
        <p:spPr bwMode="auto">
          <a:xfrm>
            <a:off x="5226052" y="5321300"/>
            <a:ext cx="136525"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37898" name="稻壳儿小白白(http://dwz.cn/Wu2UP)"/>
          <p:cNvSpPr>
            <a:spLocks noChangeArrowheads="1"/>
          </p:cNvSpPr>
          <p:nvPr/>
        </p:nvSpPr>
        <p:spPr bwMode="auto">
          <a:xfrm flipH="1">
            <a:off x="4046540"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899" name="稻壳儿小白白(http://dwz.cn/Wu2UP)"/>
          <p:cNvSpPr>
            <a:spLocks noEditPoints="1"/>
          </p:cNvSpPr>
          <p:nvPr/>
        </p:nvSpPr>
        <p:spPr bwMode="auto">
          <a:xfrm>
            <a:off x="4137028" y="2052638"/>
            <a:ext cx="377825" cy="296862"/>
          </a:xfrm>
          <a:custGeom>
            <a:avLst/>
            <a:gdLst>
              <a:gd name="T0" fmla="*/ 635241450 w 106"/>
              <a:gd name="T1" fmla="*/ 140716165 h 83"/>
              <a:gd name="T2" fmla="*/ 647948489 w 106"/>
              <a:gd name="T3" fmla="*/ 140716165 h 83"/>
              <a:gd name="T4" fmla="*/ 647948489 w 106"/>
              <a:gd name="T5" fmla="*/ 550074556 h 83"/>
              <a:gd name="T6" fmla="*/ 241390967 w 106"/>
              <a:gd name="T7" fmla="*/ 345397149 h 83"/>
              <a:gd name="T8" fmla="*/ 241390967 w 106"/>
              <a:gd name="T9" fmla="*/ 332603469 h 83"/>
              <a:gd name="T10" fmla="*/ 698765951 w 106"/>
              <a:gd name="T11" fmla="*/ 537280877 h 83"/>
              <a:gd name="T12" fmla="*/ 711472990 w 106"/>
              <a:gd name="T13" fmla="*/ 550074556 h 83"/>
              <a:gd name="T14" fmla="*/ 1105323473 w 106"/>
              <a:gd name="T15" fmla="*/ 345397149 h 83"/>
              <a:gd name="T16" fmla="*/ 711472990 w 106"/>
              <a:gd name="T17" fmla="*/ 140716165 h 83"/>
              <a:gd name="T18" fmla="*/ 698765951 w 106"/>
              <a:gd name="T19" fmla="*/ 140716165 h 83"/>
              <a:gd name="T20" fmla="*/ 190573504 w 106"/>
              <a:gd name="T21" fmla="*/ 370980930 h 83"/>
              <a:gd name="T22" fmla="*/ 12703475 w 106"/>
              <a:gd name="T23" fmla="*/ 447735852 h 83"/>
              <a:gd name="T24" fmla="*/ 12703475 w 106"/>
              <a:gd name="T25" fmla="*/ 473319634 h 83"/>
              <a:gd name="T26" fmla="*/ 431964471 w 106"/>
              <a:gd name="T27" fmla="*/ 677997041 h 83"/>
              <a:gd name="T28" fmla="*/ 609834501 w 106"/>
              <a:gd name="T29" fmla="*/ 588452017 h 83"/>
              <a:gd name="T30" fmla="*/ 1334010965 w 106"/>
              <a:gd name="T31" fmla="*/ 204677407 h 83"/>
              <a:gd name="T32" fmla="*/ 1334010965 w 106"/>
              <a:gd name="T33" fmla="*/ 230264766 h 83"/>
              <a:gd name="T34" fmla="*/ 1156140936 w 106"/>
              <a:gd name="T35" fmla="*/ 319809790 h 83"/>
              <a:gd name="T36" fmla="*/ 736879939 w 106"/>
              <a:gd name="T37" fmla="*/ 102338704 h 83"/>
              <a:gd name="T38" fmla="*/ 914749969 w 106"/>
              <a:gd name="T39" fmla="*/ 0 h 83"/>
              <a:gd name="T40" fmla="*/ 1334010965 w 106"/>
              <a:gd name="T41" fmla="*/ 204677407 h 83"/>
              <a:gd name="T42" fmla="*/ 1346714440 w 106"/>
              <a:gd name="T43" fmla="*/ 460525955 h 83"/>
              <a:gd name="T44" fmla="*/ 914749969 w 106"/>
              <a:gd name="T45" fmla="*/ 677997041 h 83"/>
              <a:gd name="T46" fmla="*/ 736879939 w 106"/>
              <a:gd name="T47" fmla="*/ 601245696 h 83"/>
              <a:gd name="T48" fmla="*/ 736879939 w 106"/>
              <a:gd name="T49" fmla="*/ 575658338 h 83"/>
              <a:gd name="T50" fmla="*/ 1168847975 w 106"/>
              <a:gd name="T51" fmla="*/ 370980930 h 83"/>
              <a:gd name="T52" fmla="*/ 609834501 w 106"/>
              <a:gd name="T53" fmla="*/ 89548601 h 83"/>
              <a:gd name="T54" fmla="*/ 419260996 w 106"/>
              <a:gd name="T55" fmla="*/ 0 h 83"/>
              <a:gd name="T56" fmla="*/ 0 w 106"/>
              <a:gd name="T57" fmla="*/ 217471087 h 83"/>
              <a:gd name="T58" fmla="*/ 177866465 w 106"/>
              <a:gd name="T59" fmla="*/ 319809790 h 83"/>
              <a:gd name="T60" fmla="*/ 609834501 w 106"/>
              <a:gd name="T61" fmla="*/ 115132383 h 83"/>
              <a:gd name="T62" fmla="*/ 609834501 w 106"/>
              <a:gd name="T63" fmla="*/ 89548601 h 83"/>
              <a:gd name="T64" fmla="*/ 698765951 w 106"/>
              <a:gd name="T65" fmla="*/ 1048977972 h 83"/>
              <a:gd name="T66" fmla="*/ 711472990 w 106"/>
              <a:gd name="T67" fmla="*/ 1061771651 h 83"/>
              <a:gd name="T68" fmla="*/ 1143437461 w 106"/>
              <a:gd name="T69" fmla="*/ 831506885 h 83"/>
              <a:gd name="T70" fmla="*/ 1130730422 w 106"/>
              <a:gd name="T71" fmla="*/ 626829478 h 83"/>
              <a:gd name="T72" fmla="*/ 927453443 w 106"/>
              <a:gd name="T73" fmla="*/ 729168182 h 83"/>
              <a:gd name="T74" fmla="*/ 914749969 w 106"/>
              <a:gd name="T75" fmla="*/ 729168182 h 83"/>
              <a:gd name="T76" fmla="*/ 711472990 w 106"/>
              <a:gd name="T77" fmla="*/ 626829478 h 83"/>
              <a:gd name="T78" fmla="*/ 698765951 w 106"/>
              <a:gd name="T79" fmla="*/ 639623157 h 83"/>
              <a:gd name="T80" fmla="*/ 215984018 w 106"/>
              <a:gd name="T81" fmla="*/ 626829478 h 83"/>
              <a:gd name="T82" fmla="*/ 419260996 w 106"/>
              <a:gd name="T83" fmla="*/ 729168182 h 83"/>
              <a:gd name="T84" fmla="*/ 635241450 w 106"/>
              <a:gd name="T85" fmla="*/ 626829478 h 83"/>
              <a:gd name="T86" fmla="*/ 647948489 w 106"/>
              <a:gd name="T87" fmla="*/ 639623157 h 83"/>
              <a:gd name="T88" fmla="*/ 647948489 w 106"/>
              <a:gd name="T89" fmla="*/ 1061771651 h 83"/>
              <a:gd name="T90" fmla="*/ 215984018 w 106"/>
              <a:gd name="T91" fmla="*/ 844300565 h 83"/>
              <a:gd name="T92" fmla="*/ 203276979 w 106"/>
              <a:gd name="T93" fmla="*/ 639623157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0" name="稻壳儿小白白(http://dwz.cn/Wu2UP)"/>
          <p:cNvSpPr>
            <a:spLocks noChangeArrowheads="1"/>
          </p:cNvSpPr>
          <p:nvPr/>
        </p:nvSpPr>
        <p:spPr bwMode="auto">
          <a:xfrm flipH="1">
            <a:off x="3200401" y="34718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endParaRPr lang="en-US" altLang="zh-CN" sz="1600">
              <a:solidFill>
                <a:srgbClr val="FFFFFF"/>
              </a:solidFill>
              <a:sym typeface="Arial" panose="020B0604020202020204" pitchFamily="34" charset="0"/>
            </a:endParaRPr>
          </a:p>
        </p:txBody>
      </p:sp>
      <p:sp>
        <p:nvSpPr>
          <p:cNvPr id="37901" name="稻壳儿小白白(http://dwz.cn/Wu2UP)"/>
          <p:cNvSpPr>
            <a:spLocks noEditPoints="1"/>
          </p:cNvSpPr>
          <p:nvPr/>
        </p:nvSpPr>
        <p:spPr bwMode="auto">
          <a:xfrm>
            <a:off x="3260727" y="3584579"/>
            <a:ext cx="412751" cy="341313"/>
          </a:xfrm>
          <a:custGeom>
            <a:avLst/>
            <a:gdLst>
              <a:gd name="T0" fmla="*/ 1235052152 w 107"/>
              <a:gd name="T1" fmla="*/ 947721480 h 88"/>
              <a:gd name="T2" fmla="*/ 1235052152 w 107"/>
              <a:gd name="T3" fmla="*/ 105302818 h 88"/>
              <a:gd name="T4" fmla="*/ 1235052152 w 107"/>
              <a:gd name="T5" fmla="*/ 45130887 h 88"/>
              <a:gd name="T6" fmla="*/ 1264812584 w 107"/>
              <a:gd name="T7" fmla="*/ 0 h 88"/>
              <a:gd name="T8" fmla="*/ 1294569159 w 107"/>
              <a:gd name="T9" fmla="*/ 0 h 88"/>
              <a:gd name="T10" fmla="*/ 1324329591 w 107"/>
              <a:gd name="T11" fmla="*/ 0 h 88"/>
              <a:gd name="T12" fmla="*/ 1324329591 w 107"/>
              <a:gd name="T13" fmla="*/ 1037979376 h 88"/>
              <a:gd name="T14" fmla="*/ 1294569159 w 107"/>
              <a:gd name="T15" fmla="*/ 1053024298 h 88"/>
              <a:gd name="T16" fmla="*/ 1264812584 w 107"/>
              <a:gd name="T17" fmla="*/ 1037979376 h 88"/>
              <a:gd name="T18" fmla="*/ 1235052152 w 107"/>
              <a:gd name="T19" fmla="*/ 1007893410 h 88"/>
              <a:gd name="T20" fmla="*/ 1235052152 w 107"/>
              <a:gd name="T21" fmla="*/ 947721480 h 88"/>
              <a:gd name="T22" fmla="*/ 357121329 w 107"/>
              <a:gd name="T23" fmla="*/ 947721480 h 88"/>
              <a:gd name="T24" fmla="*/ 357121329 w 107"/>
              <a:gd name="T25" fmla="*/ 105302818 h 88"/>
              <a:gd name="T26" fmla="*/ 357121329 w 107"/>
              <a:gd name="T27" fmla="*/ 45130887 h 88"/>
              <a:gd name="T28" fmla="*/ 327360897 w 107"/>
              <a:gd name="T29" fmla="*/ 0 h 88"/>
              <a:gd name="T30" fmla="*/ 297604322 w 107"/>
              <a:gd name="T31" fmla="*/ 0 h 88"/>
              <a:gd name="T32" fmla="*/ 267843890 w 107"/>
              <a:gd name="T33" fmla="*/ 0 h 88"/>
              <a:gd name="T34" fmla="*/ 267843890 w 107"/>
              <a:gd name="T35" fmla="*/ 1037979376 h 88"/>
              <a:gd name="T36" fmla="*/ 297604322 w 107"/>
              <a:gd name="T37" fmla="*/ 1053024298 h 88"/>
              <a:gd name="T38" fmla="*/ 327360897 w 107"/>
              <a:gd name="T39" fmla="*/ 1037979376 h 88"/>
              <a:gd name="T40" fmla="*/ 357121329 w 107"/>
              <a:gd name="T41" fmla="*/ 1007893410 h 88"/>
              <a:gd name="T42" fmla="*/ 357121329 w 107"/>
              <a:gd name="T43" fmla="*/ 947721480 h 88"/>
              <a:gd name="T44" fmla="*/ 535683923 w 107"/>
              <a:gd name="T45" fmla="*/ 767201810 h 88"/>
              <a:gd name="T46" fmla="*/ 535683923 w 107"/>
              <a:gd name="T47" fmla="*/ 827377619 h 88"/>
              <a:gd name="T48" fmla="*/ 491045203 w 107"/>
              <a:gd name="T49" fmla="*/ 872504628 h 88"/>
              <a:gd name="T50" fmla="*/ 461284771 w 107"/>
              <a:gd name="T51" fmla="*/ 887549549 h 88"/>
              <a:gd name="T52" fmla="*/ 431524339 w 107"/>
              <a:gd name="T53" fmla="*/ 872504628 h 88"/>
              <a:gd name="T54" fmla="*/ 431524339 w 107"/>
              <a:gd name="T55" fmla="*/ 180519670 h 88"/>
              <a:gd name="T56" fmla="*/ 461284771 w 107"/>
              <a:gd name="T57" fmla="*/ 165474748 h 88"/>
              <a:gd name="T58" fmla="*/ 491045203 w 107"/>
              <a:gd name="T59" fmla="*/ 180519670 h 88"/>
              <a:gd name="T60" fmla="*/ 535683923 w 107"/>
              <a:gd name="T61" fmla="*/ 210605635 h 88"/>
              <a:gd name="T62" fmla="*/ 535683923 w 107"/>
              <a:gd name="T63" fmla="*/ 270777566 h 88"/>
              <a:gd name="T64" fmla="*/ 535683923 w 107"/>
              <a:gd name="T65" fmla="*/ 767201810 h 88"/>
              <a:gd name="T66" fmla="*/ 907687397 w 107"/>
              <a:gd name="T67" fmla="*/ 1203458002 h 88"/>
              <a:gd name="T68" fmla="*/ 803527813 w 107"/>
              <a:gd name="T69" fmla="*/ 1323801863 h 88"/>
              <a:gd name="T70" fmla="*/ 684486084 w 107"/>
              <a:gd name="T71" fmla="*/ 1203458002 h 88"/>
              <a:gd name="T72" fmla="*/ 684486084 w 107"/>
              <a:gd name="T73" fmla="*/ 361035461 h 88"/>
              <a:gd name="T74" fmla="*/ 803527813 w 107"/>
              <a:gd name="T75" fmla="*/ 240691600 h 88"/>
              <a:gd name="T76" fmla="*/ 907687397 w 107"/>
              <a:gd name="T77" fmla="*/ 361035461 h 88"/>
              <a:gd name="T78" fmla="*/ 907687397 w 107"/>
              <a:gd name="T79" fmla="*/ 1203458002 h 88"/>
              <a:gd name="T80" fmla="*/ 1056489558 w 107"/>
              <a:gd name="T81" fmla="*/ 767201810 h 88"/>
              <a:gd name="T82" fmla="*/ 1056489558 w 107"/>
              <a:gd name="T83" fmla="*/ 827377619 h 88"/>
              <a:gd name="T84" fmla="*/ 1101128278 w 107"/>
              <a:gd name="T85" fmla="*/ 872504628 h 88"/>
              <a:gd name="T86" fmla="*/ 1130888710 w 107"/>
              <a:gd name="T87" fmla="*/ 887549549 h 88"/>
              <a:gd name="T88" fmla="*/ 1160649143 w 107"/>
              <a:gd name="T89" fmla="*/ 872504628 h 88"/>
              <a:gd name="T90" fmla="*/ 1160649143 w 107"/>
              <a:gd name="T91" fmla="*/ 180519670 h 88"/>
              <a:gd name="T92" fmla="*/ 1130888710 w 107"/>
              <a:gd name="T93" fmla="*/ 165474748 h 88"/>
              <a:gd name="T94" fmla="*/ 1101128278 w 107"/>
              <a:gd name="T95" fmla="*/ 180519670 h 88"/>
              <a:gd name="T96" fmla="*/ 1056489558 w 107"/>
              <a:gd name="T97" fmla="*/ 210605635 h 88"/>
              <a:gd name="T98" fmla="*/ 1056489558 w 107"/>
              <a:gd name="T99" fmla="*/ 270777566 h 88"/>
              <a:gd name="T100" fmla="*/ 1056489558 w 107"/>
              <a:gd name="T101" fmla="*/ 767201810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2" name="稻壳儿小白白(http://dwz.cn/Wu2UP)"/>
          <p:cNvSpPr>
            <a:spLocks noChangeArrowheads="1"/>
          </p:cNvSpPr>
          <p:nvPr/>
        </p:nvSpPr>
        <p:spPr bwMode="auto">
          <a:xfrm>
            <a:off x="8480425" y="3471867"/>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37903" name="稻壳儿小白白(http://dwz.cn/Wu2UP)"/>
          <p:cNvSpPr/>
          <p:nvPr/>
        </p:nvSpPr>
        <p:spPr bwMode="auto">
          <a:xfrm>
            <a:off x="8623300" y="3656013"/>
            <a:ext cx="254000" cy="228600"/>
          </a:xfrm>
          <a:custGeom>
            <a:avLst/>
            <a:gdLst>
              <a:gd name="T0" fmla="*/ 0 w 161"/>
              <a:gd name="T1" fmla="*/ 154101625 h 145"/>
              <a:gd name="T2" fmla="*/ 0 w 161"/>
              <a:gd name="T3" fmla="*/ 360399724 h 145"/>
              <a:gd name="T4" fmla="*/ 77157627 w 161"/>
              <a:gd name="T5" fmla="*/ 360399724 h 145"/>
              <a:gd name="T6" fmla="*/ 323562870 w 161"/>
              <a:gd name="T7" fmla="*/ 360399724 h 145"/>
              <a:gd name="T8" fmla="*/ 400720497 w 161"/>
              <a:gd name="T9" fmla="*/ 360399724 h 145"/>
              <a:gd name="T10" fmla="*/ 400720497 w 161"/>
              <a:gd name="T11" fmla="*/ 154101625 h 145"/>
              <a:gd name="T12" fmla="*/ 201605006 w 161"/>
              <a:gd name="T13" fmla="*/ 0 h 145"/>
              <a:gd name="T14" fmla="*/ 0 w 161"/>
              <a:gd name="T15" fmla="*/ 154101625 h 1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04" name="稻壳儿小白白(http://dwz.cn/Wu2UP)"/>
          <p:cNvSpPr/>
          <p:nvPr/>
        </p:nvSpPr>
        <p:spPr bwMode="auto">
          <a:xfrm>
            <a:off x="8556626" y="3559179"/>
            <a:ext cx="387351" cy="193675"/>
          </a:xfrm>
          <a:custGeom>
            <a:avLst/>
            <a:gdLst>
              <a:gd name="T0" fmla="*/ 557853282 w 246"/>
              <a:gd name="T1" fmla="*/ 198346819 h 123"/>
              <a:gd name="T2" fmla="*/ 557853282 w 246"/>
              <a:gd name="T3" fmla="*/ 52065509 h 123"/>
              <a:gd name="T4" fmla="*/ 451240706 w 246"/>
              <a:gd name="T5" fmla="*/ 52065509 h 123"/>
              <a:gd name="T6" fmla="*/ 451240706 w 246"/>
              <a:gd name="T7" fmla="*/ 116529366 h 123"/>
              <a:gd name="T8" fmla="*/ 304959395 w 246"/>
              <a:gd name="T9" fmla="*/ 0 h 123"/>
              <a:gd name="T10" fmla="*/ 304959395 w 246"/>
              <a:gd name="T11" fmla="*/ 0 h 123"/>
              <a:gd name="T12" fmla="*/ 304959395 w 246"/>
              <a:gd name="T13" fmla="*/ 0 h 123"/>
              <a:gd name="T14" fmla="*/ 304959395 w 246"/>
              <a:gd name="T15" fmla="*/ 0 h 123"/>
              <a:gd name="T16" fmla="*/ 304959395 w 246"/>
              <a:gd name="T17" fmla="*/ 0 h 123"/>
              <a:gd name="T18" fmla="*/ 0 w 246"/>
              <a:gd name="T19" fmla="*/ 240497112 h 123"/>
              <a:gd name="T20" fmla="*/ 52065509 w 246"/>
              <a:gd name="T21" fmla="*/ 304959395 h 123"/>
              <a:gd name="T22" fmla="*/ 304959395 w 246"/>
              <a:gd name="T23" fmla="*/ 104132592 h 123"/>
              <a:gd name="T24" fmla="*/ 557853282 w 246"/>
              <a:gd name="T25" fmla="*/ 304959395 h 123"/>
              <a:gd name="T26" fmla="*/ 609918791 w 246"/>
              <a:gd name="T27" fmla="*/ 240497112 h 123"/>
              <a:gd name="T28" fmla="*/ 557853282 w 246"/>
              <a:gd name="T29" fmla="*/ 198346819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37907"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0113" y="2114550"/>
            <a:ext cx="781051"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49" y="2230442"/>
            <a:ext cx="744539"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稻壳儿小白白(http://dwz.cn/Wu2UP)"/>
          <p:cNvSpPr>
            <a:spLocks noChangeArrowheads="1"/>
          </p:cNvSpPr>
          <p:nvPr/>
        </p:nvSpPr>
        <p:spPr bwMode="auto">
          <a:xfrm>
            <a:off x="7634289"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37910" name="稻壳儿小白白(http://dwz.cn/Wu2UP)"/>
          <p:cNvSpPr>
            <a:spLocks noEditPoints="1"/>
          </p:cNvSpPr>
          <p:nvPr/>
        </p:nvSpPr>
        <p:spPr bwMode="auto">
          <a:xfrm>
            <a:off x="7729539" y="2036767"/>
            <a:ext cx="379412" cy="314325"/>
          </a:xfrm>
          <a:custGeom>
            <a:avLst/>
            <a:gdLst>
              <a:gd name="T0" fmla="*/ 454392801 w 287"/>
              <a:gd name="T1" fmla="*/ 137200873 h 237"/>
              <a:gd name="T2" fmla="*/ 426430004 w 287"/>
              <a:gd name="T3" fmla="*/ 165344234 h 237"/>
              <a:gd name="T4" fmla="*/ 454392801 w 287"/>
              <a:gd name="T5" fmla="*/ 195247549 h 237"/>
              <a:gd name="T6" fmla="*/ 484103272 w 287"/>
              <a:gd name="T7" fmla="*/ 165344234 h 237"/>
              <a:gd name="T8" fmla="*/ 454392801 w 287"/>
              <a:gd name="T9" fmla="*/ 137200873 h 237"/>
              <a:gd name="T10" fmla="*/ 47187219 w 287"/>
              <a:gd name="T11" fmla="*/ 137200873 h 237"/>
              <a:gd name="T12" fmla="*/ 19224423 w 287"/>
              <a:gd name="T13" fmla="*/ 165344234 h 237"/>
              <a:gd name="T14" fmla="*/ 47187219 w 287"/>
              <a:gd name="T15" fmla="*/ 195247549 h 237"/>
              <a:gd name="T16" fmla="*/ 75150016 w 287"/>
              <a:gd name="T17" fmla="*/ 165344234 h 237"/>
              <a:gd name="T18" fmla="*/ 47187219 w 287"/>
              <a:gd name="T19" fmla="*/ 137200873 h 237"/>
              <a:gd name="T20" fmla="*/ 370505733 w 287"/>
              <a:gd name="T21" fmla="*/ 86190037 h 237"/>
              <a:gd name="T22" fmla="*/ 328561538 w 287"/>
              <a:gd name="T23" fmla="*/ 128405078 h 237"/>
              <a:gd name="T24" fmla="*/ 370505733 w 287"/>
              <a:gd name="T25" fmla="*/ 170621446 h 237"/>
              <a:gd name="T26" fmla="*/ 412448606 w 287"/>
              <a:gd name="T27" fmla="*/ 128405078 h 237"/>
              <a:gd name="T28" fmla="*/ 370505733 w 287"/>
              <a:gd name="T29" fmla="*/ 86190037 h 237"/>
              <a:gd name="T30" fmla="*/ 501580020 w 287"/>
              <a:gd name="T31" fmla="*/ 344760148 h 237"/>
              <a:gd name="T32" fmla="*/ 452645126 w 287"/>
              <a:gd name="T33" fmla="*/ 344760148 h 237"/>
              <a:gd name="T34" fmla="*/ 452645126 w 287"/>
              <a:gd name="T35" fmla="*/ 255052854 h 237"/>
              <a:gd name="T36" fmla="*/ 442159077 w 287"/>
              <a:gd name="T37" fmla="*/ 212836487 h 237"/>
              <a:gd name="T38" fmla="*/ 454392801 w 287"/>
              <a:gd name="T39" fmla="*/ 211077858 h 237"/>
              <a:gd name="T40" fmla="*/ 501580020 w 287"/>
              <a:gd name="T41" fmla="*/ 258570111 h 237"/>
              <a:gd name="T42" fmla="*/ 501580020 w 287"/>
              <a:gd name="T43" fmla="*/ 344760148 h 237"/>
              <a:gd name="T44" fmla="*/ 131074287 w 287"/>
              <a:gd name="T45" fmla="*/ 86190037 h 237"/>
              <a:gd name="T46" fmla="*/ 89131414 w 287"/>
              <a:gd name="T47" fmla="*/ 128405078 h 237"/>
              <a:gd name="T48" fmla="*/ 131074287 w 287"/>
              <a:gd name="T49" fmla="*/ 170621446 h 237"/>
              <a:gd name="T50" fmla="*/ 173018482 w 287"/>
              <a:gd name="T51" fmla="*/ 128405078 h 237"/>
              <a:gd name="T52" fmla="*/ 131074287 w 287"/>
              <a:gd name="T53" fmla="*/ 86190037 h 237"/>
              <a:gd name="T54" fmla="*/ 47187219 w 287"/>
              <a:gd name="T55" fmla="*/ 211077858 h 237"/>
              <a:gd name="T56" fmla="*/ 59420943 w 287"/>
              <a:gd name="T57" fmla="*/ 212836487 h 237"/>
              <a:gd name="T58" fmla="*/ 48934894 w 287"/>
              <a:gd name="T59" fmla="*/ 255052854 h 237"/>
              <a:gd name="T60" fmla="*/ 48934894 w 287"/>
              <a:gd name="T61" fmla="*/ 344760148 h 237"/>
              <a:gd name="T62" fmla="*/ 0 w 287"/>
              <a:gd name="T63" fmla="*/ 344760148 h 237"/>
              <a:gd name="T64" fmla="*/ 0 w 287"/>
              <a:gd name="T65" fmla="*/ 258570111 h 237"/>
              <a:gd name="T66" fmla="*/ 47187219 w 287"/>
              <a:gd name="T67" fmla="*/ 211077858 h 237"/>
              <a:gd name="T68" fmla="*/ 251663847 w 287"/>
              <a:gd name="T69" fmla="*/ 0 h 237"/>
              <a:gd name="T70" fmla="*/ 188747555 w 287"/>
              <a:gd name="T71" fmla="*/ 63323888 h 237"/>
              <a:gd name="T72" fmla="*/ 251663847 w 287"/>
              <a:gd name="T73" fmla="*/ 126646450 h 237"/>
              <a:gd name="T74" fmla="*/ 312832465 w 287"/>
              <a:gd name="T75" fmla="*/ 63323888 h 237"/>
              <a:gd name="T76" fmla="*/ 251663847 w 287"/>
              <a:gd name="T77" fmla="*/ 0 h 237"/>
              <a:gd name="T78" fmla="*/ 438663728 w 287"/>
              <a:gd name="T79" fmla="*/ 376422092 h 237"/>
              <a:gd name="T80" fmla="*/ 363515034 w 287"/>
              <a:gd name="T81" fmla="*/ 376422092 h 237"/>
              <a:gd name="T82" fmla="*/ 363515034 w 287"/>
              <a:gd name="T83" fmla="*/ 240979847 h 237"/>
              <a:gd name="T84" fmla="*/ 351281310 w 287"/>
              <a:gd name="T85" fmla="*/ 189970338 h 237"/>
              <a:gd name="T86" fmla="*/ 370505733 w 287"/>
              <a:gd name="T87" fmla="*/ 186451754 h 237"/>
              <a:gd name="T88" fmla="*/ 438663728 w 287"/>
              <a:gd name="T89" fmla="*/ 255052854 h 237"/>
              <a:gd name="T90" fmla="*/ 438663728 w 287"/>
              <a:gd name="T91" fmla="*/ 376422092 h 237"/>
              <a:gd name="T92" fmla="*/ 138064986 w 287"/>
              <a:gd name="T93" fmla="*/ 240979847 h 237"/>
              <a:gd name="T94" fmla="*/ 138064986 w 287"/>
              <a:gd name="T95" fmla="*/ 376422092 h 237"/>
              <a:gd name="T96" fmla="*/ 64663967 w 287"/>
              <a:gd name="T97" fmla="*/ 376422092 h 237"/>
              <a:gd name="T98" fmla="*/ 64663967 w 287"/>
              <a:gd name="T99" fmla="*/ 255052854 h 237"/>
              <a:gd name="T100" fmla="*/ 131074287 w 287"/>
              <a:gd name="T101" fmla="*/ 186451754 h 237"/>
              <a:gd name="T102" fmla="*/ 150298710 w 287"/>
              <a:gd name="T103" fmla="*/ 189970338 h 237"/>
              <a:gd name="T104" fmla="*/ 138064986 w 287"/>
              <a:gd name="T105" fmla="*/ 240979847 h 237"/>
              <a:gd name="T106" fmla="*/ 153794059 w 287"/>
              <a:gd name="T107" fmla="*/ 416878505 h 237"/>
              <a:gd name="T108" fmla="*/ 349533635 w 287"/>
              <a:gd name="T109" fmla="*/ 416878505 h 237"/>
              <a:gd name="T110" fmla="*/ 349533635 w 287"/>
              <a:gd name="T111" fmla="*/ 240979847 h 237"/>
              <a:gd name="T112" fmla="*/ 251663847 w 287"/>
              <a:gd name="T113" fmla="*/ 142478085 h 237"/>
              <a:gd name="T114" fmla="*/ 153794059 w 287"/>
              <a:gd name="T115" fmla="*/ 240979847 h 237"/>
              <a:gd name="T116" fmla="*/ 153794059 w 287"/>
              <a:gd name="T117" fmla="*/ 416878505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1" name="稻壳儿小白白(http://dwz.cn/Wu2UP)"/>
          <p:cNvSpPr/>
          <p:nvPr/>
        </p:nvSpPr>
        <p:spPr bwMode="auto">
          <a:xfrm>
            <a:off x="5122866" y="4935542"/>
            <a:ext cx="414337" cy="414337"/>
          </a:xfrm>
          <a:custGeom>
            <a:avLst/>
            <a:gdLst>
              <a:gd name="T0" fmla="*/ 352357939 w 360"/>
              <a:gd name="T1" fmla="*/ 476875415 h 360"/>
              <a:gd name="T2" fmla="*/ 389448007 w 360"/>
              <a:gd name="T3" fmla="*/ 438460621 h 360"/>
              <a:gd name="T4" fmla="*/ 324539814 w 360"/>
              <a:gd name="T5" fmla="*/ 205321248 h 360"/>
              <a:gd name="T6" fmla="*/ 421240315 w 360"/>
              <a:gd name="T7" fmla="*/ 108621897 h 360"/>
              <a:gd name="T8" fmla="*/ 450382017 w 360"/>
              <a:gd name="T9" fmla="*/ 25168671 h 360"/>
              <a:gd name="T10" fmla="*/ 368253518 w 360"/>
              <a:gd name="T11" fmla="*/ 55635101 h 360"/>
              <a:gd name="T12" fmla="*/ 271554168 w 360"/>
              <a:gd name="T13" fmla="*/ 152335602 h 360"/>
              <a:gd name="T14" fmla="*/ 37090067 w 360"/>
              <a:gd name="T15" fmla="*/ 86102681 h 360"/>
              <a:gd name="T16" fmla="*/ 0 w 360"/>
              <a:gd name="T17" fmla="*/ 124517476 h 360"/>
              <a:gd name="T18" fmla="*/ 196049306 w 360"/>
              <a:gd name="T19" fmla="*/ 227840463 h 360"/>
              <a:gd name="T20" fmla="*/ 129816386 w 360"/>
              <a:gd name="T21" fmla="*/ 294073384 h 360"/>
              <a:gd name="T22" fmla="*/ 50337342 w 360"/>
              <a:gd name="T23" fmla="*/ 299372294 h 360"/>
              <a:gd name="T24" fmla="*/ 11921396 w 360"/>
              <a:gd name="T25" fmla="*/ 336462361 h 360"/>
              <a:gd name="T26" fmla="*/ 105972442 w 360"/>
              <a:gd name="T27" fmla="*/ 370902973 h 360"/>
              <a:gd name="T28" fmla="*/ 139088327 w 360"/>
              <a:gd name="T29" fmla="*/ 463629292 h 360"/>
              <a:gd name="T30" fmla="*/ 177503122 w 360"/>
              <a:gd name="T31" fmla="*/ 426538074 h 360"/>
              <a:gd name="T32" fmla="*/ 181477304 w 360"/>
              <a:gd name="T33" fmla="*/ 347059030 h 360"/>
              <a:gd name="T34" fmla="*/ 249034952 w 360"/>
              <a:gd name="T35" fmla="*/ 279502533 h 360"/>
              <a:gd name="T36" fmla="*/ 352357939 w 360"/>
              <a:gd name="T37" fmla="*/ 476875415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4" name="稻壳儿小白白(http://dwz.cn/Wu2UP)"/>
          <p:cNvSpPr txBox="1">
            <a:spLocks noChangeArrowheads="1"/>
          </p:cNvSpPr>
          <p:nvPr/>
        </p:nvSpPr>
        <p:spPr bwMode="auto">
          <a:xfrm>
            <a:off x="1947866" y="1893888"/>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技术</a:t>
            </a:r>
            <a:endParaRPr lang="en-US" altLang="zh-CN" sz="1600" b="1">
              <a:solidFill>
                <a:srgbClr val="445469"/>
              </a:solidFill>
              <a:sym typeface="Arial" panose="020B0604020202020204" pitchFamily="34" charset="0"/>
            </a:endParaRPr>
          </a:p>
        </p:txBody>
      </p:sp>
      <p:sp>
        <p:nvSpPr>
          <p:cNvPr id="37915" name="稻壳儿小白白(http://dwz.cn/Wu2UP)"/>
          <p:cNvSpPr txBox="1">
            <a:spLocks noChangeArrowheads="1"/>
          </p:cNvSpPr>
          <p:nvPr/>
        </p:nvSpPr>
        <p:spPr bwMode="auto">
          <a:xfrm>
            <a:off x="1866900" y="2208214"/>
            <a:ext cx="202088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技术知识面不够广和深，解决问题往往需要查阅很多资料</a:t>
            </a:r>
            <a:endParaRPr lang="en-US" altLang="zh-CN" sz="1200">
              <a:solidFill>
                <a:srgbClr val="445469"/>
              </a:solidFill>
              <a:sym typeface="Arial" panose="020B0604020202020204" pitchFamily="34" charset="0"/>
            </a:endParaRPr>
          </a:p>
        </p:txBody>
      </p:sp>
      <p:sp>
        <p:nvSpPr>
          <p:cNvPr id="37916" name="稻壳儿小白白(http://dwz.cn/Wu2UP)"/>
          <p:cNvSpPr txBox="1">
            <a:spLocks noChangeArrowheads="1"/>
          </p:cNvSpPr>
          <p:nvPr/>
        </p:nvSpPr>
        <p:spPr bwMode="auto">
          <a:xfrm>
            <a:off x="1109666" y="3436938"/>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行为</a:t>
            </a:r>
            <a:endParaRPr lang="zh-CN" altLang="en-US" sz="1600" b="1">
              <a:solidFill>
                <a:srgbClr val="445469"/>
              </a:solidFill>
              <a:sym typeface="Arial" panose="020B0604020202020204" pitchFamily="34" charset="0"/>
            </a:endParaRPr>
          </a:p>
        </p:txBody>
      </p:sp>
      <p:sp>
        <p:nvSpPr>
          <p:cNvPr id="37917" name="稻壳儿小白白(http://dwz.cn/Wu2UP)"/>
          <p:cNvSpPr txBox="1">
            <a:spLocks noChangeArrowheads="1"/>
          </p:cNvSpPr>
          <p:nvPr/>
        </p:nvSpPr>
        <p:spPr bwMode="auto">
          <a:xfrm>
            <a:off x="1028700" y="3751263"/>
            <a:ext cx="202088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过度注重细节，导致经常爱转牛角尖</a:t>
            </a:r>
            <a:endParaRPr lang="zh-CN" altLang="en-US" sz="1200">
              <a:solidFill>
                <a:srgbClr val="445469"/>
              </a:solidFill>
              <a:sym typeface="Arial" panose="020B0604020202020204" pitchFamily="34" charset="0"/>
            </a:endParaRPr>
          </a:p>
        </p:txBody>
      </p:sp>
      <p:sp>
        <p:nvSpPr>
          <p:cNvPr id="37920" name="稻壳儿小白白(http://dwz.cn/Wu2UP)"/>
          <p:cNvSpPr txBox="1">
            <a:spLocks noChangeArrowheads="1"/>
          </p:cNvSpPr>
          <p:nvPr/>
        </p:nvSpPr>
        <p:spPr bwMode="auto">
          <a:xfrm>
            <a:off x="8377241" y="1893888"/>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交流</a:t>
            </a:r>
            <a:endParaRPr lang="zh-CN" altLang="en-US" sz="1600" b="1">
              <a:solidFill>
                <a:srgbClr val="445469"/>
              </a:solidFill>
              <a:sym typeface="Arial" panose="020B0604020202020204" pitchFamily="34" charset="0"/>
            </a:endParaRPr>
          </a:p>
        </p:txBody>
      </p:sp>
      <p:sp>
        <p:nvSpPr>
          <p:cNvPr id="37921" name="稻壳儿小白白(http://dwz.cn/Wu2UP)"/>
          <p:cNvSpPr txBox="1">
            <a:spLocks noChangeArrowheads="1"/>
          </p:cNvSpPr>
          <p:nvPr/>
        </p:nvSpPr>
        <p:spPr bwMode="auto">
          <a:xfrm>
            <a:off x="8377241" y="2208214"/>
            <a:ext cx="20208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200">
                <a:solidFill>
                  <a:srgbClr val="445469"/>
                </a:solidFill>
                <a:sym typeface="Arial" panose="020B0604020202020204" pitchFamily="34" charset="0"/>
              </a:rPr>
              <a:t>不善于与刚结识的人沟通，比较内向</a:t>
            </a:r>
            <a:endParaRPr lang="zh-CN" sz="1200">
              <a:solidFill>
                <a:srgbClr val="445469"/>
              </a:solidFill>
              <a:sym typeface="Arial" panose="020B0604020202020204" pitchFamily="34" charset="0"/>
            </a:endParaRPr>
          </a:p>
        </p:txBody>
      </p:sp>
      <p:sp>
        <p:nvSpPr>
          <p:cNvPr id="37922" name="稻壳儿小白白(http://dwz.cn/Wu2UP)"/>
          <p:cNvSpPr txBox="1">
            <a:spLocks noChangeArrowheads="1"/>
          </p:cNvSpPr>
          <p:nvPr/>
        </p:nvSpPr>
        <p:spPr bwMode="auto">
          <a:xfrm>
            <a:off x="9231315" y="3409954"/>
            <a:ext cx="19542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600" b="1">
                <a:solidFill>
                  <a:srgbClr val="445469"/>
                </a:solidFill>
                <a:sym typeface="Arial" panose="020B0604020202020204" pitchFamily="34" charset="0"/>
              </a:rPr>
              <a:t>项目</a:t>
            </a:r>
            <a:endParaRPr lang="zh-CN" sz="1600" b="1">
              <a:solidFill>
                <a:srgbClr val="445469"/>
              </a:solidFill>
              <a:sym typeface="Arial" panose="020B0604020202020204" pitchFamily="34" charset="0"/>
            </a:endParaRPr>
          </a:p>
        </p:txBody>
      </p:sp>
      <p:sp>
        <p:nvSpPr>
          <p:cNvPr id="37923" name="稻壳儿小白白(http://dwz.cn/Wu2UP)"/>
          <p:cNvSpPr txBox="1">
            <a:spLocks noChangeArrowheads="1"/>
          </p:cNvSpPr>
          <p:nvPr/>
        </p:nvSpPr>
        <p:spPr bwMode="auto">
          <a:xfrm>
            <a:off x="9231315" y="3724275"/>
            <a:ext cx="20208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对待项目积极性不够，深入接触过的系统较少，导致思考某些新功能实现方式时会考虑不全面</a:t>
            </a:r>
            <a:endParaRPr lang="zh-CN" altLang="en-US" sz="1200">
              <a:solidFill>
                <a:srgbClr val="445469"/>
              </a:solidFill>
              <a:sym typeface="Arial" panose="020B0604020202020204" pitchFamily="34" charset="0"/>
            </a:endParaRPr>
          </a:p>
        </p:txBody>
      </p:sp>
      <p:pic>
        <p:nvPicPr>
          <p:cNvPr id="37926" name="图片 77"/>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7" name="文本框 88"/>
          <p:cNvSpPr txBox="1">
            <a:spLocks noChangeArrowheads="1"/>
          </p:cNvSpPr>
          <p:nvPr/>
        </p:nvSpPr>
        <p:spPr bwMode="auto">
          <a:xfrm>
            <a:off x="987428" y="266704"/>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工作的不足</a:t>
            </a:r>
            <a:endParaRPr lang="zh-CN" altLang="en-US" sz="2400" b="1">
              <a:solidFill>
                <a:srgbClr val="117A68"/>
              </a:solidFill>
              <a:latin typeface="微软雅黑" panose="020B0503020204020204" pitchFamily="34" charset="-122"/>
            </a:endParaRPr>
          </a:p>
        </p:txBody>
      </p:sp>
      <p:sp>
        <p:nvSpPr>
          <p:cNvPr id="37928" name="文本框 89"/>
          <p:cNvSpPr txBox="1">
            <a:spLocks noChangeArrowheads="1"/>
          </p:cNvSpPr>
          <p:nvPr/>
        </p:nvSpPr>
        <p:spPr bwMode="auto">
          <a:xfrm>
            <a:off x="261939" y="17780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4"/>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稻壳儿小白白(http://dwz.cn/Wu2UP)"/>
          <p:cNvSpPr>
            <a:spLocks noChangeArrowheads="1"/>
          </p:cNvSpPr>
          <p:nvPr/>
        </p:nvSpPr>
        <p:spPr bwMode="auto">
          <a:xfrm rot="-848703">
            <a:off x="4135441" y="2357440"/>
            <a:ext cx="1589087" cy="3178175"/>
          </a:xfrm>
          <a:prstGeom prst="moon">
            <a:avLst>
              <a:gd name="adj" fmla="val 15190"/>
            </a:avLst>
          </a:prstGeom>
          <a:solidFill>
            <a:srgbClr val="32BB99"/>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39" name="稻壳儿小白白(http://dwz.cn/Wu2UP)"/>
          <p:cNvSpPr>
            <a:spLocks noChangeArrowheads="1"/>
          </p:cNvSpPr>
          <p:nvPr/>
        </p:nvSpPr>
        <p:spPr bwMode="auto">
          <a:xfrm rot="4551297">
            <a:off x="4948241" y="1322390"/>
            <a:ext cx="1589087" cy="3176587"/>
          </a:xfrm>
          <a:prstGeom prst="moon">
            <a:avLst>
              <a:gd name="adj" fmla="val 15190"/>
            </a:avLst>
          </a:prstGeom>
          <a:solidFill>
            <a:srgbClr val="117A68"/>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0" name="稻壳儿小白白(http://dwz.cn/Wu2UP)"/>
          <p:cNvSpPr>
            <a:spLocks noChangeArrowheads="1"/>
          </p:cNvSpPr>
          <p:nvPr/>
        </p:nvSpPr>
        <p:spPr bwMode="auto">
          <a:xfrm rot="9951297">
            <a:off x="5984875" y="2136779"/>
            <a:ext cx="1589088" cy="3178175"/>
          </a:xfrm>
          <a:prstGeom prst="moon">
            <a:avLst>
              <a:gd name="adj" fmla="val 15190"/>
            </a:avLst>
          </a:prstGeom>
          <a:solidFill>
            <a:srgbClr val="32BB99"/>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1" name="稻壳儿小白白(http://dwz.cn/Wu2UP)"/>
          <p:cNvSpPr>
            <a:spLocks noChangeArrowheads="1"/>
          </p:cNvSpPr>
          <p:nvPr/>
        </p:nvSpPr>
        <p:spPr bwMode="auto">
          <a:xfrm rot="-6248703">
            <a:off x="5184778" y="3160715"/>
            <a:ext cx="1589087" cy="3176588"/>
          </a:xfrm>
          <a:prstGeom prst="moon">
            <a:avLst>
              <a:gd name="adj" fmla="val 15190"/>
            </a:avLst>
          </a:prstGeom>
          <a:solidFill>
            <a:srgbClr val="117A68"/>
          </a:solidFill>
          <a:ln w="3175">
            <a:solidFill>
              <a:srgbClr val="F8F8F8"/>
            </a:solidFill>
            <a:miter lim="800000"/>
          </a:ln>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39942" name="稻壳儿小白白(http://dwz.cn/Wu2UP)"/>
          <p:cNvSpPr>
            <a:spLocks noChangeArrowheads="1"/>
          </p:cNvSpPr>
          <p:nvPr/>
        </p:nvSpPr>
        <p:spPr bwMode="auto">
          <a:xfrm flipH="1">
            <a:off x="4848227" y="3533779"/>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a:solidFill>
                  <a:srgbClr val="445469"/>
                </a:solidFill>
                <a:sym typeface="Arial" panose="020B0604020202020204" pitchFamily="34" charset="0"/>
              </a:rPr>
              <a:t>技术不足</a:t>
            </a:r>
            <a:endParaRPr lang="zh-CN" altLang="en-US" sz="2400" b="1">
              <a:solidFill>
                <a:srgbClr val="445469"/>
              </a:solidFill>
              <a:sym typeface="Arial" panose="020B0604020202020204" pitchFamily="34" charset="0"/>
            </a:endParaRPr>
          </a:p>
        </p:txBody>
      </p:sp>
      <p:sp>
        <p:nvSpPr>
          <p:cNvPr id="39943" name="稻壳儿小白白(http://dwz.cn/Wu2UP)"/>
          <p:cNvSpPr>
            <a:spLocks noChangeShapeType="1"/>
          </p:cNvSpPr>
          <p:nvPr/>
        </p:nvSpPr>
        <p:spPr bwMode="auto">
          <a:xfrm flipH="1">
            <a:off x="3236916"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稻壳儿小白白(http://dwz.cn/Wu2UP)"/>
          <p:cNvSpPr>
            <a:spLocks noChangeShapeType="1"/>
          </p:cNvSpPr>
          <p:nvPr/>
        </p:nvSpPr>
        <p:spPr bwMode="auto">
          <a:xfrm flipH="1">
            <a:off x="3983039" y="5343525"/>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稻壳儿小白白(http://dwz.cn/Wu2UP)"/>
          <p:cNvSpPr txBox="1">
            <a:spLocks noChangeArrowheads="1"/>
          </p:cNvSpPr>
          <p:nvPr/>
        </p:nvSpPr>
        <p:spPr bwMode="auto">
          <a:xfrm>
            <a:off x="1066802" y="2886075"/>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视频直播与点播</a:t>
            </a:r>
            <a:endParaRPr lang="en-US" altLang="zh-CN" sz="1600" b="1">
              <a:solidFill>
                <a:srgbClr val="445469"/>
              </a:solidFill>
              <a:sym typeface="Arial" panose="020B0604020202020204" pitchFamily="34" charset="0"/>
            </a:endParaRPr>
          </a:p>
        </p:txBody>
      </p:sp>
      <p:sp>
        <p:nvSpPr>
          <p:cNvPr id="39946" name="稻壳儿小白白(http://dwz.cn/Wu2UP)"/>
          <p:cNvSpPr txBox="1">
            <a:spLocks noChangeArrowheads="1"/>
          </p:cNvSpPr>
          <p:nvPr/>
        </p:nvSpPr>
        <p:spPr bwMode="auto">
          <a:xfrm>
            <a:off x="817565" y="3167064"/>
            <a:ext cx="22018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视频直播与点播这一块，因为之前接触的较少，存在较多的知识误区</a:t>
            </a:r>
            <a:endParaRPr lang="en-US" altLang="zh-CN" sz="1200">
              <a:solidFill>
                <a:srgbClr val="445469"/>
              </a:solidFill>
              <a:sym typeface="Arial" panose="020B0604020202020204" pitchFamily="34" charset="0"/>
            </a:endParaRPr>
          </a:p>
        </p:txBody>
      </p:sp>
      <p:sp>
        <p:nvSpPr>
          <p:cNvPr id="39949" name="稻壳儿小白白(http://dwz.cn/Wu2UP)"/>
          <p:cNvSpPr txBox="1">
            <a:spLocks noChangeArrowheads="1"/>
          </p:cNvSpPr>
          <p:nvPr/>
        </p:nvSpPr>
        <p:spPr bwMode="auto">
          <a:xfrm>
            <a:off x="1817690" y="5097463"/>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代码规范</a:t>
            </a:r>
            <a:endParaRPr lang="en-US" altLang="zh-CN" sz="1600" b="1">
              <a:solidFill>
                <a:srgbClr val="445469"/>
              </a:solidFill>
              <a:sym typeface="Arial" panose="020B0604020202020204" pitchFamily="34" charset="0"/>
            </a:endParaRPr>
          </a:p>
        </p:txBody>
      </p:sp>
      <p:sp>
        <p:nvSpPr>
          <p:cNvPr id="39950" name="稻壳儿小白白(http://dwz.cn/Wu2UP)"/>
          <p:cNvSpPr txBox="1">
            <a:spLocks noChangeArrowheads="1"/>
          </p:cNvSpPr>
          <p:nvPr/>
        </p:nvSpPr>
        <p:spPr bwMode="auto">
          <a:xfrm>
            <a:off x="1366840" y="5349875"/>
            <a:ext cx="2439987"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代码注释不够精辟，会偶尔做一些无用的注释。对于代码的优化力度不够大</a:t>
            </a:r>
            <a:endParaRPr lang="en-US" altLang="zh-CN" sz="1200">
              <a:solidFill>
                <a:srgbClr val="445469"/>
              </a:solidFill>
              <a:sym typeface="Arial" panose="020B0604020202020204" pitchFamily="34" charset="0"/>
            </a:endParaRPr>
          </a:p>
        </p:txBody>
      </p:sp>
      <p:sp>
        <p:nvSpPr>
          <p:cNvPr id="39951" name="稻壳儿小白白(http://dwz.cn/Wu2UP)"/>
          <p:cNvSpPr txBox="1">
            <a:spLocks noChangeArrowheads="1"/>
          </p:cNvSpPr>
          <p:nvPr/>
        </p:nvSpPr>
        <p:spPr bwMode="auto">
          <a:xfrm>
            <a:off x="8659180" y="2954659"/>
            <a:ext cx="195262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600" b="1">
                <a:solidFill>
                  <a:srgbClr val="445469"/>
                </a:solidFill>
                <a:sym typeface="Arial" panose="020B0604020202020204" pitchFamily="34" charset="0"/>
              </a:rPr>
              <a:t>思路不够清晰</a:t>
            </a:r>
            <a:endParaRPr lang="zh-CN" sz="1600" b="1">
              <a:solidFill>
                <a:srgbClr val="445469"/>
              </a:solidFill>
              <a:sym typeface="Arial" panose="020B0604020202020204" pitchFamily="34" charset="0"/>
            </a:endParaRPr>
          </a:p>
        </p:txBody>
      </p:sp>
      <p:sp>
        <p:nvSpPr>
          <p:cNvPr id="39952" name="稻壳儿小白白(http://dwz.cn/Wu2UP)"/>
          <p:cNvSpPr txBox="1">
            <a:spLocks noChangeArrowheads="1"/>
          </p:cNvSpPr>
          <p:nvPr/>
        </p:nvSpPr>
        <p:spPr bwMode="auto">
          <a:xfrm>
            <a:off x="8659179" y="3351848"/>
            <a:ext cx="23495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200">
                <a:solidFill>
                  <a:srgbClr val="445469"/>
                </a:solidFill>
                <a:sym typeface="Arial" panose="020B0604020202020204" pitchFamily="34" charset="0"/>
              </a:rPr>
              <a:t>有时候遇到一些棘手的问题，思路不够清晰，导致效率较低</a:t>
            </a:r>
            <a:endParaRPr lang="zh-CN" sz="1200">
              <a:solidFill>
                <a:srgbClr val="445469"/>
              </a:solidFill>
              <a:sym typeface="Arial" panose="020B0604020202020204" pitchFamily="34" charset="0"/>
            </a:endParaRPr>
          </a:p>
        </p:txBody>
      </p:sp>
      <p:sp>
        <p:nvSpPr>
          <p:cNvPr id="39954" name="稻壳儿小白白(http://dwz.cn/Wu2UP)"/>
          <p:cNvSpPr>
            <a:spLocks noChangeShapeType="1"/>
          </p:cNvSpPr>
          <p:nvPr/>
        </p:nvSpPr>
        <p:spPr bwMode="auto">
          <a:xfrm flipH="1">
            <a:off x="7477127" y="3428683"/>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pic>
        <p:nvPicPr>
          <p:cNvPr id="39955" name="图片 35"/>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6" name="文本框 36"/>
          <p:cNvSpPr txBox="1">
            <a:spLocks noChangeArrowheads="1"/>
          </p:cNvSpPr>
          <p:nvPr/>
        </p:nvSpPr>
        <p:spPr bwMode="auto">
          <a:xfrm>
            <a:off x="987428" y="266704"/>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工作的不足</a:t>
            </a:r>
            <a:endParaRPr lang="zh-CN" altLang="en-US" sz="2400" b="1">
              <a:solidFill>
                <a:srgbClr val="117A68"/>
              </a:solidFill>
              <a:latin typeface="微软雅黑" panose="020B0503020204020204" pitchFamily="34" charset="-122"/>
            </a:endParaRPr>
          </a:p>
        </p:txBody>
      </p:sp>
      <p:sp>
        <p:nvSpPr>
          <p:cNvPr id="39957" name="文本框 37"/>
          <p:cNvSpPr txBox="1">
            <a:spLocks noChangeArrowheads="1"/>
          </p:cNvSpPr>
          <p:nvPr/>
        </p:nvSpPr>
        <p:spPr bwMode="auto">
          <a:xfrm>
            <a:off x="261939" y="17780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稻壳儿小白白(http://dwz.cn/Wu2UP)"/>
          <p:cNvSpPr/>
          <p:nvPr/>
        </p:nvSpPr>
        <p:spPr bwMode="auto">
          <a:xfrm rot="900000">
            <a:off x="5768977" y="4084638"/>
            <a:ext cx="1006475" cy="1998662"/>
          </a:xfrm>
          <a:custGeom>
            <a:avLst/>
            <a:gdLst>
              <a:gd name="T0" fmla="*/ 2147483646 w 252"/>
              <a:gd name="T1" fmla="*/ 2147483646 h 499"/>
              <a:gd name="T2" fmla="*/ 2147483646 w 252"/>
              <a:gd name="T3" fmla="*/ 2147483646 h 499"/>
              <a:gd name="T4" fmla="*/ 2147483646 w 252"/>
              <a:gd name="T5" fmla="*/ 914433926 h 499"/>
              <a:gd name="T6" fmla="*/ 2147483646 w 252"/>
              <a:gd name="T7" fmla="*/ 1459884407 h 499"/>
              <a:gd name="T8" fmla="*/ 2147483646 w 252"/>
              <a:gd name="T9" fmla="*/ 673793419 h 499"/>
              <a:gd name="T10" fmla="*/ 2147483646 w 252"/>
              <a:gd name="T11" fmla="*/ 32086736 h 499"/>
              <a:gd name="T12" fmla="*/ 1738725502 w 252"/>
              <a:gd name="T13" fmla="*/ 898392561 h 499"/>
              <a:gd name="T14" fmla="*/ 2057758107 w 252"/>
              <a:gd name="T15" fmla="*/ 1732611650 h 499"/>
              <a:gd name="T16" fmla="*/ 0 w 252"/>
              <a:gd name="T17" fmla="*/ 2147483646 h 499"/>
              <a:gd name="T18" fmla="*/ 0 w 252"/>
              <a:gd name="T19" fmla="*/ 2147483646 h 499"/>
              <a:gd name="T20" fmla="*/ 2147483646 w 252"/>
              <a:gd name="T21" fmla="*/ 2147483646 h 499"/>
              <a:gd name="T22" fmla="*/ 2147483646 w 252"/>
              <a:gd name="T23" fmla="*/ 2147483646 h 499"/>
              <a:gd name="T24" fmla="*/ 2147483646 w 252"/>
              <a:gd name="T25" fmla="*/ 2147483646 h 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5" name="稻壳儿小白白(http://dwz.cn/Wu2UP)"/>
          <p:cNvSpPr/>
          <p:nvPr/>
        </p:nvSpPr>
        <p:spPr bwMode="auto">
          <a:xfrm rot="900000">
            <a:off x="4664075" y="2490788"/>
            <a:ext cx="763588" cy="234950"/>
          </a:xfrm>
          <a:custGeom>
            <a:avLst/>
            <a:gdLst>
              <a:gd name="T0" fmla="*/ 1526352444 w 382"/>
              <a:gd name="T1" fmla="*/ 471807714 h 117"/>
              <a:gd name="T2" fmla="*/ 0 w 382"/>
              <a:gd name="T3" fmla="*/ 0 h 117"/>
              <a:gd name="T4" fmla="*/ 1510369068 w 382"/>
              <a:gd name="T5" fmla="*/ 471807714 h 117"/>
              <a:gd name="T6" fmla="*/ 1526352444 w 382"/>
              <a:gd name="T7" fmla="*/ 4718077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2" h="117">
                <a:moveTo>
                  <a:pt x="382" y="117"/>
                </a:moveTo>
                <a:lnTo>
                  <a:pt x="0" y="0"/>
                </a:lnTo>
                <a:lnTo>
                  <a:pt x="378" y="117"/>
                </a:lnTo>
                <a:lnTo>
                  <a:pt x="382" y="117"/>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6" name="稻壳儿小白白(http://dwz.cn/Wu2UP)"/>
          <p:cNvSpPr/>
          <p:nvPr/>
        </p:nvSpPr>
        <p:spPr bwMode="auto">
          <a:xfrm rot="900000">
            <a:off x="5330825" y="2936879"/>
            <a:ext cx="939800" cy="295275"/>
          </a:xfrm>
          <a:custGeom>
            <a:avLst/>
            <a:gdLst>
              <a:gd name="T0" fmla="*/ 0 w 470"/>
              <a:gd name="T1" fmla="*/ 0 h 148"/>
              <a:gd name="T2" fmla="*/ 0 w 470"/>
              <a:gd name="T3" fmla="*/ 7960454 h 148"/>
              <a:gd name="T4" fmla="*/ 1879200085 w 470"/>
              <a:gd name="T5" fmla="*/ 589103552 h 148"/>
              <a:gd name="T6" fmla="*/ 0 w 470"/>
              <a:gd name="T7" fmla="*/ 0 h 1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0" h="148">
                <a:moveTo>
                  <a:pt x="0" y="0"/>
                </a:moveTo>
                <a:lnTo>
                  <a:pt x="0" y="2"/>
                </a:lnTo>
                <a:lnTo>
                  <a:pt x="470" y="148"/>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7" name="稻壳儿小白白(http://dwz.cn/Wu2UP)"/>
          <p:cNvSpPr/>
          <p:nvPr/>
        </p:nvSpPr>
        <p:spPr bwMode="auto">
          <a:xfrm rot="900000">
            <a:off x="6365876" y="2900363"/>
            <a:ext cx="1746251" cy="404812"/>
          </a:xfrm>
          <a:custGeom>
            <a:avLst/>
            <a:gdLst>
              <a:gd name="T0" fmla="*/ 2147483646 w 437"/>
              <a:gd name="T1" fmla="*/ 530123358 h 101"/>
              <a:gd name="T2" fmla="*/ 1772443750 w 437"/>
              <a:gd name="T3" fmla="*/ 321288463 h 101"/>
              <a:gd name="T4" fmla="*/ 0 w 437"/>
              <a:gd name="T5" fmla="*/ 738962262 h 101"/>
              <a:gd name="T6" fmla="*/ 1277439817 w 437"/>
              <a:gd name="T7" fmla="*/ 1028122279 h 101"/>
              <a:gd name="T8" fmla="*/ 910175870 w 437"/>
              <a:gd name="T9" fmla="*/ 1349406734 h 101"/>
              <a:gd name="T10" fmla="*/ 1900187732 w 437"/>
              <a:gd name="T11" fmla="*/ 1172700284 h 101"/>
              <a:gd name="T12" fmla="*/ 2147483646 w 437"/>
              <a:gd name="T13" fmla="*/ 1622502528 h 101"/>
              <a:gd name="T14" fmla="*/ 2147483646 w 437"/>
              <a:gd name="T15" fmla="*/ 1622502528 h 101"/>
              <a:gd name="T16" fmla="*/ 2147483646 w 437"/>
              <a:gd name="T17" fmla="*/ 674705371 h 101"/>
              <a:gd name="T18" fmla="*/ 2147483646 w 437"/>
              <a:gd name="T19" fmla="*/ 0 h 101"/>
              <a:gd name="T20" fmla="*/ 2147483646 w 437"/>
              <a:gd name="T21" fmla="*/ 176706450 h 101"/>
              <a:gd name="T22" fmla="*/ 2147483646 w 437"/>
              <a:gd name="T23" fmla="*/ 530123358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稻壳儿小白白(http://dwz.cn/Wu2UP)"/>
          <p:cNvSpPr/>
          <p:nvPr/>
        </p:nvSpPr>
        <p:spPr bwMode="auto">
          <a:xfrm rot="900000">
            <a:off x="4670427" y="2446342"/>
            <a:ext cx="1754188" cy="409575"/>
          </a:xfrm>
          <a:custGeom>
            <a:avLst/>
            <a:gdLst>
              <a:gd name="T0" fmla="*/ 2147483646 w 439"/>
              <a:gd name="T1" fmla="*/ 370846070 h 102"/>
              <a:gd name="T2" fmla="*/ 2147483646 w 439"/>
              <a:gd name="T3" fmla="*/ 145114029 h 102"/>
              <a:gd name="T4" fmla="*/ 2147483646 w 439"/>
              <a:gd name="T5" fmla="*/ 241858053 h 102"/>
              <a:gd name="T6" fmla="*/ 2147483646 w 439"/>
              <a:gd name="T7" fmla="*/ 48370004 h 102"/>
              <a:gd name="T8" fmla="*/ 0 w 439"/>
              <a:gd name="T9" fmla="*/ 709444132 h 102"/>
              <a:gd name="T10" fmla="*/ 2147483646 w 439"/>
              <a:gd name="T11" fmla="*/ 1644624320 h 102"/>
              <a:gd name="T12" fmla="*/ 2147483646 w 439"/>
              <a:gd name="T13" fmla="*/ 1209282234 h 102"/>
              <a:gd name="T14" fmla="*/ 2147483646 w 439"/>
              <a:gd name="T15" fmla="*/ 806188156 h 102"/>
              <a:gd name="T16" fmla="*/ 2147483646 w 439"/>
              <a:gd name="T17" fmla="*/ 1080294217 h 102"/>
              <a:gd name="T18" fmla="*/ 2147483646 w 439"/>
              <a:gd name="T19" fmla="*/ 741692140 h 102"/>
              <a:gd name="T20" fmla="*/ 2147483646 w 439"/>
              <a:gd name="T21" fmla="*/ 37084607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solidFill>
            <a:srgbClr val="5AC8A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稻壳儿小白白(http://dwz.cn/Wu2UP)"/>
          <p:cNvSpPr/>
          <p:nvPr/>
        </p:nvSpPr>
        <p:spPr bwMode="auto">
          <a:xfrm rot="900000">
            <a:off x="5703890" y="2563813"/>
            <a:ext cx="1566863" cy="311150"/>
          </a:xfrm>
          <a:custGeom>
            <a:avLst/>
            <a:gdLst>
              <a:gd name="T0" fmla="*/ 1757447579 w 392"/>
              <a:gd name="T1" fmla="*/ 652429692 h 78"/>
              <a:gd name="T2" fmla="*/ 1358025676 w 392"/>
              <a:gd name="T3" fmla="*/ 875213092 h 78"/>
              <a:gd name="T4" fmla="*/ 2147483646 w 392"/>
              <a:gd name="T5" fmla="*/ 1241209263 h 78"/>
              <a:gd name="T6" fmla="*/ 2147483646 w 392"/>
              <a:gd name="T7" fmla="*/ 827471512 h 78"/>
              <a:gd name="T8" fmla="*/ 2147483646 w 392"/>
              <a:gd name="T9" fmla="*/ 1034342382 h 78"/>
              <a:gd name="T10" fmla="*/ 2147483646 w 392"/>
              <a:gd name="T11" fmla="*/ 684254752 h 78"/>
              <a:gd name="T12" fmla="*/ 2147483646 w 392"/>
              <a:gd name="T13" fmla="*/ 509212931 h 78"/>
              <a:gd name="T14" fmla="*/ 2147483646 w 392"/>
              <a:gd name="T15" fmla="*/ 0 h 78"/>
              <a:gd name="T16" fmla="*/ 0 w 392"/>
              <a:gd name="T17" fmla="*/ 556954511 h 78"/>
              <a:gd name="T18" fmla="*/ 846768998 w 392"/>
              <a:gd name="T19" fmla="*/ 747908862 h 78"/>
              <a:gd name="T20" fmla="*/ 1757447579 w 392"/>
              <a:gd name="T21" fmla="*/ 652429692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稻壳儿小白白(http://dwz.cn/Wu2UP)"/>
          <p:cNvSpPr/>
          <p:nvPr/>
        </p:nvSpPr>
        <p:spPr bwMode="auto">
          <a:xfrm rot="900000">
            <a:off x="5346701" y="2809879"/>
            <a:ext cx="1946275" cy="557213"/>
          </a:xfrm>
          <a:custGeom>
            <a:avLst/>
            <a:gdLst>
              <a:gd name="T0" fmla="*/ 2147483646 w 487"/>
              <a:gd name="T1" fmla="*/ 2147483646 h 139"/>
              <a:gd name="T2" fmla="*/ 2147483646 w 487"/>
              <a:gd name="T3" fmla="*/ 1028474893 h 139"/>
              <a:gd name="T4" fmla="*/ 2147483646 w 487"/>
              <a:gd name="T5" fmla="*/ 578515373 h 139"/>
              <a:gd name="T6" fmla="*/ 2147483646 w 487"/>
              <a:gd name="T7" fmla="*/ 755284182 h 139"/>
              <a:gd name="T8" fmla="*/ 2147483646 w 487"/>
              <a:gd name="T9" fmla="*/ 433888534 h 139"/>
              <a:gd name="T10" fmla="*/ 2147483646 w 487"/>
              <a:gd name="T11" fmla="*/ 144630848 h 139"/>
              <a:gd name="T12" fmla="*/ 2147483646 w 487"/>
              <a:gd name="T13" fmla="*/ 482097481 h 139"/>
              <a:gd name="T14" fmla="*/ 1309679220 w 487"/>
              <a:gd name="T15" fmla="*/ 208906770 h 139"/>
              <a:gd name="T16" fmla="*/ 1868687766 w 487"/>
              <a:gd name="T17" fmla="*/ 610657343 h 139"/>
              <a:gd name="T18" fmla="*/ 0 w 487"/>
              <a:gd name="T19" fmla="*/ 1044541869 h 139"/>
              <a:gd name="T20" fmla="*/ 2147483646 w 487"/>
              <a:gd name="T21" fmla="*/ 2147483646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solidFill>
            <a:srgbClr val="40948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1" name="稻壳儿小白白(http://dwz.cn/Wu2UP)"/>
          <p:cNvSpPr/>
          <p:nvPr/>
        </p:nvSpPr>
        <p:spPr bwMode="auto">
          <a:xfrm rot="900000">
            <a:off x="4664076" y="2489200"/>
            <a:ext cx="755651" cy="234950"/>
          </a:xfrm>
          <a:custGeom>
            <a:avLst/>
            <a:gdLst>
              <a:gd name="T0" fmla="*/ 1510600324 w 378"/>
              <a:gd name="T1" fmla="*/ 471807714 h 117"/>
              <a:gd name="T2" fmla="*/ 0 w 378"/>
              <a:gd name="T3" fmla="*/ 0 h 117"/>
              <a:gd name="T4" fmla="*/ 1510600324 w 378"/>
              <a:gd name="T5" fmla="*/ 471807714 h 117"/>
              <a:gd name="T6" fmla="*/ 1510600324 w 378"/>
              <a:gd name="T7" fmla="*/ 471807714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8" h="117">
                <a:moveTo>
                  <a:pt x="378" y="117"/>
                </a:moveTo>
                <a:lnTo>
                  <a:pt x="0" y="0"/>
                </a:lnTo>
                <a:lnTo>
                  <a:pt x="378" y="117"/>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2" name="稻壳儿小白白(http://dwz.cn/Wu2UP)"/>
          <p:cNvSpPr/>
          <p:nvPr/>
        </p:nvSpPr>
        <p:spPr bwMode="auto">
          <a:xfrm rot="900000">
            <a:off x="4506915" y="2506667"/>
            <a:ext cx="1047751" cy="1417637"/>
          </a:xfrm>
          <a:custGeom>
            <a:avLst/>
            <a:gdLst>
              <a:gd name="T0" fmla="*/ 1311375097 w 262"/>
              <a:gd name="T1" fmla="*/ 2147483646 h 354"/>
              <a:gd name="T2" fmla="*/ 1631222780 w 262"/>
              <a:gd name="T3" fmla="*/ 2147483646 h 354"/>
              <a:gd name="T4" fmla="*/ 2147483646 w 262"/>
              <a:gd name="T5" fmla="*/ 2147483646 h 354"/>
              <a:gd name="T6" fmla="*/ 2147483646 w 262"/>
              <a:gd name="T7" fmla="*/ 2147483646 h 354"/>
              <a:gd name="T8" fmla="*/ 2147483646 w 262"/>
              <a:gd name="T9" fmla="*/ 2147483646 h 354"/>
              <a:gd name="T10" fmla="*/ 2147483646 w 262"/>
              <a:gd name="T11" fmla="*/ 2147483646 h 354"/>
              <a:gd name="T12" fmla="*/ 2147483646 w 262"/>
              <a:gd name="T13" fmla="*/ 946184596 h 354"/>
              <a:gd name="T14" fmla="*/ 0 w 262"/>
              <a:gd name="T15" fmla="*/ 0 h 354"/>
              <a:gd name="T16" fmla="*/ 0 w 262"/>
              <a:gd name="T17" fmla="*/ 2147483646 h 354"/>
              <a:gd name="T18" fmla="*/ 1055496152 w 262"/>
              <a:gd name="T19" fmla="*/ 2147483646 h 354"/>
              <a:gd name="T20" fmla="*/ 1311375097 w 262"/>
              <a:gd name="T21" fmla="*/ 2147483646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3" name="稻壳儿小白白(http://dwz.cn/Wu2UP)"/>
          <p:cNvSpPr/>
          <p:nvPr/>
        </p:nvSpPr>
        <p:spPr bwMode="auto">
          <a:xfrm rot="900000">
            <a:off x="5127625" y="2913063"/>
            <a:ext cx="939800" cy="1849437"/>
          </a:xfrm>
          <a:custGeom>
            <a:avLst/>
            <a:gdLst>
              <a:gd name="T0" fmla="*/ 0 w 235"/>
              <a:gd name="T1" fmla="*/ 0 h 462"/>
              <a:gd name="T2" fmla="*/ 0 w 235"/>
              <a:gd name="T3" fmla="*/ 1906961696 h 462"/>
              <a:gd name="T4" fmla="*/ 1135518349 w 235"/>
              <a:gd name="T5" fmla="*/ 2147483646 h 462"/>
              <a:gd name="T6" fmla="*/ 0 w 235"/>
              <a:gd name="T7" fmla="*/ 2147483646 h 462"/>
              <a:gd name="T8" fmla="*/ 0 w 235"/>
              <a:gd name="T9" fmla="*/ 2147483646 h 462"/>
              <a:gd name="T10" fmla="*/ 1567334454 w 235"/>
              <a:gd name="T11" fmla="*/ 2147483646 h 462"/>
              <a:gd name="T12" fmla="*/ 1871201787 w 235"/>
              <a:gd name="T13" fmla="*/ 2147483646 h 462"/>
              <a:gd name="T14" fmla="*/ 2147483646 w 235"/>
              <a:gd name="T15" fmla="*/ 2147483646 h 462"/>
              <a:gd name="T16" fmla="*/ 2147483646 w 235"/>
              <a:gd name="T17" fmla="*/ 2147483646 h 462"/>
              <a:gd name="T18" fmla="*/ 2147483646 w 235"/>
              <a:gd name="T19" fmla="*/ 1169816940 h 462"/>
              <a:gd name="T20" fmla="*/ 0 w 235"/>
              <a:gd name="T21" fmla="*/ 0 h 4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4" name="稻壳儿小白白(http://dwz.cn/Wu2UP)"/>
          <p:cNvSpPr/>
          <p:nvPr/>
        </p:nvSpPr>
        <p:spPr bwMode="auto">
          <a:xfrm rot="900000">
            <a:off x="6062664" y="3205163"/>
            <a:ext cx="1350963" cy="1612900"/>
          </a:xfrm>
          <a:custGeom>
            <a:avLst/>
            <a:gdLst>
              <a:gd name="T0" fmla="*/ 0 w 338"/>
              <a:gd name="T1" fmla="*/ 1201338348 h 403"/>
              <a:gd name="T2" fmla="*/ 0 w 338"/>
              <a:gd name="T3" fmla="*/ 2147483646 h 403"/>
              <a:gd name="T4" fmla="*/ 2060832577 w 338"/>
              <a:gd name="T5" fmla="*/ 2147483646 h 403"/>
              <a:gd name="T6" fmla="*/ 1741322070 w 338"/>
              <a:gd name="T7" fmla="*/ 2147483646 h 403"/>
              <a:gd name="T8" fmla="*/ 2147483646 w 338"/>
              <a:gd name="T9" fmla="*/ 2147483646 h 403"/>
              <a:gd name="T10" fmla="*/ 2147483646 w 338"/>
              <a:gd name="T11" fmla="*/ 2147483646 h 403"/>
              <a:gd name="T12" fmla="*/ 2147483646 w 338"/>
              <a:gd name="T13" fmla="*/ 2147483646 h 403"/>
              <a:gd name="T14" fmla="*/ 2147483646 w 338"/>
              <a:gd name="T15" fmla="*/ 2147483646 h 403"/>
              <a:gd name="T16" fmla="*/ 2147483646 w 338"/>
              <a:gd name="T17" fmla="*/ 2147483646 h 403"/>
              <a:gd name="T18" fmla="*/ 2147483646 w 338"/>
              <a:gd name="T19" fmla="*/ 1938161496 h 403"/>
              <a:gd name="T20" fmla="*/ 2147483646 w 338"/>
              <a:gd name="T21" fmla="*/ 2034271126 h 403"/>
              <a:gd name="T22" fmla="*/ 2147483646 w 338"/>
              <a:gd name="T23" fmla="*/ 0 h 403"/>
              <a:gd name="T24" fmla="*/ 2147483646 w 338"/>
              <a:gd name="T25" fmla="*/ 0 h 403"/>
              <a:gd name="T26" fmla="*/ 0 w 338"/>
              <a:gd name="T27" fmla="*/ 1201338348 h 4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5" name="稻壳儿小白白(http://dwz.cn/Wu2UP)"/>
          <p:cNvSpPr/>
          <p:nvPr/>
        </p:nvSpPr>
        <p:spPr bwMode="auto">
          <a:xfrm rot="900000">
            <a:off x="6500815" y="4183063"/>
            <a:ext cx="1135063" cy="1504950"/>
          </a:xfrm>
          <a:custGeom>
            <a:avLst/>
            <a:gdLst>
              <a:gd name="T0" fmla="*/ 2147483646 w 284"/>
              <a:gd name="T1" fmla="*/ 2018546208 h 376"/>
              <a:gd name="T2" fmla="*/ 2147483646 w 284"/>
              <a:gd name="T3" fmla="*/ 704888961 h 376"/>
              <a:gd name="T4" fmla="*/ 1357753970 w 284"/>
              <a:gd name="T5" fmla="*/ 1329679360 h 376"/>
              <a:gd name="T6" fmla="*/ 1357753970 w 284"/>
              <a:gd name="T7" fmla="*/ 2147483646 h 376"/>
              <a:gd name="T8" fmla="*/ 1389703568 w 284"/>
              <a:gd name="T9" fmla="*/ 2147483646 h 376"/>
              <a:gd name="T10" fmla="*/ 1357753970 w 284"/>
              <a:gd name="T11" fmla="*/ 2147483646 h 376"/>
              <a:gd name="T12" fmla="*/ 319471993 w 284"/>
              <a:gd name="T13" fmla="*/ 2147483646 h 376"/>
              <a:gd name="T14" fmla="*/ 1357753970 w 284"/>
              <a:gd name="T15" fmla="*/ 2147483646 h 376"/>
              <a:gd name="T16" fmla="*/ 1389703568 w 284"/>
              <a:gd name="T17" fmla="*/ 2147483646 h 376"/>
              <a:gd name="T18" fmla="*/ 1357753970 w 284"/>
              <a:gd name="T19" fmla="*/ 2147483646 h 376"/>
              <a:gd name="T20" fmla="*/ 1357753970 w 284"/>
              <a:gd name="T21" fmla="*/ 2147483646 h 376"/>
              <a:gd name="T22" fmla="*/ 2147483646 w 284"/>
              <a:gd name="T23" fmla="*/ 2147483646 h 376"/>
              <a:gd name="T24" fmla="*/ 2147483646 w 284"/>
              <a:gd name="T25" fmla="*/ 0 h 376"/>
              <a:gd name="T26" fmla="*/ 2147483646 w 284"/>
              <a:gd name="T27" fmla="*/ 480607384 h 376"/>
              <a:gd name="T28" fmla="*/ 2147483646 w 284"/>
              <a:gd name="T29" fmla="*/ 2018546208 h 3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solidFill>
            <a:srgbClr val="0E62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6" name="稻壳儿小白白(http://dwz.cn/Wu2UP)"/>
          <p:cNvSpPr/>
          <p:nvPr/>
        </p:nvSpPr>
        <p:spPr bwMode="auto">
          <a:xfrm rot="900000">
            <a:off x="7105649" y="3163889"/>
            <a:ext cx="795339" cy="1608137"/>
          </a:xfrm>
          <a:custGeom>
            <a:avLst/>
            <a:gdLst>
              <a:gd name="T0" fmla="*/ 2147483646 w 199"/>
              <a:gd name="T1" fmla="*/ 0 h 401"/>
              <a:gd name="T2" fmla="*/ 2147483646 w 199"/>
              <a:gd name="T3" fmla="*/ 0 h 401"/>
              <a:gd name="T4" fmla="*/ 0 w 199"/>
              <a:gd name="T5" fmla="*/ 948877026 h 401"/>
              <a:gd name="T6" fmla="*/ 0 w 199"/>
              <a:gd name="T7" fmla="*/ 948877026 h 401"/>
              <a:gd name="T8" fmla="*/ 0 w 199"/>
              <a:gd name="T9" fmla="*/ 2147483646 h 401"/>
              <a:gd name="T10" fmla="*/ 1261897659 w 199"/>
              <a:gd name="T11" fmla="*/ 2147483646 h 401"/>
              <a:gd name="T12" fmla="*/ 0 w 199"/>
              <a:gd name="T13" fmla="*/ 2147483646 h 401"/>
              <a:gd name="T14" fmla="*/ 0 w 199"/>
              <a:gd name="T15" fmla="*/ 2147483646 h 401"/>
              <a:gd name="T16" fmla="*/ 1517472931 w 199"/>
              <a:gd name="T17" fmla="*/ 2147483646 h 401"/>
              <a:gd name="T18" fmla="*/ 1820968316 w 199"/>
              <a:gd name="T19" fmla="*/ 2147483646 h 401"/>
              <a:gd name="T20" fmla="*/ 2060568884 w 199"/>
              <a:gd name="T21" fmla="*/ 2147483646 h 401"/>
              <a:gd name="T22" fmla="*/ 2147483646 w 199"/>
              <a:gd name="T23" fmla="*/ 2147483646 h 401"/>
              <a:gd name="T24" fmla="*/ 2147483646 w 199"/>
              <a:gd name="T25" fmla="*/ 0 h 401"/>
              <a:gd name="T26" fmla="*/ 2147483646 w 199"/>
              <a:gd name="T27" fmla="*/ 0 h 4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solidFill>
            <a:srgbClr val="2896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7" name="稻壳儿小白白(http://dwz.cn/Wu2UP)"/>
          <p:cNvSpPr/>
          <p:nvPr/>
        </p:nvSpPr>
        <p:spPr bwMode="auto">
          <a:xfrm rot="900000">
            <a:off x="4248151" y="3276604"/>
            <a:ext cx="763588" cy="1770063"/>
          </a:xfrm>
          <a:custGeom>
            <a:avLst/>
            <a:gdLst>
              <a:gd name="T0" fmla="*/ 1949895918 w 191"/>
              <a:gd name="T1" fmla="*/ 2147483646 h 442"/>
              <a:gd name="T2" fmla="*/ 2147483646 w 191"/>
              <a:gd name="T3" fmla="*/ 2147483646 h 442"/>
              <a:gd name="T4" fmla="*/ 2147483646 w 191"/>
              <a:gd name="T5" fmla="*/ 2147483646 h 442"/>
              <a:gd name="T6" fmla="*/ 1630240391 w 191"/>
              <a:gd name="T7" fmla="*/ 1667883911 h 442"/>
              <a:gd name="T8" fmla="*/ 1310584863 w 191"/>
              <a:gd name="T9" fmla="*/ 128297530 h 442"/>
              <a:gd name="T10" fmla="*/ 1054862840 w 191"/>
              <a:gd name="T11" fmla="*/ 1411288850 h 442"/>
              <a:gd name="T12" fmla="*/ 0 w 191"/>
              <a:gd name="T13" fmla="*/ 930168107 h 442"/>
              <a:gd name="T14" fmla="*/ 0 w 191"/>
              <a:gd name="T15" fmla="*/ 2147483646 h 442"/>
              <a:gd name="T16" fmla="*/ 2147483646 w 191"/>
              <a:gd name="T17" fmla="*/ 2147483646 h 442"/>
              <a:gd name="T18" fmla="*/ 2147483646 w 191"/>
              <a:gd name="T19" fmla="*/ 2147483646 h 442"/>
              <a:gd name="T20" fmla="*/ 1949895918 w 191"/>
              <a:gd name="T21" fmla="*/ 2147483646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8" name="稻壳儿小白白(http://dwz.cn/Wu2UP)"/>
          <p:cNvSpPr/>
          <p:nvPr/>
        </p:nvSpPr>
        <p:spPr bwMode="auto">
          <a:xfrm rot="900000">
            <a:off x="4494215" y="4008442"/>
            <a:ext cx="1284287" cy="1774825"/>
          </a:xfrm>
          <a:custGeom>
            <a:avLst/>
            <a:gdLst>
              <a:gd name="T0" fmla="*/ 2147483646 w 321"/>
              <a:gd name="T1" fmla="*/ 1011217561 h 443"/>
              <a:gd name="T2" fmla="*/ 2147483646 w 321"/>
              <a:gd name="T3" fmla="*/ 2147483646 h 443"/>
              <a:gd name="T4" fmla="*/ 2147483646 w 321"/>
              <a:gd name="T5" fmla="*/ 706248140 h 443"/>
              <a:gd name="T6" fmla="*/ 1376615633 w 321"/>
              <a:gd name="T7" fmla="*/ 0 h 443"/>
              <a:gd name="T8" fmla="*/ 1376615633 w 321"/>
              <a:gd name="T9" fmla="*/ 1990332024 h 443"/>
              <a:gd name="T10" fmla="*/ 272120811 w 321"/>
              <a:gd name="T11" fmla="*/ 1749564793 h 443"/>
              <a:gd name="T12" fmla="*/ 1376615633 w 321"/>
              <a:gd name="T13" fmla="*/ 2147483646 h 443"/>
              <a:gd name="T14" fmla="*/ 1376615633 w 321"/>
              <a:gd name="T15" fmla="*/ 2147483646 h 443"/>
              <a:gd name="T16" fmla="*/ 2147483646 w 321"/>
              <a:gd name="T17" fmla="*/ 2147483646 h 443"/>
              <a:gd name="T18" fmla="*/ 2147483646 w 321"/>
              <a:gd name="T19" fmla="*/ 1701412148 h 443"/>
              <a:gd name="T20" fmla="*/ 2147483646 w 321"/>
              <a:gd name="T21" fmla="*/ 1011217561 h 4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4049" name="稻壳儿小白白(http://dwz.cn/Wu2UP)"/>
          <p:cNvGrpSpPr/>
          <p:nvPr/>
        </p:nvGrpSpPr>
        <p:grpSpPr bwMode="auto">
          <a:xfrm>
            <a:off x="6407151" y="1862142"/>
            <a:ext cx="1606551" cy="515937"/>
            <a:chOff x="0" y="0"/>
            <a:chExt cx="1606953" cy="515155"/>
          </a:xfrm>
        </p:grpSpPr>
        <p:cxnSp>
          <p:nvCxnSpPr>
            <p:cNvPr id="44072"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ln>
            <a:extLst>
              <a:ext uri="{909E8E84-426E-40DD-AFC4-6F175D3DCCD1}">
                <a14:hiddenFill xmlns:a14="http://schemas.microsoft.com/office/drawing/2010/main">
                  <a:noFill/>
                </a14:hiddenFill>
              </a:ext>
            </a:extLst>
          </p:spPr>
        </p:cxnSp>
        <p:cxnSp>
          <p:nvCxnSpPr>
            <p:cNvPr id="44073"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pic>
        <p:nvPicPr>
          <p:cNvPr id="44050"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8389" y="2627317"/>
            <a:ext cx="165258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51" name="稻壳儿小白白(http://dwz.cn/Wu2UP)"/>
          <p:cNvCxnSpPr>
            <a:cxnSpLocks noChangeShapeType="1"/>
          </p:cNvCxnSpPr>
          <p:nvPr/>
        </p:nvCxnSpPr>
        <p:spPr bwMode="auto">
          <a:xfrm flipV="1">
            <a:off x="7481891" y="4965700"/>
            <a:ext cx="1385887"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nvGrpSpPr>
          <p:cNvPr id="44052" name="稻壳儿小白白(http://dwz.cn/Wu2UP)"/>
          <p:cNvGrpSpPr/>
          <p:nvPr/>
        </p:nvGrpSpPr>
        <p:grpSpPr bwMode="auto">
          <a:xfrm flipH="1">
            <a:off x="3400427" y="2474913"/>
            <a:ext cx="1349375" cy="514350"/>
            <a:chOff x="0" y="0"/>
            <a:chExt cx="1606953" cy="515155"/>
          </a:xfrm>
        </p:grpSpPr>
        <p:cxnSp>
          <p:nvCxnSpPr>
            <p:cNvPr id="44070"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ln>
            <a:extLst>
              <a:ext uri="{909E8E84-426E-40DD-AFC4-6F175D3DCCD1}">
                <a14:hiddenFill xmlns:a14="http://schemas.microsoft.com/office/drawing/2010/main">
                  <a:noFill/>
                </a14:hiddenFill>
              </a:ext>
            </a:extLst>
          </p:spPr>
        </p:cxnSp>
        <p:cxnSp>
          <p:nvCxnSpPr>
            <p:cNvPr id="44071"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grpSp>
      <p:cxnSp>
        <p:nvCxnSpPr>
          <p:cNvPr id="44053" name="稻壳儿小白白(http://dwz.cn/Wu2UP)"/>
          <p:cNvCxnSpPr>
            <a:cxnSpLocks noChangeShapeType="1"/>
          </p:cNvCxnSpPr>
          <p:nvPr/>
        </p:nvCxnSpPr>
        <p:spPr bwMode="auto">
          <a:xfrm flipH="1" flipV="1">
            <a:off x="3063875" y="4068763"/>
            <a:ext cx="1385888"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cxnSp>
        <p:nvCxnSpPr>
          <p:cNvPr id="44054" name="稻壳儿小白白(http://dwz.cn/Wu2UP)"/>
          <p:cNvCxnSpPr>
            <a:cxnSpLocks noChangeShapeType="1"/>
          </p:cNvCxnSpPr>
          <p:nvPr/>
        </p:nvCxnSpPr>
        <p:spPr bwMode="auto">
          <a:xfrm flipH="1" flipV="1">
            <a:off x="3825877" y="5295900"/>
            <a:ext cx="1387475" cy="0"/>
          </a:xfrm>
          <a:prstGeom prst="line">
            <a:avLst/>
          </a:prstGeom>
          <a:noFill/>
          <a:ln w="6350">
            <a:solidFill>
              <a:srgbClr val="D9D9D9"/>
            </a:solidFill>
            <a:prstDash val="sysDash"/>
            <a:round/>
            <a:tailEnd type="oval" w="med" len="med"/>
          </a:ln>
          <a:extLst>
            <a:ext uri="{909E8E84-426E-40DD-AFC4-6F175D3DCCD1}">
              <a14:hiddenFill xmlns:a14="http://schemas.microsoft.com/office/drawing/2010/main">
                <a:noFill/>
              </a14:hiddenFill>
            </a:ext>
          </a:extLst>
        </p:spPr>
      </p:cxnSp>
      <p:sp>
        <p:nvSpPr>
          <p:cNvPr id="44056" name="稻壳儿小白白(http://dwz.cn/Wu2UP)"/>
          <p:cNvSpPr txBox="1">
            <a:spLocks noChangeArrowheads="1"/>
          </p:cNvSpPr>
          <p:nvPr/>
        </p:nvSpPr>
        <p:spPr bwMode="auto">
          <a:xfrm>
            <a:off x="1036641" y="2435225"/>
            <a:ext cx="20208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直播与点播技术层面的扩展</a:t>
            </a:r>
            <a:endParaRPr lang="zh-CN" altLang="en-US" sz="1200">
              <a:solidFill>
                <a:srgbClr val="445469"/>
              </a:solidFill>
              <a:sym typeface="Arial" panose="020B0604020202020204" pitchFamily="34" charset="0"/>
            </a:endParaRPr>
          </a:p>
        </p:txBody>
      </p:sp>
      <p:sp>
        <p:nvSpPr>
          <p:cNvPr id="44058" name="稻壳儿小白白(http://dwz.cn/Wu2UP)"/>
          <p:cNvSpPr txBox="1">
            <a:spLocks noChangeArrowheads="1"/>
          </p:cNvSpPr>
          <p:nvPr/>
        </p:nvSpPr>
        <p:spPr bwMode="auto">
          <a:xfrm>
            <a:off x="706441" y="3940175"/>
            <a:ext cx="20208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消息实时通讯层面的应用</a:t>
            </a:r>
            <a:endParaRPr lang="en-US" altLang="zh-CN" sz="1200">
              <a:solidFill>
                <a:srgbClr val="445469"/>
              </a:solidFill>
              <a:sym typeface="Arial" panose="020B0604020202020204" pitchFamily="34" charset="0"/>
            </a:endParaRPr>
          </a:p>
        </p:txBody>
      </p:sp>
      <p:sp>
        <p:nvSpPr>
          <p:cNvPr id="44060" name="稻壳儿小白白(http://dwz.cn/Wu2UP)"/>
          <p:cNvSpPr txBox="1">
            <a:spLocks noChangeArrowheads="1"/>
          </p:cNvSpPr>
          <p:nvPr/>
        </p:nvSpPr>
        <p:spPr bwMode="auto">
          <a:xfrm>
            <a:off x="1524002" y="5314950"/>
            <a:ext cx="2019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移动端兼容问题层面的扩展</a:t>
            </a:r>
            <a:endParaRPr lang="zh-CN" altLang="en-US" sz="1200">
              <a:solidFill>
                <a:srgbClr val="445469"/>
              </a:solidFill>
              <a:sym typeface="Arial" panose="020B0604020202020204" pitchFamily="34" charset="0"/>
            </a:endParaRPr>
          </a:p>
        </p:txBody>
      </p:sp>
      <p:sp>
        <p:nvSpPr>
          <p:cNvPr id="44062" name="稻壳儿小白白(http://dwz.cn/Wu2UP)"/>
          <p:cNvSpPr txBox="1">
            <a:spLocks noChangeArrowheads="1"/>
          </p:cNvSpPr>
          <p:nvPr/>
        </p:nvSpPr>
        <p:spPr bwMode="auto">
          <a:xfrm>
            <a:off x="9359900" y="2674939"/>
            <a:ext cx="2020888"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200">
                <a:solidFill>
                  <a:srgbClr val="445469"/>
                </a:solidFill>
                <a:sym typeface="Arial" panose="020B0604020202020204" pitchFamily="34" charset="0"/>
              </a:rPr>
              <a:t>解决问题的思路通过项目的锻炼得到了大幅度的提升</a:t>
            </a:r>
            <a:endParaRPr lang="zh-CN" sz="1200">
              <a:solidFill>
                <a:srgbClr val="445469"/>
              </a:solidFill>
              <a:sym typeface="Arial" panose="020B0604020202020204" pitchFamily="34" charset="0"/>
            </a:endParaRPr>
          </a:p>
        </p:txBody>
      </p:sp>
      <p:sp>
        <p:nvSpPr>
          <p:cNvPr id="44064" name="稻壳儿小白白(http://dwz.cn/Wu2UP)"/>
          <p:cNvSpPr txBox="1">
            <a:spLocks noChangeArrowheads="1"/>
          </p:cNvSpPr>
          <p:nvPr/>
        </p:nvSpPr>
        <p:spPr bwMode="auto">
          <a:xfrm>
            <a:off x="8383590" y="1831975"/>
            <a:ext cx="20193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200">
                <a:solidFill>
                  <a:srgbClr val="445469"/>
                </a:solidFill>
                <a:sym typeface="Arial" panose="020B0604020202020204" pitchFamily="34" charset="0"/>
              </a:rPr>
              <a:t>收获了一批乐于助人的同事</a:t>
            </a:r>
            <a:endParaRPr lang="zh-CN" sz="1200">
              <a:solidFill>
                <a:srgbClr val="445469"/>
              </a:solidFill>
              <a:sym typeface="Arial" panose="020B0604020202020204" pitchFamily="34" charset="0"/>
            </a:endParaRPr>
          </a:p>
        </p:txBody>
      </p:sp>
      <p:sp>
        <p:nvSpPr>
          <p:cNvPr id="44066" name="稻壳儿小白白(http://dwz.cn/Wu2UP)"/>
          <p:cNvSpPr txBox="1">
            <a:spLocks noChangeArrowheads="1"/>
          </p:cNvSpPr>
          <p:nvPr/>
        </p:nvSpPr>
        <p:spPr bwMode="auto">
          <a:xfrm>
            <a:off x="9269415" y="4960939"/>
            <a:ext cx="2020887"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通过学习融合同事的代码规范，能够使代码可读性和可扩展性更加高效</a:t>
            </a:r>
            <a:endParaRPr lang="zh-CN" altLang="en-US" sz="1200">
              <a:solidFill>
                <a:srgbClr val="445469"/>
              </a:solidFill>
              <a:sym typeface="Arial" panose="020B0604020202020204" pitchFamily="34" charset="0"/>
            </a:endParaRPr>
          </a:p>
        </p:txBody>
      </p:sp>
      <p:pic>
        <p:nvPicPr>
          <p:cNvPr id="44067" name="图片 46"/>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8" name="文本框 47"/>
          <p:cNvSpPr txBox="1">
            <a:spLocks noChangeArrowheads="1"/>
          </p:cNvSpPr>
          <p:nvPr/>
        </p:nvSpPr>
        <p:spPr bwMode="auto">
          <a:xfrm>
            <a:off x="987428" y="266704"/>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工作的收获</a:t>
            </a:r>
            <a:endParaRPr lang="zh-CN" altLang="en-US" sz="2400" b="1">
              <a:solidFill>
                <a:srgbClr val="117A68"/>
              </a:solidFill>
              <a:latin typeface="微软雅黑" panose="020B0503020204020204" pitchFamily="34" charset="-122"/>
            </a:endParaRPr>
          </a:p>
        </p:txBody>
      </p:sp>
      <p:sp>
        <p:nvSpPr>
          <p:cNvPr id="44069" name="文本框 63"/>
          <p:cNvSpPr txBox="1">
            <a:spLocks noChangeArrowheads="1"/>
          </p:cNvSpPr>
          <p:nvPr/>
        </p:nvSpPr>
        <p:spPr bwMode="auto">
          <a:xfrm>
            <a:off x="261939" y="17780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明年工作计划</a:t>
            </a:r>
            <a:endParaRPr lang="zh-CN" altLang="en-US" sz="4800" b="1">
              <a:solidFill>
                <a:srgbClr val="117A68"/>
              </a:solidFill>
              <a:latin typeface="微软雅黑" panose="020B0503020204020204" pitchFamily="34" charset="-122"/>
            </a:endParaRPr>
          </a:p>
        </p:txBody>
      </p:sp>
      <p:grpSp>
        <p:nvGrpSpPr>
          <p:cNvPr id="46083" name="组合 4"/>
          <p:cNvGrpSpPr>
            <a:grpSpLocks noChangeAspect="1"/>
          </p:cNvGrpSpPr>
          <p:nvPr/>
        </p:nvGrpSpPr>
        <p:grpSpPr bwMode="auto">
          <a:xfrm>
            <a:off x="4357690" y="1117600"/>
            <a:ext cx="3155951" cy="2946400"/>
            <a:chOff x="0" y="0"/>
            <a:chExt cx="6822015" cy="6383223"/>
          </a:xfrm>
        </p:grpSpPr>
        <p:pic>
          <p:nvPicPr>
            <p:cNvPr id="46086"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文本框 2"/>
          <p:cNvSpPr txBox="1">
            <a:spLocks noChangeArrowheads="1"/>
          </p:cNvSpPr>
          <p:nvPr/>
        </p:nvSpPr>
        <p:spPr bwMode="auto">
          <a:xfrm>
            <a:off x="5130800" y="1338267"/>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4</a:t>
            </a:r>
            <a:endParaRPr lang="en-US" altLang="zh-CN" sz="1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稻壳儿小白白(http://dwz.cn/Wu2UP)"/>
          <p:cNvCxnSpPr>
            <a:cxnSpLocks noChangeShapeType="1"/>
          </p:cNvCxnSpPr>
          <p:nvPr/>
        </p:nvCxnSpPr>
        <p:spPr bwMode="auto">
          <a:xfrm>
            <a:off x="3989391" y="3906838"/>
            <a:ext cx="1374775" cy="0"/>
          </a:xfrm>
          <a:prstGeom prst="line">
            <a:avLst/>
          </a:prstGeom>
          <a:noFill/>
          <a:ln w="9525">
            <a:solidFill>
              <a:srgbClr val="C1C7D0"/>
            </a:solidFill>
            <a:round/>
          </a:ln>
          <a:extLst>
            <a:ext uri="{909E8E84-426E-40DD-AFC4-6F175D3DCCD1}">
              <a14:hiddenFill xmlns:a14="http://schemas.microsoft.com/office/drawing/2010/main">
                <a:noFill/>
              </a14:hiddenFill>
            </a:ext>
          </a:extLst>
        </p:spPr>
      </p:cxnSp>
      <p:cxnSp>
        <p:nvCxnSpPr>
          <p:cNvPr id="47107" name="稻壳儿小白白(http://dwz.cn/Wu2UP)"/>
          <p:cNvCxnSpPr>
            <a:cxnSpLocks noChangeShapeType="1"/>
          </p:cNvCxnSpPr>
          <p:nvPr/>
        </p:nvCxnSpPr>
        <p:spPr bwMode="auto">
          <a:xfrm flipV="1">
            <a:off x="5364163" y="1890713"/>
            <a:ext cx="0" cy="4030662"/>
          </a:xfrm>
          <a:prstGeom prst="line">
            <a:avLst/>
          </a:prstGeom>
          <a:noFill/>
          <a:ln w="9525">
            <a:solidFill>
              <a:srgbClr val="C1C7D0"/>
            </a:solidFill>
            <a:round/>
          </a:ln>
          <a:extLst>
            <a:ext uri="{909E8E84-426E-40DD-AFC4-6F175D3DCCD1}">
              <a14:hiddenFill xmlns:a14="http://schemas.microsoft.com/office/drawing/2010/main">
                <a:noFill/>
              </a14:hiddenFill>
            </a:ext>
          </a:extLst>
        </p:spPr>
      </p:cxnSp>
      <p:sp>
        <p:nvSpPr>
          <p:cNvPr id="47108" name="稻壳儿小白白(http://dwz.cn/Wu2UP)"/>
          <p:cNvSpPr>
            <a:spLocks noChangeArrowheads="1"/>
          </p:cNvSpPr>
          <p:nvPr/>
        </p:nvSpPr>
        <p:spPr bwMode="auto">
          <a:xfrm>
            <a:off x="5911532" y="3520762"/>
            <a:ext cx="908051"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09" name="稻壳儿小白白(http://dwz.cn/Wu2UP)"/>
          <p:cNvSpPr>
            <a:spLocks noEditPoints="1"/>
          </p:cNvSpPr>
          <p:nvPr/>
        </p:nvSpPr>
        <p:spPr bwMode="auto">
          <a:xfrm>
            <a:off x="6091238" y="3692208"/>
            <a:ext cx="528637" cy="527050"/>
          </a:xfrm>
          <a:custGeom>
            <a:avLst/>
            <a:gdLst>
              <a:gd name="T0" fmla="*/ 273216550 w 393"/>
              <a:gd name="T1" fmla="*/ 536008502 h 391"/>
              <a:gd name="T2" fmla="*/ 287691519 w 393"/>
              <a:gd name="T3" fmla="*/ 483316982 h 391"/>
              <a:gd name="T4" fmla="*/ 220744284 w 393"/>
              <a:gd name="T5" fmla="*/ 456061352 h 391"/>
              <a:gd name="T6" fmla="*/ 195412752 w 393"/>
              <a:gd name="T7" fmla="*/ 408820958 h 391"/>
              <a:gd name="T8" fmla="*/ 128465517 w 393"/>
              <a:gd name="T9" fmla="*/ 437892281 h 391"/>
              <a:gd name="T10" fmla="*/ 75994595 w 393"/>
              <a:gd name="T11" fmla="*/ 421538903 h 391"/>
              <a:gd name="T12" fmla="*/ 48853861 w 393"/>
              <a:gd name="T13" fmla="*/ 488768107 h 391"/>
              <a:gd name="T14" fmla="*/ 1809203 w 393"/>
              <a:gd name="T15" fmla="*/ 514205347 h 391"/>
              <a:gd name="T16" fmla="*/ 28949938 w 393"/>
              <a:gd name="T17" fmla="*/ 545093712 h 391"/>
              <a:gd name="T18" fmla="*/ 5427609 w 393"/>
              <a:gd name="T19" fmla="*/ 614138610 h 391"/>
              <a:gd name="T20" fmla="*/ 56090672 w 393"/>
              <a:gd name="T21" fmla="*/ 635943113 h 391"/>
              <a:gd name="T22" fmla="*/ 75994595 w 393"/>
              <a:gd name="T23" fmla="*/ 692268717 h 391"/>
              <a:gd name="T24" fmla="*/ 123037908 w 393"/>
              <a:gd name="T25" fmla="*/ 708622095 h 391"/>
              <a:gd name="T26" fmla="*/ 173700971 w 393"/>
              <a:gd name="T27" fmla="*/ 681367814 h 391"/>
              <a:gd name="T28" fmla="*/ 226173238 w 393"/>
              <a:gd name="T29" fmla="*/ 695902801 h 391"/>
              <a:gd name="T30" fmla="*/ 253313973 w 393"/>
              <a:gd name="T31" fmla="*/ 628674945 h 391"/>
              <a:gd name="T32" fmla="*/ 293119128 w 393"/>
              <a:gd name="T33" fmla="*/ 623223819 h 391"/>
              <a:gd name="T34" fmla="*/ 182746986 w 393"/>
              <a:gd name="T35" fmla="*/ 628674945 h 391"/>
              <a:gd name="T36" fmla="*/ 119419502 w 393"/>
              <a:gd name="T37" fmla="*/ 488768107 h 391"/>
              <a:gd name="T38" fmla="*/ 182746986 w 393"/>
              <a:gd name="T39" fmla="*/ 628674945 h 391"/>
              <a:gd name="T40" fmla="*/ 472249053 w 393"/>
              <a:gd name="T41" fmla="*/ 610505874 h 391"/>
              <a:gd name="T42" fmla="*/ 481295068 w 393"/>
              <a:gd name="T43" fmla="*/ 581433203 h 391"/>
              <a:gd name="T44" fmla="*/ 443297771 w 393"/>
              <a:gd name="T45" fmla="*/ 566898215 h 391"/>
              <a:gd name="T46" fmla="*/ 428822802 w 393"/>
              <a:gd name="T47" fmla="*/ 539642586 h 391"/>
              <a:gd name="T48" fmla="*/ 392636052 w 393"/>
              <a:gd name="T49" fmla="*/ 555995963 h 391"/>
              <a:gd name="T50" fmla="*/ 361875566 w 393"/>
              <a:gd name="T51" fmla="*/ 546910754 h 391"/>
              <a:gd name="T52" fmla="*/ 347400597 w 393"/>
              <a:gd name="T53" fmla="*/ 583250245 h 391"/>
              <a:gd name="T54" fmla="*/ 320259863 w 393"/>
              <a:gd name="T55" fmla="*/ 597786580 h 391"/>
              <a:gd name="T56" fmla="*/ 336545380 w 393"/>
              <a:gd name="T57" fmla="*/ 615955652 h 391"/>
              <a:gd name="T58" fmla="*/ 323879614 w 393"/>
              <a:gd name="T59" fmla="*/ 654112185 h 391"/>
              <a:gd name="T60" fmla="*/ 351020349 w 393"/>
              <a:gd name="T61" fmla="*/ 666831478 h 391"/>
              <a:gd name="T62" fmla="*/ 361875566 w 393"/>
              <a:gd name="T63" fmla="*/ 697719843 h 391"/>
              <a:gd name="T64" fmla="*/ 389016301 w 393"/>
              <a:gd name="T65" fmla="*/ 706805053 h 391"/>
              <a:gd name="T66" fmla="*/ 416157036 w 393"/>
              <a:gd name="T67" fmla="*/ 690453023 h 391"/>
              <a:gd name="T68" fmla="*/ 446917522 w 393"/>
              <a:gd name="T69" fmla="*/ 699536885 h 391"/>
              <a:gd name="T70" fmla="*/ 461392490 w 393"/>
              <a:gd name="T71" fmla="*/ 661380352 h 391"/>
              <a:gd name="T72" fmla="*/ 483104271 w 393"/>
              <a:gd name="T73" fmla="*/ 659563310 h 391"/>
              <a:gd name="T74" fmla="*/ 421585990 w 393"/>
              <a:gd name="T75" fmla="*/ 661380352 h 391"/>
              <a:gd name="T76" fmla="*/ 387207098 w 393"/>
              <a:gd name="T77" fmla="*/ 583250245 h 391"/>
              <a:gd name="T78" fmla="*/ 421585990 w 393"/>
              <a:gd name="T79" fmla="*/ 661380352 h 391"/>
              <a:gd name="T80" fmla="*/ 654996039 w 393"/>
              <a:gd name="T81" fmla="*/ 221671029 h 391"/>
              <a:gd name="T82" fmla="*/ 682136774 w 393"/>
              <a:gd name="T83" fmla="*/ 132640018 h 391"/>
              <a:gd name="T84" fmla="*/ 568146226 w 393"/>
              <a:gd name="T85" fmla="*/ 87215317 h 391"/>
              <a:gd name="T86" fmla="*/ 524719975 w 393"/>
              <a:gd name="T87" fmla="*/ 5451126 h 391"/>
              <a:gd name="T88" fmla="*/ 414347833 w 393"/>
              <a:gd name="T89" fmla="*/ 54509910 h 391"/>
              <a:gd name="T90" fmla="*/ 325688817 w 393"/>
              <a:gd name="T91" fmla="*/ 27254281 h 391"/>
              <a:gd name="T92" fmla="*/ 280454707 w 393"/>
              <a:gd name="T93" fmla="*/ 141723880 h 391"/>
              <a:gd name="T94" fmla="*/ 199032503 w 393"/>
              <a:gd name="T95" fmla="*/ 185331538 h 391"/>
              <a:gd name="T96" fmla="*/ 246075816 w 393"/>
              <a:gd name="T97" fmla="*/ 236207365 h 391"/>
              <a:gd name="T98" fmla="*/ 206269315 w 393"/>
              <a:gd name="T99" fmla="*/ 352494005 h 391"/>
              <a:gd name="T100" fmla="*/ 291309925 w 393"/>
              <a:gd name="T101" fmla="*/ 388833496 h 391"/>
              <a:gd name="T102" fmla="*/ 325688817 w 393"/>
              <a:gd name="T103" fmla="*/ 483316982 h 391"/>
              <a:gd name="T104" fmla="*/ 403492615 w 393"/>
              <a:gd name="T105" fmla="*/ 510571263 h 391"/>
              <a:gd name="T106" fmla="*/ 490342428 w 393"/>
              <a:gd name="T107" fmla="*/ 463329520 h 391"/>
              <a:gd name="T108" fmla="*/ 577192241 w 393"/>
              <a:gd name="T109" fmla="*/ 490585149 h 391"/>
              <a:gd name="T110" fmla="*/ 622427696 w 393"/>
              <a:gd name="T111" fmla="*/ 376114203 h 391"/>
              <a:gd name="T112" fmla="*/ 691184134 w 393"/>
              <a:gd name="T113" fmla="*/ 367030341 h 391"/>
              <a:gd name="T114" fmla="*/ 504817397 w 393"/>
              <a:gd name="T115" fmla="*/ 376114203 h 391"/>
              <a:gd name="T116" fmla="*/ 398063661 w 393"/>
              <a:gd name="T117" fmla="*/ 141723880 h 391"/>
              <a:gd name="T118" fmla="*/ 504817397 w 393"/>
              <a:gd name="T119" fmla="*/ 376114203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0" name="稻壳儿小白白(http://dwz.cn/Wu2UP)"/>
          <p:cNvSpPr>
            <a:spLocks noChangeArrowheads="1"/>
          </p:cNvSpPr>
          <p:nvPr/>
        </p:nvSpPr>
        <p:spPr bwMode="auto">
          <a:xfrm>
            <a:off x="2305051" y="3836989"/>
            <a:ext cx="560388" cy="56038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pic>
        <p:nvPicPr>
          <p:cNvPr id="47111"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84452" y="1785938"/>
            <a:ext cx="2036763"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稻壳儿小白白(http://dwz.cn/Wu2UP)"/>
          <p:cNvSpPr/>
          <p:nvPr/>
        </p:nvSpPr>
        <p:spPr bwMode="auto">
          <a:xfrm>
            <a:off x="1874839" y="3408363"/>
            <a:ext cx="1422400" cy="1420812"/>
          </a:xfrm>
          <a:custGeom>
            <a:avLst/>
            <a:gdLst>
              <a:gd name="T0" fmla="*/ 2023221760 w 500"/>
              <a:gd name="T1" fmla="*/ 2147483646 h 500"/>
              <a:gd name="T2" fmla="*/ 0 w 500"/>
              <a:gd name="T3" fmla="*/ 2018706739 h 500"/>
              <a:gd name="T4" fmla="*/ 2023221760 w 500"/>
              <a:gd name="T5" fmla="*/ 0 h 500"/>
              <a:gd name="T6" fmla="*/ 2147483646 w 500"/>
              <a:gd name="T7" fmla="*/ 161495175 h 500"/>
              <a:gd name="T8" fmla="*/ 2147483646 w 500"/>
              <a:gd name="T9" fmla="*/ 605612590 h 500"/>
              <a:gd name="T10" fmla="*/ 2023221760 w 500"/>
              <a:gd name="T11" fmla="*/ 516789107 h 500"/>
              <a:gd name="T12" fmla="*/ 517944202 w 500"/>
              <a:gd name="T13" fmla="*/ 2018706739 h 500"/>
              <a:gd name="T14" fmla="*/ 2023221760 w 500"/>
              <a:gd name="T15" fmla="*/ 2147483646 h 500"/>
              <a:gd name="T16" fmla="*/ 2147483646 w 500"/>
              <a:gd name="T17" fmla="*/ 2018706739 h 500"/>
              <a:gd name="T18" fmla="*/ 2147483646 w 500"/>
              <a:gd name="T19" fmla="*/ 1324270666 h 500"/>
              <a:gd name="T20" fmla="*/ 2147483646 w 500"/>
              <a:gd name="T21" fmla="*/ 920529887 h 500"/>
              <a:gd name="T22" fmla="*/ 2147483646 w 500"/>
              <a:gd name="T23" fmla="*/ 2018706739 h 500"/>
              <a:gd name="T24" fmla="*/ 2023221760 w 500"/>
              <a:gd name="T25" fmla="*/ 2147483646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3" name="稻壳儿小白白(http://dwz.cn/Wu2UP)"/>
          <p:cNvSpPr/>
          <p:nvPr/>
        </p:nvSpPr>
        <p:spPr bwMode="auto">
          <a:xfrm>
            <a:off x="1497015" y="3030542"/>
            <a:ext cx="2176463" cy="2174875"/>
          </a:xfrm>
          <a:custGeom>
            <a:avLst/>
            <a:gdLst>
              <a:gd name="T0" fmla="*/ 2147483646 w 765"/>
              <a:gd name="T1" fmla="*/ 2147483646 h 765"/>
              <a:gd name="T2" fmla="*/ 0 w 765"/>
              <a:gd name="T3" fmla="*/ 2147483646 h 765"/>
              <a:gd name="T4" fmla="*/ 2147483646 w 765"/>
              <a:gd name="T5" fmla="*/ 0 h 765"/>
              <a:gd name="T6" fmla="*/ 2147483646 w 765"/>
              <a:gd name="T7" fmla="*/ 363713017 h 765"/>
              <a:gd name="T8" fmla="*/ 2147483646 w 765"/>
              <a:gd name="T9" fmla="*/ 751673759 h 765"/>
              <a:gd name="T10" fmla="*/ 2147483646 w 765"/>
              <a:gd name="T11" fmla="*/ 468783645 h 765"/>
              <a:gd name="T12" fmla="*/ 1238426793 w 765"/>
              <a:gd name="T13" fmla="*/ 1236622553 h 765"/>
              <a:gd name="T14" fmla="*/ 469469966 w 765"/>
              <a:gd name="T15" fmla="*/ 2147483646 h 765"/>
              <a:gd name="T16" fmla="*/ 1238426793 w 765"/>
              <a:gd name="T17" fmla="*/ 2147483646 h 765"/>
              <a:gd name="T18" fmla="*/ 2147483646 w 765"/>
              <a:gd name="T19" fmla="*/ 2147483646 h 765"/>
              <a:gd name="T20" fmla="*/ 2147483646 w 765"/>
              <a:gd name="T21" fmla="*/ 2147483646 h 765"/>
              <a:gd name="T22" fmla="*/ 2147483646 w 765"/>
              <a:gd name="T23" fmla="*/ 2147483646 h 765"/>
              <a:gd name="T24" fmla="*/ 2147483646 w 765"/>
              <a:gd name="T25" fmla="*/ 1503344674 h 765"/>
              <a:gd name="T26" fmla="*/ 2147483646 w 765"/>
              <a:gd name="T27" fmla="*/ 1155796806 h 765"/>
              <a:gd name="T28" fmla="*/ 2147483646 w 765"/>
              <a:gd name="T29" fmla="*/ 2147483646 h 765"/>
              <a:gd name="T30" fmla="*/ 2147483646 w 765"/>
              <a:gd name="T31" fmla="*/ 2147483646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14" name="稻壳儿小白白(http://dwz.cn/Wu2UP)"/>
          <p:cNvSpPr/>
          <p:nvPr/>
        </p:nvSpPr>
        <p:spPr bwMode="auto">
          <a:xfrm>
            <a:off x="1111252" y="2643189"/>
            <a:ext cx="2951163" cy="2947987"/>
          </a:xfrm>
          <a:custGeom>
            <a:avLst/>
            <a:gdLst>
              <a:gd name="T0" fmla="*/ 2147483646 w 1038"/>
              <a:gd name="T1" fmla="*/ 0 h 1037"/>
              <a:gd name="T2" fmla="*/ 2147483646 w 1038"/>
              <a:gd name="T3" fmla="*/ 549545145 h 1037"/>
              <a:gd name="T4" fmla="*/ 2147483646 w 1038"/>
              <a:gd name="T5" fmla="*/ 961703292 h 1037"/>
              <a:gd name="T6" fmla="*/ 2147483646 w 1038"/>
              <a:gd name="T7" fmla="*/ 501055449 h 1037"/>
              <a:gd name="T8" fmla="*/ 1584336690 w 1038"/>
              <a:gd name="T9" fmla="*/ 1583978716 h 1037"/>
              <a:gd name="T10" fmla="*/ 501168889 w 1038"/>
              <a:gd name="T11" fmla="*/ 2147483646 h 1037"/>
              <a:gd name="T12" fmla="*/ 1584336690 w 1038"/>
              <a:gd name="T13" fmla="*/ 2147483646 h 1037"/>
              <a:gd name="T14" fmla="*/ 2147483646 w 1038"/>
              <a:gd name="T15" fmla="*/ 2147483646 h 1037"/>
              <a:gd name="T16" fmla="*/ 2147483646 w 1038"/>
              <a:gd name="T17" fmla="*/ 2147483646 h 1037"/>
              <a:gd name="T18" fmla="*/ 2147483646 w 1038"/>
              <a:gd name="T19" fmla="*/ 2147483646 h 1037"/>
              <a:gd name="T20" fmla="*/ 2147483646 w 1038"/>
              <a:gd name="T21" fmla="*/ 1810263014 h 1037"/>
              <a:gd name="T22" fmla="*/ 2147483646 w 1038"/>
              <a:gd name="T23" fmla="*/ 1438512472 h 1037"/>
              <a:gd name="T24" fmla="*/ 2147483646 w 1038"/>
              <a:gd name="T25" fmla="*/ 2147483646 h 1037"/>
              <a:gd name="T26" fmla="*/ 2147483646 w 1038"/>
              <a:gd name="T27" fmla="*/ 2147483646 h 1037"/>
              <a:gd name="T28" fmla="*/ 0 w 1038"/>
              <a:gd name="T29" fmla="*/ 2147483646 h 1037"/>
              <a:gd name="T30" fmla="*/ 2147483646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47115" name="稻壳儿小白白(http://dwz.cn/Wu2UP)"/>
          <p:cNvCxnSpPr>
            <a:cxnSpLocks noChangeShapeType="1"/>
          </p:cNvCxnSpPr>
          <p:nvPr/>
        </p:nvCxnSpPr>
        <p:spPr bwMode="auto">
          <a:xfrm>
            <a:off x="5364164" y="3906838"/>
            <a:ext cx="425451"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47116" name="稻壳儿小白白(http://dwz.cn/Wu2UP)"/>
          <p:cNvCxnSpPr>
            <a:cxnSpLocks noChangeShapeType="1"/>
          </p:cNvCxnSpPr>
          <p:nvPr/>
        </p:nvCxnSpPr>
        <p:spPr bwMode="auto">
          <a:xfrm>
            <a:off x="5364164" y="5921375"/>
            <a:ext cx="425451"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cxnSp>
        <p:nvCxnSpPr>
          <p:cNvPr id="47135" name="稻壳儿小白白(http://dwz.cn/Wu2UP)"/>
          <p:cNvCxnSpPr>
            <a:cxnSpLocks noChangeShapeType="1"/>
          </p:cNvCxnSpPr>
          <p:nvPr/>
        </p:nvCxnSpPr>
        <p:spPr bwMode="auto">
          <a:xfrm>
            <a:off x="5364480" y="1891030"/>
            <a:ext cx="425450" cy="0"/>
          </a:xfrm>
          <a:prstGeom prst="straightConnector1">
            <a:avLst/>
          </a:prstGeom>
          <a:noFill/>
          <a:ln w="9525">
            <a:solidFill>
              <a:srgbClr val="C1C7D0"/>
            </a:solidFill>
            <a:round/>
            <a:tailEnd type="triangle" w="med" len="med"/>
          </a:ln>
          <a:extLst>
            <a:ext uri="{909E8E84-426E-40DD-AFC4-6F175D3DCCD1}">
              <a14:hiddenFill xmlns:a14="http://schemas.microsoft.com/office/drawing/2010/main">
                <a:noFill/>
              </a14:hiddenFill>
            </a:ext>
          </a:extLst>
        </p:spPr>
      </p:cxnSp>
      <p:sp>
        <p:nvSpPr>
          <p:cNvPr id="47118" name="稻壳儿小白白(http://dwz.cn/Wu2UP)"/>
          <p:cNvSpPr>
            <a:spLocks noChangeArrowheads="1"/>
          </p:cNvSpPr>
          <p:nvPr/>
        </p:nvSpPr>
        <p:spPr bwMode="auto">
          <a:xfrm>
            <a:off x="5911532" y="5466402"/>
            <a:ext cx="908051"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19" name="稻壳儿小白白(http://dwz.cn/Wu2UP)"/>
          <p:cNvSpPr>
            <a:spLocks noEditPoints="1"/>
          </p:cNvSpPr>
          <p:nvPr/>
        </p:nvSpPr>
        <p:spPr bwMode="auto">
          <a:xfrm>
            <a:off x="6097591" y="5664839"/>
            <a:ext cx="522287" cy="411163"/>
          </a:xfrm>
          <a:custGeom>
            <a:avLst/>
            <a:gdLst>
              <a:gd name="T0" fmla="*/ 199176324 w 1152"/>
              <a:gd name="T1" fmla="*/ 106625253 h 908"/>
              <a:gd name="T2" fmla="*/ 235352406 w 1152"/>
              <a:gd name="T3" fmla="*/ 180852853 h 908"/>
              <a:gd name="T4" fmla="*/ 231858251 w 1152"/>
              <a:gd name="T5" fmla="*/ 186183935 h 908"/>
              <a:gd name="T6" fmla="*/ 4933164 w 1152"/>
              <a:gd name="T7" fmla="*/ 186183935 h 908"/>
              <a:gd name="T8" fmla="*/ 1439009 w 1152"/>
              <a:gd name="T9" fmla="*/ 180852853 h 908"/>
              <a:gd name="T10" fmla="*/ 37615092 w 1152"/>
              <a:gd name="T11" fmla="*/ 106625253 h 908"/>
              <a:gd name="T12" fmla="*/ 41109699 w 1152"/>
              <a:gd name="T13" fmla="*/ 104574871 h 908"/>
              <a:gd name="T14" fmla="*/ 72147239 w 1152"/>
              <a:gd name="T15" fmla="*/ 104574871 h 908"/>
              <a:gd name="T16" fmla="*/ 75025258 w 1152"/>
              <a:gd name="T17" fmla="*/ 105805191 h 908"/>
              <a:gd name="T18" fmla="*/ 81396978 w 1152"/>
              <a:gd name="T19" fmla="*/ 112981525 h 908"/>
              <a:gd name="T20" fmla="*/ 87563320 w 1152"/>
              <a:gd name="T21" fmla="*/ 119748054 h 908"/>
              <a:gd name="T22" fmla="*/ 50564817 w 1152"/>
              <a:gd name="T23" fmla="*/ 119748054 h 908"/>
              <a:gd name="T24" fmla="*/ 47276041 w 1152"/>
              <a:gd name="T25" fmla="*/ 121798888 h 908"/>
              <a:gd name="T26" fmla="*/ 23226810 w 1152"/>
              <a:gd name="T27" fmla="*/ 171010299 h 908"/>
              <a:gd name="T28" fmla="*/ 213564605 w 1152"/>
              <a:gd name="T29" fmla="*/ 171010299 h 908"/>
              <a:gd name="T30" fmla="*/ 189515374 w 1152"/>
              <a:gd name="T31" fmla="*/ 121798888 h 908"/>
              <a:gd name="T32" fmla="*/ 186226598 w 1152"/>
              <a:gd name="T33" fmla="*/ 119748054 h 908"/>
              <a:gd name="T34" fmla="*/ 149228096 w 1152"/>
              <a:gd name="T35" fmla="*/ 119748054 h 908"/>
              <a:gd name="T36" fmla="*/ 155394437 w 1152"/>
              <a:gd name="T37" fmla="*/ 112981525 h 908"/>
              <a:gd name="T38" fmla="*/ 161766157 w 1152"/>
              <a:gd name="T39" fmla="*/ 105805191 h 908"/>
              <a:gd name="T40" fmla="*/ 164644176 w 1152"/>
              <a:gd name="T41" fmla="*/ 104574871 h 908"/>
              <a:gd name="T42" fmla="*/ 195681716 w 1152"/>
              <a:gd name="T43" fmla="*/ 104574871 h 908"/>
              <a:gd name="T44" fmla="*/ 199176324 w 1152"/>
              <a:gd name="T45" fmla="*/ 106625253 h 908"/>
              <a:gd name="T46" fmla="*/ 171632485 w 1152"/>
              <a:gd name="T47" fmla="*/ 55978393 h 908"/>
              <a:gd name="T48" fmla="*/ 121890089 w 1152"/>
              <a:gd name="T49" fmla="*/ 142918538 h 908"/>
              <a:gd name="T50" fmla="*/ 114901327 w 1152"/>
              <a:gd name="T51" fmla="*/ 142918538 h 908"/>
              <a:gd name="T52" fmla="*/ 65980898 w 1152"/>
              <a:gd name="T53" fmla="*/ 67050814 h 908"/>
              <a:gd name="T54" fmla="*/ 113256939 w 1152"/>
              <a:gd name="T55" fmla="*/ 3075572 h 908"/>
              <a:gd name="T56" fmla="*/ 171632485 w 1152"/>
              <a:gd name="T57" fmla="*/ 55978393 h 908"/>
              <a:gd name="T58" fmla="*/ 146555908 w 1152"/>
              <a:gd name="T59" fmla="*/ 55978393 h 908"/>
              <a:gd name="T60" fmla="*/ 118395934 w 1152"/>
              <a:gd name="T61" fmla="*/ 27886632 h 908"/>
              <a:gd name="T62" fmla="*/ 90235507 w 1152"/>
              <a:gd name="T63" fmla="*/ 55978393 h 908"/>
              <a:gd name="T64" fmla="*/ 118395934 w 1152"/>
              <a:gd name="T65" fmla="*/ 84069702 h 908"/>
              <a:gd name="T66" fmla="*/ 146555908 w 1152"/>
              <a:gd name="T67" fmla="*/ 55978393 h 908"/>
              <a:gd name="T68" fmla="*/ 146555908 w 1152"/>
              <a:gd name="T69" fmla="*/ 55978393 h 908"/>
              <a:gd name="T70" fmla="*/ 146555908 w 1152"/>
              <a:gd name="T71" fmla="*/ 55978393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22" name="稻壳儿小白白(http://dwz.cn/Wu2UP)"/>
          <p:cNvSpPr>
            <a:spLocks noChangeArrowheads="1"/>
          </p:cNvSpPr>
          <p:nvPr/>
        </p:nvSpPr>
        <p:spPr bwMode="auto">
          <a:xfrm>
            <a:off x="5910262" y="1366838"/>
            <a:ext cx="908051" cy="90805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47123" name="稻壳儿小白白(http://dwz.cn/Wu2UP)"/>
          <p:cNvSpPr/>
          <p:nvPr/>
        </p:nvSpPr>
        <p:spPr bwMode="auto">
          <a:xfrm>
            <a:off x="6138864" y="1614488"/>
            <a:ext cx="452437" cy="412750"/>
          </a:xfrm>
          <a:custGeom>
            <a:avLst/>
            <a:gdLst>
              <a:gd name="T0" fmla="*/ 1885692782 w 84"/>
              <a:gd name="T1" fmla="*/ 943834339 h 76"/>
              <a:gd name="T2" fmla="*/ 2147483646 w 84"/>
              <a:gd name="T3" fmla="*/ 884849105 h 76"/>
              <a:gd name="T4" fmla="*/ 2147483646 w 84"/>
              <a:gd name="T5" fmla="*/ 294947891 h 76"/>
              <a:gd name="T6" fmla="*/ 2146786634 w 84"/>
              <a:gd name="T7" fmla="*/ 29495332 h 76"/>
              <a:gd name="T8" fmla="*/ 1566573885 w 84"/>
              <a:gd name="T9" fmla="*/ 147476661 h 76"/>
              <a:gd name="T10" fmla="*/ 1450534567 w 84"/>
              <a:gd name="T11" fmla="*/ 442424553 h 76"/>
              <a:gd name="T12" fmla="*/ 1595589101 w 84"/>
              <a:gd name="T13" fmla="*/ 619391115 h 76"/>
              <a:gd name="T14" fmla="*/ 319118897 w 84"/>
              <a:gd name="T15" fmla="*/ 1769692780 h 76"/>
              <a:gd name="T16" fmla="*/ 261093852 w 84"/>
              <a:gd name="T17" fmla="*/ 973329671 h 76"/>
              <a:gd name="T18" fmla="*/ 377138556 w 84"/>
              <a:gd name="T19" fmla="*/ 855353773 h 76"/>
              <a:gd name="T20" fmla="*/ 812296772 w 84"/>
              <a:gd name="T21" fmla="*/ 825858441 h 76"/>
              <a:gd name="T22" fmla="*/ 870321817 w 84"/>
              <a:gd name="T23" fmla="*/ 265452559 h 76"/>
              <a:gd name="T24" fmla="*/ 319118897 w 84"/>
              <a:gd name="T25" fmla="*/ 235957227 h 76"/>
              <a:gd name="T26" fmla="*/ 203074193 w 84"/>
              <a:gd name="T27" fmla="*/ 678381780 h 76"/>
              <a:gd name="T28" fmla="*/ 116044704 w 84"/>
              <a:gd name="T29" fmla="*/ 796363109 h 76"/>
              <a:gd name="T30" fmla="*/ 0 w 84"/>
              <a:gd name="T31" fmla="*/ 1032320336 h 76"/>
              <a:gd name="T32" fmla="*/ 87029489 w 84"/>
              <a:gd name="T33" fmla="*/ 1946664773 h 76"/>
              <a:gd name="T34" fmla="*/ 1218445158 w 84"/>
              <a:gd name="T35" fmla="*/ 2147483646 h 76"/>
              <a:gd name="T36" fmla="*/ 1479544396 w 84"/>
              <a:gd name="T37" fmla="*/ 2147483646 h 76"/>
              <a:gd name="T38" fmla="*/ 1653608760 w 84"/>
              <a:gd name="T39" fmla="*/ 2005655438 h 76"/>
              <a:gd name="T40" fmla="*/ 1682618589 w 84"/>
              <a:gd name="T41" fmla="*/ 2064640671 h 76"/>
              <a:gd name="T42" fmla="*/ 2001737486 w 84"/>
              <a:gd name="T43" fmla="*/ 2094136003 h 76"/>
              <a:gd name="T44" fmla="*/ 2147483646 w 84"/>
              <a:gd name="T45" fmla="*/ 1858178776 h 76"/>
              <a:gd name="T46" fmla="*/ 2147483646 w 84"/>
              <a:gd name="T47" fmla="*/ 1563230885 h 76"/>
              <a:gd name="T48" fmla="*/ 2001737486 w 84"/>
              <a:gd name="T49" fmla="*/ 1268282993 h 76"/>
              <a:gd name="T50" fmla="*/ 1682618589 w 84"/>
              <a:gd name="T51" fmla="*/ 1238787661 h 76"/>
              <a:gd name="T52" fmla="*/ 1450534567 w 84"/>
              <a:gd name="T53" fmla="*/ 1474744888 h 76"/>
              <a:gd name="T54" fmla="*/ 1421524737 w 84"/>
              <a:gd name="T55" fmla="*/ 1769692780 h 76"/>
              <a:gd name="T56" fmla="*/ 1479544396 w 84"/>
              <a:gd name="T57" fmla="*/ 1828683444 h 76"/>
              <a:gd name="T58" fmla="*/ 1305480033 w 84"/>
              <a:gd name="T59" fmla="*/ 1976160105 h 76"/>
              <a:gd name="T60" fmla="*/ 638232409 w 84"/>
              <a:gd name="T61" fmla="*/ 1828683444 h 76"/>
              <a:gd name="T62" fmla="*/ 1769648078 w 84"/>
              <a:gd name="T63" fmla="*/ 796363109 h 76"/>
              <a:gd name="T64" fmla="*/ 1885692782 w 84"/>
              <a:gd name="T65" fmla="*/ 943834339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124" name="稻壳儿小白白(http://dwz.cn/Wu2UP)"/>
          <p:cNvSpPr txBox="1">
            <a:spLocks noChangeArrowheads="1"/>
          </p:cNvSpPr>
          <p:nvPr/>
        </p:nvSpPr>
        <p:spPr bwMode="auto">
          <a:xfrm>
            <a:off x="6964365" y="1798641"/>
            <a:ext cx="4562475"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高效完成产品设计的需求，尽快使项目更新到</a:t>
            </a:r>
            <a:r>
              <a:rPr lang="en-US" altLang="zh-CN" sz="1200">
                <a:solidFill>
                  <a:srgbClr val="445469"/>
                </a:solidFill>
                <a:sym typeface="Arial" panose="020B0604020202020204" pitchFamily="34" charset="0"/>
              </a:rPr>
              <a:t>3.0</a:t>
            </a:r>
            <a:endParaRPr lang="en-US" altLang="zh-CN" sz="1200">
              <a:solidFill>
                <a:srgbClr val="445469"/>
              </a:solidFill>
              <a:sym typeface="Arial" panose="020B0604020202020204" pitchFamily="34" charset="0"/>
            </a:endParaRPr>
          </a:p>
        </p:txBody>
      </p:sp>
      <p:sp>
        <p:nvSpPr>
          <p:cNvPr id="47125" name="稻壳儿小白白(http://dwz.cn/Wu2UP)"/>
          <p:cNvSpPr txBox="1">
            <a:spLocks noChangeArrowheads="1"/>
          </p:cNvSpPr>
          <p:nvPr/>
        </p:nvSpPr>
        <p:spPr bwMode="auto">
          <a:xfrm>
            <a:off x="6951665" y="1504950"/>
            <a:ext cx="2151063"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云控教室</a:t>
            </a:r>
            <a:endParaRPr lang="en-US" altLang="zh-CN" sz="1600" b="1">
              <a:solidFill>
                <a:srgbClr val="445469"/>
              </a:solidFill>
              <a:sym typeface="Arial" panose="020B0604020202020204" pitchFamily="34" charset="0"/>
            </a:endParaRPr>
          </a:p>
        </p:txBody>
      </p:sp>
      <p:sp>
        <p:nvSpPr>
          <p:cNvPr id="47126" name="稻壳儿小白白(http://dwz.cn/Wu2UP)"/>
          <p:cNvSpPr txBox="1">
            <a:spLocks noChangeArrowheads="1"/>
          </p:cNvSpPr>
          <p:nvPr/>
        </p:nvSpPr>
        <p:spPr bwMode="auto">
          <a:xfrm>
            <a:off x="6951665" y="3906841"/>
            <a:ext cx="4562475"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完善更新各项功能，优化项目代码，使其可读性和扩展性更高</a:t>
            </a:r>
            <a:endParaRPr lang="zh-CN" altLang="en-US" sz="1200">
              <a:solidFill>
                <a:srgbClr val="445469"/>
              </a:solidFill>
              <a:sym typeface="Arial" panose="020B0604020202020204" pitchFamily="34" charset="0"/>
            </a:endParaRPr>
          </a:p>
        </p:txBody>
      </p:sp>
      <p:sp>
        <p:nvSpPr>
          <p:cNvPr id="47127" name="稻壳儿小白白(http://dwz.cn/Wu2UP)"/>
          <p:cNvSpPr txBox="1">
            <a:spLocks noChangeArrowheads="1"/>
          </p:cNvSpPr>
          <p:nvPr/>
        </p:nvSpPr>
        <p:spPr bwMode="auto">
          <a:xfrm>
            <a:off x="7022150" y="3521075"/>
            <a:ext cx="2151063"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智慧校园</a:t>
            </a:r>
            <a:endParaRPr lang="zh-CN" altLang="en-US" sz="1600" b="1">
              <a:solidFill>
                <a:srgbClr val="445469"/>
              </a:solidFill>
              <a:sym typeface="Arial" panose="020B0604020202020204" pitchFamily="34" charset="0"/>
            </a:endParaRPr>
          </a:p>
        </p:txBody>
      </p:sp>
      <p:sp>
        <p:nvSpPr>
          <p:cNvPr id="47128" name="稻壳儿小白白(http://dwz.cn/Wu2UP)"/>
          <p:cNvSpPr txBox="1">
            <a:spLocks noChangeArrowheads="1"/>
          </p:cNvSpPr>
          <p:nvPr/>
        </p:nvSpPr>
        <p:spPr bwMode="auto">
          <a:xfrm>
            <a:off x="7022150" y="5921378"/>
            <a:ext cx="4562475"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高效完成本次功能迭代</a:t>
            </a:r>
            <a:endParaRPr lang="zh-CN" altLang="en-US" sz="1200">
              <a:solidFill>
                <a:srgbClr val="445469"/>
              </a:solidFill>
              <a:sym typeface="Arial" panose="020B0604020202020204" pitchFamily="34" charset="0"/>
            </a:endParaRPr>
          </a:p>
        </p:txBody>
      </p:sp>
      <p:sp>
        <p:nvSpPr>
          <p:cNvPr id="47129" name="稻壳儿小白白(http://dwz.cn/Wu2UP)"/>
          <p:cNvSpPr txBox="1">
            <a:spLocks noChangeArrowheads="1"/>
          </p:cNvSpPr>
          <p:nvPr/>
        </p:nvSpPr>
        <p:spPr bwMode="auto">
          <a:xfrm>
            <a:off x="7022465" y="5591175"/>
            <a:ext cx="215138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中控云管理平台</a:t>
            </a:r>
            <a:endParaRPr lang="en-US" altLang="zh-CN" sz="1600" b="1">
              <a:solidFill>
                <a:srgbClr val="445469"/>
              </a:solidFill>
              <a:sym typeface="Arial" panose="020B0604020202020204" pitchFamily="34" charset="0"/>
            </a:endParaRPr>
          </a:p>
        </p:txBody>
      </p:sp>
      <p:pic>
        <p:nvPicPr>
          <p:cNvPr id="47132" name="图片 46"/>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3" name="文本框 47"/>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47134" name="文本框 48"/>
          <p:cNvSpPr txBox="1">
            <a:spLocks noChangeArrowheads="1"/>
          </p:cNvSpPr>
          <p:nvPr/>
        </p:nvSpPr>
        <p:spPr bwMode="auto">
          <a:xfrm>
            <a:off x="261939" y="17780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稻壳儿小白白(http://dwz.cn/Wu2UP)"/>
          <p:cNvSpPr>
            <a:spLocks noChangeAspect="1"/>
          </p:cNvSpPr>
          <p:nvPr/>
        </p:nvSpPr>
        <p:spPr bwMode="auto">
          <a:xfrm>
            <a:off x="6529390" y="2806701"/>
            <a:ext cx="1938337" cy="1908175"/>
          </a:xfrm>
          <a:custGeom>
            <a:avLst/>
            <a:gdLst>
              <a:gd name="T0" fmla="*/ 2147483646 w 145"/>
              <a:gd name="T1" fmla="*/ 2147483646 h 143"/>
              <a:gd name="T2" fmla="*/ 2147483646 w 145"/>
              <a:gd name="T3" fmla="*/ 2147483646 h 143"/>
              <a:gd name="T4" fmla="*/ 1429597061 w 145"/>
              <a:gd name="T5" fmla="*/ 2147483646 h 143"/>
              <a:gd name="T6" fmla="*/ 357402607 w 145"/>
              <a:gd name="T7" fmla="*/ 2147483646 h 143"/>
              <a:gd name="T8" fmla="*/ 0 w 145"/>
              <a:gd name="T9" fmla="*/ 2147483646 h 143"/>
              <a:gd name="T10" fmla="*/ 1072194454 w 145"/>
              <a:gd name="T11" fmla="*/ 2147483646 h 143"/>
              <a:gd name="T12" fmla="*/ 2147483646 w 145"/>
              <a:gd name="T13" fmla="*/ 2147483646 h 143"/>
              <a:gd name="T14" fmla="*/ 2147483646 w 145"/>
              <a:gd name="T15" fmla="*/ 2147483646 h 143"/>
              <a:gd name="T16" fmla="*/ 2147483646 w 145"/>
              <a:gd name="T17" fmla="*/ 1424472653 h 143"/>
              <a:gd name="T18" fmla="*/ 2147483646 w 145"/>
              <a:gd name="T19" fmla="*/ 178060750 h 143"/>
              <a:gd name="T20" fmla="*/ 2147483646 w 145"/>
              <a:gd name="T21" fmla="*/ 534182249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3" name="稻壳儿小白白(http://dwz.cn/Wu2UP)"/>
          <p:cNvSpPr/>
          <p:nvPr/>
        </p:nvSpPr>
        <p:spPr bwMode="auto">
          <a:xfrm>
            <a:off x="5530849" y="3046413"/>
            <a:ext cx="1481139" cy="1458912"/>
          </a:xfrm>
          <a:custGeom>
            <a:avLst/>
            <a:gdLst>
              <a:gd name="T0" fmla="*/ 2147483646 w 145"/>
              <a:gd name="T1" fmla="*/ 2147483646 h 143"/>
              <a:gd name="T2" fmla="*/ 2147483646 w 145"/>
              <a:gd name="T3" fmla="*/ 2147483646 h 143"/>
              <a:gd name="T4" fmla="*/ 834728518 w 145"/>
              <a:gd name="T5" fmla="*/ 2147483646 h 143"/>
              <a:gd name="T6" fmla="*/ 208677022 w 145"/>
              <a:gd name="T7" fmla="*/ 2147483646 h 143"/>
              <a:gd name="T8" fmla="*/ 0 w 145"/>
              <a:gd name="T9" fmla="*/ 2147483646 h 143"/>
              <a:gd name="T10" fmla="*/ 626041281 w 145"/>
              <a:gd name="T11" fmla="*/ 2147483646 h 143"/>
              <a:gd name="T12" fmla="*/ 2147483646 w 145"/>
              <a:gd name="T13" fmla="*/ 2147483646 h 143"/>
              <a:gd name="T14" fmla="*/ 2147483646 w 145"/>
              <a:gd name="T15" fmla="*/ 2147483646 h 143"/>
              <a:gd name="T16" fmla="*/ 2147483646 w 145"/>
              <a:gd name="T17" fmla="*/ 832671473 h 143"/>
              <a:gd name="T18" fmla="*/ 2147483646 w 145"/>
              <a:gd name="T19" fmla="*/ 104082659 h 143"/>
              <a:gd name="T20" fmla="*/ 2147483646 w 145"/>
              <a:gd name="T21" fmla="*/ 312258179 h 143"/>
              <a:gd name="T22" fmla="*/ 2147483646 w 145"/>
              <a:gd name="T23" fmla="*/ 2147483646 h 143"/>
              <a:gd name="T24" fmla="*/ 2147483646 w 145"/>
              <a:gd name="T25" fmla="*/ 2147483646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4" name="稻壳儿小白白(http://dwz.cn/Wu2UP)"/>
          <p:cNvSpPr/>
          <p:nvPr/>
        </p:nvSpPr>
        <p:spPr bwMode="auto">
          <a:xfrm>
            <a:off x="4611688" y="3165475"/>
            <a:ext cx="1295400" cy="1265238"/>
          </a:xfrm>
          <a:custGeom>
            <a:avLst/>
            <a:gdLst>
              <a:gd name="T0" fmla="*/ 2147483646 w 127"/>
              <a:gd name="T1" fmla="*/ 2147483646 h 124"/>
              <a:gd name="T2" fmla="*/ 2147483646 w 127"/>
              <a:gd name="T3" fmla="*/ 2147483646 h 124"/>
              <a:gd name="T4" fmla="*/ 832320000 w 127"/>
              <a:gd name="T5" fmla="*/ 2147483646 h 124"/>
              <a:gd name="T6" fmla="*/ 208080000 w 127"/>
              <a:gd name="T7" fmla="*/ 2147483646 h 124"/>
              <a:gd name="T8" fmla="*/ 104040000 w 127"/>
              <a:gd name="T9" fmla="*/ 2147483646 h 124"/>
              <a:gd name="T10" fmla="*/ 624240000 w 127"/>
              <a:gd name="T11" fmla="*/ 2147483646 h 124"/>
              <a:gd name="T12" fmla="*/ 2147483646 w 127"/>
              <a:gd name="T13" fmla="*/ 2147483646 h 124"/>
              <a:gd name="T14" fmla="*/ 1976760000 w 127"/>
              <a:gd name="T15" fmla="*/ 2147483646 h 124"/>
              <a:gd name="T16" fmla="*/ 2147483646 w 127"/>
              <a:gd name="T17" fmla="*/ 624670448 h 124"/>
              <a:gd name="T18" fmla="*/ 2147483646 w 127"/>
              <a:gd name="T19" fmla="*/ 104116843 h 124"/>
              <a:gd name="T20" fmla="*/ 2147483646 w 127"/>
              <a:gd name="T21" fmla="*/ 208223483 h 124"/>
              <a:gd name="T22" fmla="*/ 2147483646 w 127"/>
              <a:gd name="T23" fmla="*/ 2147483646 h 124"/>
              <a:gd name="T24" fmla="*/ 2147483646 w 127"/>
              <a:gd name="T25" fmla="*/ 2147483646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5" name="稻壳儿小白白(http://dwz.cn/Wu2UP)"/>
          <p:cNvSpPr/>
          <p:nvPr/>
        </p:nvSpPr>
        <p:spPr bwMode="auto">
          <a:xfrm>
            <a:off x="3889375" y="3292475"/>
            <a:ext cx="1028700" cy="1041400"/>
          </a:xfrm>
          <a:custGeom>
            <a:avLst/>
            <a:gdLst>
              <a:gd name="T0" fmla="*/ 1556056435 w 101"/>
              <a:gd name="T1" fmla="*/ 2147483646 h 102"/>
              <a:gd name="T2" fmla="*/ 2147483646 w 101"/>
              <a:gd name="T3" fmla="*/ 521200280 h 102"/>
              <a:gd name="T4" fmla="*/ 2147483646 w 101"/>
              <a:gd name="T5" fmla="*/ 104242098 h 102"/>
              <a:gd name="T6" fmla="*/ 2147483646 w 101"/>
              <a:gd name="T7" fmla="*/ 208484196 h 102"/>
              <a:gd name="T8" fmla="*/ 2147483646 w 101"/>
              <a:gd name="T9" fmla="*/ 2147483646 h 102"/>
              <a:gd name="T10" fmla="*/ 2147483646 w 101"/>
              <a:gd name="T11" fmla="*/ 2147483646 h 102"/>
              <a:gd name="T12" fmla="*/ 2147483646 w 101"/>
              <a:gd name="T13" fmla="*/ 2147483646 h 102"/>
              <a:gd name="T14" fmla="*/ 622424611 w 101"/>
              <a:gd name="T15" fmla="*/ 2147483646 h 102"/>
              <a:gd name="T16" fmla="*/ 207471475 w 101"/>
              <a:gd name="T17" fmla="*/ 2147483646 h 102"/>
              <a:gd name="T18" fmla="*/ 0 w 101"/>
              <a:gd name="T19" fmla="*/ 2147483646 h 102"/>
              <a:gd name="T20" fmla="*/ 518688873 w 101"/>
              <a:gd name="T21" fmla="*/ 2147483646 h 102"/>
              <a:gd name="T22" fmla="*/ 1556056435 w 101"/>
              <a:gd name="T23" fmla="*/ 2147483646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1206" name="稻壳儿小白白(http://dwz.cn/Wu2UP)"/>
          <p:cNvSpPr/>
          <p:nvPr/>
        </p:nvSpPr>
        <p:spPr bwMode="auto">
          <a:xfrm>
            <a:off x="7864476" y="3209925"/>
            <a:ext cx="2549525" cy="287338"/>
          </a:xfrm>
          <a:custGeom>
            <a:avLst/>
            <a:gdLst>
              <a:gd name="T0" fmla="*/ 0 w 1600200"/>
              <a:gd name="T1" fmla="*/ 149449 h 552450"/>
              <a:gd name="T2" fmla="*/ 435218 w 1600200"/>
              <a:gd name="T3" fmla="*/ 0 h 552450"/>
              <a:gd name="T4" fmla="*/ 4062041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7" name="稻壳儿小白白(http://dwz.cn/Wu2UP)"/>
          <p:cNvSpPr/>
          <p:nvPr/>
        </p:nvSpPr>
        <p:spPr bwMode="auto">
          <a:xfrm flipH="1">
            <a:off x="1617663" y="3517900"/>
            <a:ext cx="2551112" cy="287338"/>
          </a:xfrm>
          <a:custGeom>
            <a:avLst/>
            <a:gdLst>
              <a:gd name="T0" fmla="*/ 0 w 1600200"/>
              <a:gd name="T1" fmla="*/ 149449 h 552450"/>
              <a:gd name="T2" fmla="*/ 435760 w 1600200"/>
              <a:gd name="T3" fmla="*/ 0 h 552450"/>
              <a:gd name="T4" fmla="*/ 4067099 w 1600200"/>
              <a:gd name="T5" fmla="*/ 0 h 552450"/>
              <a:gd name="T6" fmla="*/ 0 60000 65536"/>
              <a:gd name="T7" fmla="*/ 0 60000 65536"/>
              <a:gd name="T8" fmla="*/ 0 60000 65536"/>
            </a:gdLst>
            <a:ahLst/>
            <a:cxnLst>
              <a:cxn ang="T6">
                <a:pos x="T0" y="T1"/>
              </a:cxn>
              <a:cxn ang="T7">
                <a:pos x="T2" y="T3"/>
              </a:cxn>
              <a:cxn ang="T8">
                <a:pos x="T4" y="T5"/>
              </a:cxn>
            </a:cxnLst>
            <a:rect l="0" t="0" r="r" b="b"/>
            <a:pathLst>
              <a:path w="1600200" h="552450">
                <a:moveTo>
                  <a:pt x="0" y="552450"/>
                </a:moveTo>
                <a:lnTo>
                  <a:pt x="171450" y="0"/>
                </a:lnTo>
                <a:lnTo>
                  <a:pt x="16002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8" name="稻壳儿小白白(http://dwz.cn/Wu2UP)"/>
          <p:cNvSpPr/>
          <p:nvPr/>
        </p:nvSpPr>
        <p:spPr bwMode="auto">
          <a:xfrm>
            <a:off x="6272215" y="2509838"/>
            <a:ext cx="673100" cy="1001712"/>
          </a:xfrm>
          <a:custGeom>
            <a:avLst/>
            <a:gdLst>
              <a:gd name="T0" fmla="*/ 0 w 647700"/>
              <a:gd name="T1" fmla="*/ 1039605 h 965200"/>
              <a:gd name="T2" fmla="*/ 109725 w 647700"/>
              <a:gd name="T3" fmla="*/ 560839 h 965200"/>
              <a:gd name="T4" fmla="*/ 699496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09" name="稻壳儿小白白(http://dwz.cn/Wu2UP)"/>
          <p:cNvSpPr/>
          <p:nvPr/>
        </p:nvSpPr>
        <p:spPr bwMode="auto">
          <a:xfrm flipH="1">
            <a:off x="4559302" y="2501900"/>
            <a:ext cx="673100" cy="1003300"/>
          </a:xfrm>
          <a:custGeom>
            <a:avLst/>
            <a:gdLst>
              <a:gd name="T0" fmla="*/ 0 w 647700"/>
              <a:gd name="T1" fmla="*/ 1042904 h 965200"/>
              <a:gd name="T2" fmla="*/ 109725 w 647700"/>
              <a:gd name="T3" fmla="*/ 562619 h 965200"/>
              <a:gd name="T4" fmla="*/ 699496 w 647700"/>
              <a:gd name="T5" fmla="*/ 0 h 965200"/>
              <a:gd name="T6" fmla="*/ 0 60000 65536"/>
              <a:gd name="T7" fmla="*/ 0 60000 65536"/>
              <a:gd name="T8" fmla="*/ 0 60000 65536"/>
            </a:gdLst>
            <a:ahLst/>
            <a:cxnLst>
              <a:cxn ang="T6">
                <a:pos x="T0" y="T1"/>
              </a:cxn>
              <a:cxn ang="T7">
                <a:pos x="T2" y="T3"/>
              </a:cxn>
              <a:cxn ang="T8">
                <a:pos x="T4" y="T5"/>
              </a:cxn>
            </a:cxnLst>
            <a:rect l="0" t="0" r="r" b="b"/>
            <a:pathLst>
              <a:path w="647700" h="965200">
                <a:moveTo>
                  <a:pt x="0" y="965200"/>
                </a:moveTo>
                <a:lnTo>
                  <a:pt x="101600" y="520700"/>
                </a:lnTo>
                <a:lnTo>
                  <a:pt x="647700" y="0"/>
                </a:lnTo>
              </a:path>
            </a:pathLst>
          </a:custGeom>
          <a:noFill/>
          <a:ln w="12700" cap="flat" cmpd="sng">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10" name="稻壳儿小白白(http://dwz.cn/Wu2UP)"/>
          <p:cNvSpPr>
            <a:spLocks noChangeAspect="1" noEditPoints="1"/>
          </p:cNvSpPr>
          <p:nvPr/>
        </p:nvSpPr>
        <p:spPr bwMode="auto">
          <a:xfrm>
            <a:off x="4333878" y="3675063"/>
            <a:ext cx="225425" cy="241300"/>
          </a:xfrm>
          <a:custGeom>
            <a:avLst/>
            <a:gdLst>
              <a:gd name="T0" fmla="*/ 24082704 w 376"/>
              <a:gd name="T1" fmla="*/ 1086151 h 401"/>
              <a:gd name="T2" fmla="*/ 22285300 w 376"/>
              <a:gd name="T3" fmla="*/ 1086151 h 401"/>
              <a:gd name="T4" fmla="*/ 0 w 376"/>
              <a:gd name="T5" fmla="*/ 57573819 h 401"/>
              <a:gd name="T6" fmla="*/ 23363862 w 376"/>
              <a:gd name="T7" fmla="*/ 80747645 h 401"/>
              <a:gd name="T8" fmla="*/ 46368004 w 376"/>
              <a:gd name="T9" fmla="*/ 57573819 h 401"/>
              <a:gd name="T10" fmla="*/ 24082704 w 376"/>
              <a:gd name="T11" fmla="*/ 1086151 h 401"/>
              <a:gd name="T12" fmla="*/ 112505061 w 376"/>
              <a:gd name="T13" fmla="*/ 1086151 h 401"/>
              <a:gd name="T14" fmla="*/ 111067377 w 376"/>
              <a:gd name="T15" fmla="*/ 1086151 h 401"/>
              <a:gd name="T16" fmla="*/ 88422956 w 376"/>
              <a:gd name="T17" fmla="*/ 57573819 h 401"/>
              <a:gd name="T18" fmla="*/ 111786219 w 376"/>
              <a:gd name="T19" fmla="*/ 80747645 h 401"/>
              <a:gd name="T20" fmla="*/ 135150081 w 376"/>
              <a:gd name="T21" fmla="*/ 57573819 h 401"/>
              <a:gd name="T22" fmla="*/ 112505061 w 376"/>
              <a:gd name="T23" fmla="*/ 1086151 h 401"/>
              <a:gd name="T24" fmla="*/ 66496778 w 376"/>
              <a:gd name="T25" fmla="*/ 65177477 h 401"/>
              <a:gd name="T26" fmla="*/ 44211478 w 376"/>
              <a:gd name="T27" fmla="*/ 122026794 h 401"/>
              <a:gd name="T28" fmla="*/ 67575340 w 376"/>
              <a:gd name="T29" fmla="*/ 145201222 h 401"/>
              <a:gd name="T30" fmla="*/ 90938603 w 376"/>
              <a:gd name="T31" fmla="*/ 122026794 h 401"/>
              <a:gd name="T32" fmla="*/ 68294182 w 376"/>
              <a:gd name="T33" fmla="*/ 65177477 h 401"/>
              <a:gd name="T34" fmla="*/ 66496778 w 376"/>
              <a:gd name="T35" fmla="*/ 65177477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1" name="稻壳儿小白白(http://dwz.cn/Wu2UP)"/>
          <p:cNvSpPr>
            <a:spLocks noChangeAspect="1"/>
          </p:cNvSpPr>
          <p:nvPr/>
        </p:nvSpPr>
        <p:spPr bwMode="auto">
          <a:xfrm>
            <a:off x="7526340" y="3676652"/>
            <a:ext cx="242887" cy="250825"/>
          </a:xfrm>
          <a:custGeom>
            <a:avLst/>
            <a:gdLst>
              <a:gd name="T0" fmla="*/ 80936331 w 274"/>
              <a:gd name="T1" fmla="*/ 221525284 h 284"/>
              <a:gd name="T2" fmla="*/ 62863411 w 274"/>
              <a:gd name="T3" fmla="*/ 212945126 h 284"/>
              <a:gd name="T4" fmla="*/ 7072089 w 274"/>
              <a:gd name="T5" fmla="*/ 138843119 h 284"/>
              <a:gd name="T6" fmla="*/ 11000831 w 274"/>
              <a:gd name="T7" fmla="*/ 108422639 h 284"/>
              <a:gd name="T8" fmla="*/ 41647142 w 274"/>
              <a:gd name="T9" fmla="*/ 113102645 h 284"/>
              <a:gd name="T10" fmla="*/ 78579263 w 274"/>
              <a:gd name="T11" fmla="*/ 161464178 h 284"/>
              <a:gd name="T12" fmla="*/ 172088099 w 274"/>
              <a:gd name="T13" fmla="*/ 13260164 h 284"/>
              <a:gd name="T14" fmla="*/ 201948130 w 274"/>
              <a:gd name="T15" fmla="*/ 6239713 h 284"/>
              <a:gd name="T16" fmla="*/ 209020220 w 274"/>
              <a:gd name="T17" fmla="*/ 36661077 h 284"/>
              <a:gd name="T18" fmla="*/ 99010138 w 274"/>
              <a:gd name="T19" fmla="*/ 211385418 h 284"/>
              <a:gd name="T20" fmla="*/ 81722611 w 274"/>
              <a:gd name="T21" fmla="*/ 221525284 h 284"/>
              <a:gd name="T22" fmla="*/ 80936331 w 274"/>
              <a:gd name="T23" fmla="*/ 221525284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2" name="稻壳儿小白白(http://dwz.cn/Wu2UP)"/>
          <p:cNvSpPr>
            <a:spLocks noEditPoints="1"/>
          </p:cNvSpPr>
          <p:nvPr/>
        </p:nvSpPr>
        <p:spPr bwMode="auto">
          <a:xfrm>
            <a:off x="5181601" y="3694113"/>
            <a:ext cx="258763" cy="222250"/>
          </a:xfrm>
          <a:custGeom>
            <a:avLst/>
            <a:gdLst>
              <a:gd name="T0" fmla="*/ 224421197 w 288"/>
              <a:gd name="T1" fmla="*/ 0 h 246"/>
              <a:gd name="T2" fmla="*/ 41978007 w 288"/>
              <a:gd name="T3" fmla="*/ 0 h 246"/>
              <a:gd name="T4" fmla="*/ 33905141 w 288"/>
              <a:gd name="T5" fmla="*/ 8162718 h 246"/>
              <a:gd name="T6" fmla="*/ 33905141 w 288"/>
              <a:gd name="T7" fmla="*/ 35098334 h 246"/>
              <a:gd name="T8" fmla="*/ 8072867 w 288"/>
              <a:gd name="T9" fmla="*/ 35098334 h 246"/>
              <a:gd name="T10" fmla="*/ 0 w 288"/>
              <a:gd name="T11" fmla="*/ 43260149 h 246"/>
              <a:gd name="T12" fmla="*/ 0 w 288"/>
              <a:gd name="T13" fmla="*/ 178754952 h 246"/>
              <a:gd name="T14" fmla="*/ 21796290 w 288"/>
              <a:gd name="T15" fmla="*/ 200792937 h 246"/>
              <a:gd name="T16" fmla="*/ 41978007 w 288"/>
              <a:gd name="T17" fmla="*/ 200792937 h 246"/>
              <a:gd name="T18" fmla="*/ 194552040 w 288"/>
              <a:gd name="T19" fmla="*/ 200792937 h 246"/>
              <a:gd name="T20" fmla="*/ 224421197 w 288"/>
              <a:gd name="T21" fmla="*/ 200792937 h 246"/>
              <a:gd name="T22" fmla="*/ 232494063 w 288"/>
              <a:gd name="T23" fmla="*/ 192630218 h 246"/>
              <a:gd name="T24" fmla="*/ 232494063 w 288"/>
              <a:gd name="T25" fmla="*/ 8162718 h 246"/>
              <a:gd name="T26" fmla="*/ 224421197 w 288"/>
              <a:gd name="T27" fmla="*/ 0 h 246"/>
              <a:gd name="T28" fmla="*/ 218770639 w 288"/>
              <a:gd name="T29" fmla="*/ 186916767 h 246"/>
              <a:gd name="T30" fmla="*/ 194552040 w 288"/>
              <a:gd name="T31" fmla="*/ 186916767 h 246"/>
              <a:gd name="T32" fmla="*/ 41978007 w 288"/>
              <a:gd name="T33" fmla="*/ 186916767 h 246"/>
              <a:gd name="T34" fmla="*/ 21796290 w 288"/>
              <a:gd name="T35" fmla="*/ 186916767 h 246"/>
              <a:gd name="T36" fmla="*/ 13723424 w 288"/>
              <a:gd name="T37" fmla="*/ 178754952 h 246"/>
              <a:gd name="T38" fmla="*/ 13723424 w 288"/>
              <a:gd name="T39" fmla="*/ 48973601 h 246"/>
              <a:gd name="T40" fmla="*/ 33905141 w 288"/>
              <a:gd name="T41" fmla="*/ 48973601 h 246"/>
              <a:gd name="T42" fmla="*/ 33905141 w 288"/>
              <a:gd name="T43" fmla="*/ 174673141 h 246"/>
              <a:gd name="T44" fmla="*/ 47628565 w 288"/>
              <a:gd name="T45" fmla="*/ 174673141 h 246"/>
              <a:gd name="T46" fmla="*/ 47628565 w 288"/>
              <a:gd name="T47" fmla="*/ 48973601 h 246"/>
              <a:gd name="T48" fmla="*/ 47628565 w 288"/>
              <a:gd name="T49" fmla="*/ 48973601 h 246"/>
              <a:gd name="T50" fmla="*/ 47628565 w 288"/>
              <a:gd name="T51" fmla="*/ 35098334 h 246"/>
              <a:gd name="T52" fmla="*/ 47628565 w 288"/>
              <a:gd name="T53" fmla="*/ 13876170 h 246"/>
              <a:gd name="T54" fmla="*/ 218770639 w 288"/>
              <a:gd name="T55" fmla="*/ 13876170 h 246"/>
              <a:gd name="T56" fmla="*/ 218770639 w 288"/>
              <a:gd name="T57" fmla="*/ 186916767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3" name="稻壳儿小白白(http://dwz.cn/Wu2UP)"/>
          <p:cNvSpPr>
            <a:spLocks noChangeArrowheads="1"/>
          </p:cNvSpPr>
          <p:nvPr/>
        </p:nvSpPr>
        <p:spPr bwMode="auto">
          <a:xfrm>
            <a:off x="5254627" y="3730629"/>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4" name="稻壳儿小白白(http://dwz.cn/Wu2UP)"/>
          <p:cNvSpPr>
            <a:spLocks noChangeArrowheads="1"/>
          </p:cNvSpPr>
          <p:nvPr/>
        </p:nvSpPr>
        <p:spPr bwMode="auto">
          <a:xfrm>
            <a:off x="5345115" y="3740154"/>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5" name="稻壳儿小白白(http://dwz.cn/Wu2UP)"/>
          <p:cNvSpPr>
            <a:spLocks noChangeArrowheads="1"/>
          </p:cNvSpPr>
          <p:nvPr/>
        </p:nvSpPr>
        <p:spPr bwMode="auto">
          <a:xfrm>
            <a:off x="5345115" y="3775078"/>
            <a:ext cx="57151"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6" name="稻壳儿小白白(http://dwz.cn/Wu2UP)"/>
          <p:cNvSpPr>
            <a:spLocks noChangeArrowheads="1"/>
          </p:cNvSpPr>
          <p:nvPr/>
        </p:nvSpPr>
        <p:spPr bwMode="auto">
          <a:xfrm>
            <a:off x="5254627" y="3822701"/>
            <a:ext cx="147639"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7" name="稻壳儿小白白(http://dwz.cn/Wu2UP)"/>
          <p:cNvSpPr>
            <a:spLocks noChangeArrowheads="1"/>
          </p:cNvSpPr>
          <p:nvPr/>
        </p:nvSpPr>
        <p:spPr bwMode="auto">
          <a:xfrm>
            <a:off x="5254627" y="3859213"/>
            <a:ext cx="147639"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51218" name="稻壳儿小白白(http://dwz.cn/Wu2UP)"/>
          <p:cNvSpPr>
            <a:spLocks noChangeArrowheads="1"/>
          </p:cNvSpPr>
          <p:nvPr/>
        </p:nvSpPr>
        <p:spPr bwMode="auto">
          <a:xfrm>
            <a:off x="6272216" y="3654425"/>
            <a:ext cx="301625" cy="300038"/>
          </a:xfrm>
          <a:prstGeom prst="ellipse">
            <a:avLst/>
          </a:prstGeom>
          <a:noFill/>
          <a:ln w="30163" cap="rnd">
            <a:solidFill>
              <a:srgbClr val="FFFFFF"/>
            </a:solidFill>
            <a:round/>
          </a:ln>
          <a:extLst>
            <a:ext uri="{909E8E84-426E-40DD-AFC4-6F175D3DCCD1}">
              <a14:hiddenFill xmlns:a14="http://schemas.microsoft.com/office/drawing/2010/main">
                <a:solidFill>
                  <a:srgbClr val="FFFFFF"/>
                </a:solidFill>
              </a14:hiddenFill>
            </a:ext>
          </a:extLst>
        </p:spPr>
        <p:txBody>
          <a:bodyPr lIns="80296" tIns="40148" rIns="80296" bIns="40148"/>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sz="1500">
              <a:solidFill>
                <a:srgbClr val="000000"/>
              </a:solidFill>
              <a:sym typeface="Arial" panose="020B0604020202020204" pitchFamily="34" charset="0"/>
            </a:endParaRPr>
          </a:p>
        </p:txBody>
      </p:sp>
      <p:sp>
        <p:nvSpPr>
          <p:cNvPr id="51219" name="稻壳儿小白白(http://dwz.cn/Wu2UP)"/>
          <p:cNvSpPr/>
          <p:nvPr/>
        </p:nvSpPr>
        <p:spPr bwMode="auto">
          <a:xfrm>
            <a:off x="6318253" y="3694117"/>
            <a:ext cx="155575" cy="141287"/>
          </a:xfrm>
          <a:custGeom>
            <a:avLst/>
            <a:gdLst>
              <a:gd name="T0" fmla="*/ 21454611 w 95"/>
              <a:gd name="T1" fmla="*/ 87032792 h 87"/>
              <a:gd name="T2" fmla="*/ 77772761 w 95"/>
              <a:gd name="T3" fmla="*/ 195162819 h 87"/>
              <a:gd name="T4" fmla="*/ 152864720 w 95"/>
              <a:gd name="T5" fmla="*/ 224173749 h 87"/>
              <a:gd name="T6" fmla="*/ 144819036 w 95"/>
              <a:gd name="T7" fmla="*/ 213624320 h 87"/>
              <a:gd name="T8" fmla="*/ 128727668 w 95"/>
              <a:gd name="T9" fmla="*/ 200437533 h 87"/>
              <a:gd name="T10" fmla="*/ 120681984 w 95"/>
              <a:gd name="T11" fmla="*/ 176701317 h 87"/>
              <a:gd name="T12" fmla="*/ 96546570 w 95"/>
              <a:gd name="T13" fmla="*/ 168789245 h 87"/>
              <a:gd name="T14" fmla="*/ 120681984 w 95"/>
              <a:gd name="T15" fmla="*/ 137140957 h 87"/>
              <a:gd name="T16" fmla="*/ 190410699 w 95"/>
              <a:gd name="T17" fmla="*/ 87032792 h 87"/>
              <a:gd name="T18" fmla="*/ 115318741 w 95"/>
              <a:gd name="T19" fmla="*/ 7912072 h 87"/>
              <a:gd name="T20" fmla="*/ 16091368 w 95"/>
              <a:gd name="T21" fmla="*/ 36923003 h 87"/>
              <a:gd name="T22" fmla="*/ 21454611 w 95"/>
              <a:gd name="T23" fmla="*/ 87032792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0" name="稻壳儿小白白(http://dwz.cn/Wu2UP)"/>
          <p:cNvSpPr/>
          <p:nvPr/>
        </p:nvSpPr>
        <p:spPr bwMode="auto">
          <a:xfrm>
            <a:off x="6402389" y="3803654"/>
            <a:ext cx="117475" cy="138113"/>
          </a:xfrm>
          <a:custGeom>
            <a:avLst/>
            <a:gdLst>
              <a:gd name="T0" fmla="*/ 31076161 w 73"/>
              <a:gd name="T1" fmla="*/ 84484535 h 85"/>
              <a:gd name="T2" fmla="*/ 31076161 w 73"/>
              <a:gd name="T3" fmla="*/ 118808052 h 85"/>
              <a:gd name="T4" fmla="*/ 64741599 w 73"/>
              <a:gd name="T5" fmla="*/ 153129945 h 85"/>
              <a:gd name="T6" fmla="*/ 49204323 w 73"/>
              <a:gd name="T7" fmla="*/ 211213774 h 85"/>
              <a:gd name="T8" fmla="*/ 116535200 w 73"/>
              <a:gd name="T9" fmla="*/ 174251485 h 85"/>
              <a:gd name="T10" fmla="*/ 170918079 w 73"/>
              <a:gd name="T11" fmla="*/ 97686512 h 85"/>
              <a:gd name="T12" fmla="*/ 139841918 w 73"/>
              <a:gd name="T13" fmla="*/ 63364620 h 85"/>
              <a:gd name="T14" fmla="*/ 62152321 w 73"/>
              <a:gd name="T15" fmla="*/ 29041102 h 85"/>
              <a:gd name="T16" fmla="*/ 31076161 w 73"/>
              <a:gd name="T17" fmla="*/ 84484535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1" name="稻壳儿小白白(http://dwz.cn/Wu2UP)"/>
          <p:cNvSpPr/>
          <p:nvPr/>
        </p:nvSpPr>
        <p:spPr bwMode="auto">
          <a:xfrm>
            <a:off x="6465889" y="3660779"/>
            <a:ext cx="103187" cy="193675"/>
          </a:xfrm>
          <a:custGeom>
            <a:avLst/>
            <a:gdLst>
              <a:gd name="T0" fmla="*/ 0 w 63"/>
              <a:gd name="T1" fmla="*/ 0 h 119"/>
              <a:gd name="T2" fmla="*/ 29509844 w 63"/>
              <a:gd name="T3" fmla="*/ 79465341 h 119"/>
              <a:gd name="T4" fmla="*/ 123403463 w 63"/>
              <a:gd name="T5" fmla="*/ 143036311 h 119"/>
              <a:gd name="T6" fmla="*/ 144864721 w 63"/>
              <a:gd name="T7" fmla="*/ 214554467 h 119"/>
              <a:gd name="T8" fmla="*/ 139498997 w 63"/>
              <a:gd name="T9" fmla="*/ 294019808 h 119"/>
              <a:gd name="T10" fmla="*/ 169008841 w 63"/>
              <a:gd name="T11" fmla="*/ 299317389 h 1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cmpd="sng">
            <a:solidFill>
              <a:srgbClr val="FFFFFF"/>
            </a:solidFill>
            <a:bevel/>
          </a:ln>
          <a:extLst>
            <a:ext uri="{909E8E84-426E-40DD-AFC4-6F175D3DCCD1}">
              <a14:hiddenFill xmlns:a14="http://schemas.microsoft.com/office/drawing/2010/main">
                <a:solidFill>
                  <a:srgbClr val="FFFFFF"/>
                </a:solidFill>
              </a14:hiddenFill>
            </a:ext>
          </a:extLst>
        </p:spPr>
        <p:txBody>
          <a:bodyPr lIns="80296" tIns="40148" rIns="80296" bIns="40148"/>
          <a:lstStyle/>
          <a:p>
            <a:endParaRPr lang="zh-CN" altLang="en-US"/>
          </a:p>
        </p:txBody>
      </p:sp>
      <p:sp>
        <p:nvSpPr>
          <p:cNvPr id="51222" name="稻壳儿小白白(http://dwz.cn/Wu2UP)"/>
          <p:cNvSpPr txBox="1">
            <a:spLocks noChangeArrowheads="1"/>
          </p:cNvSpPr>
          <p:nvPr/>
        </p:nvSpPr>
        <p:spPr bwMode="auto">
          <a:xfrm>
            <a:off x="3751263" y="1830390"/>
            <a:ext cx="1473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600" b="1">
                <a:solidFill>
                  <a:srgbClr val="445469"/>
                </a:solidFill>
                <a:sym typeface="Arial" panose="020B0604020202020204" pitchFamily="34" charset="0"/>
              </a:rPr>
              <a:t>项目</a:t>
            </a:r>
            <a:endParaRPr lang="zh-CN" sz="1600" b="1">
              <a:solidFill>
                <a:srgbClr val="445469"/>
              </a:solidFill>
              <a:sym typeface="Arial" panose="020B0604020202020204" pitchFamily="34" charset="0"/>
            </a:endParaRPr>
          </a:p>
        </p:txBody>
      </p:sp>
      <p:sp>
        <p:nvSpPr>
          <p:cNvPr id="51223" name="稻壳儿小白白(http://dwz.cn/Wu2UP)"/>
          <p:cNvSpPr txBox="1">
            <a:spLocks noChangeArrowheads="1"/>
          </p:cNvSpPr>
          <p:nvPr/>
        </p:nvSpPr>
        <p:spPr bwMode="auto">
          <a:xfrm>
            <a:off x="3756027" y="2116138"/>
            <a:ext cx="1566863"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000">
                <a:solidFill>
                  <a:srgbClr val="445469"/>
                </a:solidFill>
                <a:sym typeface="Arial" panose="020B0604020202020204" pitchFamily="34" charset="0"/>
              </a:rPr>
              <a:t>能够掌控全局，游刃有余的进行项目开发</a:t>
            </a:r>
            <a:endParaRPr lang="zh-CN" altLang="en-US" sz="1000">
              <a:solidFill>
                <a:srgbClr val="445469"/>
              </a:solidFill>
              <a:sym typeface="Arial" panose="020B0604020202020204" pitchFamily="34" charset="0"/>
            </a:endParaRPr>
          </a:p>
        </p:txBody>
      </p:sp>
      <p:sp>
        <p:nvSpPr>
          <p:cNvPr id="51224" name="稻壳儿小白白(http://dwz.cn/Wu2UP)"/>
          <p:cNvSpPr txBox="1">
            <a:spLocks noChangeArrowheads="1"/>
          </p:cNvSpPr>
          <p:nvPr/>
        </p:nvSpPr>
        <p:spPr bwMode="auto">
          <a:xfrm>
            <a:off x="6391275" y="1830390"/>
            <a:ext cx="1473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思路</a:t>
            </a:r>
            <a:endParaRPr lang="en-US" altLang="zh-CN" sz="1600" b="1">
              <a:solidFill>
                <a:srgbClr val="445469"/>
              </a:solidFill>
              <a:sym typeface="Arial" panose="020B0604020202020204" pitchFamily="34" charset="0"/>
            </a:endParaRPr>
          </a:p>
        </p:txBody>
      </p:sp>
      <p:sp>
        <p:nvSpPr>
          <p:cNvPr id="51225" name="稻壳儿小白白(http://dwz.cn/Wu2UP)"/>
          <p:cNvSpPr txBox="1">
            <a:spLocks noChangeArrowheads="1"/>
          </p:cNvSpPr>
          <p:nvPr/>
        </p:nvSpPr>
        <p:spPr bwMode="auto">
          <a:xfrm>
            <a:off x="6396039" y="2116138"/>
            <a:ext cx="1566863"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000">
                <a:solidFill>
                  <a:srgbClr val="445469"/>
                </a:solidFill>
                <a:sym typeface="Arial" panose="020B0604020202020204" pitchFamily="34" charset="0"/>
              </a:rPr>
              <a:t>学会构思设计，熟练应用于技术上</a:t>
            </a:r>
            <a:endParaRPr lang="zh-CN" altLang="en-US" sz="1000">
              <a:solidFill>
                <a:srgbClr val="445469"/>
              </a:solidFill>
              <a:sym typeface="Arial" panose="020B0604020202020204" pitchFamily="34" charset="0"/>
            </a:endParaRPr>
          </a:p>
        </p:txBody>
      </p:sp>
      <p:sp>
        <p:nvSpPr>
          <p:cNvPr id="51226" name="稻壳儿小白白(http://dwz.cn/Wu2UP)"/>
          <p:cNvSpPr txBox="1">
            <a:spLocks noChangeArrowheads="1"/>
          </p:cNvSpPr>
          <p:nvPr/>
        </p:nvSpPr>
        <p:spPr bwMode="auto">
          <a:xfrm>
            <a:off x="9091613" y="3449641"/>
            <a:ext cx="1473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600" b="1">
                <a:solidFill>
                  <a:srgbClr val="445469"/>
                </a:solidFill>
                <a:sym typeface="Arial" panose="020B0604020202020204" pitchFamily="34" charset="0"/>
              </a:rPr>
              <a:t>技术</a:t>
            </a:r>
            <a:endParaRPr lang="zh-CN" sz="1600" b="1">
              <a:solidFill>
                <a:srgbClr val="445469"/>
              </a:solidFill>
              <a:sym typeface="Arial" panose="020B0604020202020204" pitchFamily="34" charset="0"/>
            </a:endParaRPr>
          </a:p>
        </p:txBody>
      </p:sp>
      <p:sp>
        <p:nvSpPr>
          <p:cNvPr id="51227" name="稻壳儿小白白(http://dwz.cn/Wu2UP)"/>
          <p:cNvSpPr txBox="1">
            <a:spLocks noChangeArrowheads="1"/>
          </p:cNvSpPr>
          <p:nvPr/>
        </p:nvSpPr>
        <p:spPr bwMode="auto">
          <a:xfrm>
            <a:off x="9044943" y="3736023"/>
            <a:ext cx="1566863"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000">
                <a:solidFill>
                  <a:srgbClr val="445469"/>
                </a:solidFill>
                <a:sym typeface="Arial" panose="020B0604020202020204" pitchFamily="34" charset="0"/>
              </a:rPr>
              <a:t>进行新技术的学习与实践，高效的使用在项目开发中</a:t>
            </a:r>
            <a:endParaRPr lang="en-US" altLang="zh-CN" sz="1000">
              <a:solidFill>
                <a:srgbClr val="445469"/>
              </a:solidFill>
              <a:sym typeface="Arial" panose="020B0604020202020204" pitchFamily="34" charset="0"/>
            </a:endParaRPr>
          </a:p>
        </p:txBody>
      </p:sp>
      <p:sp>
        <p:nvSpPr>
          <p:cNvPr id="51228" name="稻壳儿小白白(http://dwz.cn/Wu2UP)"/>
          <p:cNvSpPr txBox="1">
            <a:spLocks noChangeArrowheads="1"/>
          </p:cNvSpPr>
          <p:nvPr/>
        </p:nvSpPr>
        <p:spPr bwMode="auto">
          <a:xfrm>
            <a:off x="758825" y="3651254"/>
            <a:ext cx="14732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sz="1600" b="1">
                <a:solidFill>
                  <a:srgbClr val="445469"/>
                </a:solidFill>
                <a:sym typeface="Arial" panose="020B0604020202020204" pitchFamily="34" charset="0"/>
              </a:rPr>
              <a:t>明年展望</a:t>
            </a:r>
            <a:endParaRPr lang="zh-CN" sz="1600" b="1">
              <a:solidFill>
                <a:srgbClr val="445469"/>
              </a:solidFill>
              <a:sym typeface="Arial" panose="020B0604020202020204" pitchFamily="34" charset="0"/>
            </a:endParaRPr>
          </a:p>
        </p:txBody>
      </p:sp>
      <p:sp>
        <p:nvSpPr>
          <p:cNvPr id="51230" name="稻壳儿小白白(http://dwz.cn/Wu2UP)"/>
          <p:cNvSpPr>
            <a:spLocks noChangeArrowheads="1"/>
          </p:cNvSpPr>
          <p:nvPr/>
        </p:nvSpPr>
        <p:spPr bwMode="auto">
          <a:xfrm>
            <a:off x="1255713" y="5440366"/>
            <a:ext cx="9529763" cy="58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能够掌控全局，游刃有余的进行项目开发，学会构思设计，熟练应用于技术上，进行新技术的学习与实践，高效的使用在项目开发中</a:t>
            </a:r>
            <a:endParaRPr lang="zh-CN" altLang="en-US" sz="1600">
              <a:solidFill>
                <a:srgbClr val="445469"/>
              </a:solidFill>
              <a:sym typeface="Arial" panose="020B0604020202020204" pitchFamily="34" charset="0"/>
            </a:endParaRPr>
          </a:p>
        </p:txBody>
      </p:sp>
      <p:pic>
        <p:nvPicPr>
          <p:cNvPr id="51231" name="图片 39"/>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2" name="文本框 40"/>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endParaRPr lang="zh-CN" altLang="en-US" sz="2400" b="1">
              <a:solidFill>
                <a:srgbClr val="117A68"/>
              </a:solidFill>
              <a:latin typeface="微软雅黑" panose="020B0503020204020204" pitchFamily="34" charset="-122"/>
            </a:endParaRPr>
          </a:p>
        </p:txBody>
      </p:sp>
      <p:sp>
        <p:nvSpPr>
          <p:cNvPr id="51233" name="文本框 41"/>
          <p:cNvSpPr txBox="1">
            <a:spLocks noChangeArrowheads="1"/>
          </p:cNvSpPr>
          <p:nvPr/>
        </p:nvSpPr>
        <p:spPr bwMode="auto">
          <a:xfrm>
            <a:off x="261939" y="17780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稻壳儿小白白(http://dwz.cn/Wu2UP)"/>
          <p:cNvSpPr/>
          <p:nvPr/>
        </p:nvSpPr>
        <p:spPr bwMode="auto">
          <a:xfrm rot="5400000">
            <a:off x="1986757" y="4075910"/>
            <a:ext cx="1265238" cy="2105025"/>
          </a:xfrm>
          <a:custGeom>
            <a:avLst/>
            <a:gdLst>
              <a:gd name="T0" fmla="*/ 0 w 1265436"/>
              <a:gd name="T1" fmla="*/ 0 h 2105657"/>
              <a:gd name="T2" fmla="*/ 203798 w 1265436"/>
              <a:gd name="T3" fmla="*/ 0 h 2105657"/>
              <a:gd name="T4" fmla="*/ 203798 w 1265436"/>
              <a:gd name="T5" fmla="*/ 1900527 h 2105657"/>
              <a:gd name="T6" fmla="*/ 1265040 w 1265436"/>
              <a:gd name="T7" fmla="*/ 1900527 h 2105657"/>
              <a:gd name="T8" fmla="*/ 1265040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1" name="稻壳儿小白白(http://dwz.cn/Wu2UP)"/>
          <p:cNvSpPr>
            <a:spLocks noChangeArrowheads="1"/>
          </p:cNvSpPr>
          <p:nvPr/>
        </p:nvSpPr>
        <p:spPr bwMode="auto">
          <a:xfrm>
            <a:off x="3317878" y="3921127"/>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2" name="稻壳儿小白白(http://dwz.cn/Wu2UP)"/>
          <p:cNvSpPr/>
          <p:nvPr/>
        </p:nvSpPr>
        <p:spPr bwMode="auto">
          <a:xfrm rot="5400000">
            <a:off x="4313241" y="3500442"/>
            <a:ext cx="1266825" cy="2105025"/>
          </a:xfrm>
          <a:custGeom>
            <a:avLst/>
            <a:gdLst>
              <a:gd name="T0" fmla="*/ 0 w 1265436"/>
              <a:gd name="T1" fmla="*/ 0 h 2105657"/>
              <a:gd name="T2" fmla="*/ 204310 w 1265436"/>
              <a:gd name="T3" fmla="*/ 0 h 2105657"/>
              <a:gd name="T4" fmla="*/ 204310 w 1265436"/>
              <a:gd name="T5" fmla="*/ 1900527 h 2105657"/>
              <a:gd name="T6" fmla="*/ 1268216 w 1265436"/>
              <a:gd name="T7" fmla="*/ 1900527 h 2105657"/>
              <a:gd name="T8" fmla="*/ 1268216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3" name="稻壳儿小白白(http://dwz.cn/Wu2UP)"/>
          <p:cNvSpPr>
            <a:spLocks noChangeArrowheads="1"/>
          </p:cNvSpPr>
          <p:nvPr/>
        </p:nvSpPr>
        <p:spPr bwMode="auto">
          <a:xfrm>
            <a:off x="5645153" y="3344867"/>
            <a:ext cx="358775" cy="358775"/>
          </a:xfrm>
          <a:prstGeom prst="triangle">
            <a:avLst>
              <a:gd name="adj" fmla="val 100000"/>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4" name="稻壳儿小白白(http://dwz.cn/Wu2UP)"/>
          <p:cNvSpPr/>
          <p:nvPr/>
        </p:nvSpPr>
        <p:spPr bwMode="auto">
          <a:xfrm rot="5400000">
            <a:off x="6641310" y="2924970"/>
            <a:ext cx="1265237" cy="2105025"/>
          </a:xfrm>
          <a:custGeom>
            <a:avLst/>
            <a:gdLst>
              <a:gd name="T0" fmla="*/ 0 w 1265436"/>
              <a:gd name="T1" fmla="*/ 0 h 2105657"/>
              <a:gd name="T2" fmla="*/ 203798 w 1265436"/>
              <a:gd name="T3" fmla="*/ 0 h 2105657"/>
              <a:gd name="T4" fmla="*/ 203798 w 1265436"/>
              <a:gd name="T5" fmla="*/ 1900527 h 2105657"/>
              <a:gd name="T6" fmla="*/ 1265038 w 1265436"/>
              <a:gd name="T7" fmla="*/ 1900527 h 2105657"/>
              <a:gd name="T8" fmla="*/ 1265038 w 1265436"/>
              <a:gd name="T9" fmla="*/ 2104393 h 2105657"/>
              <a:gd name="T10" fmla="*/ 0 w 1265436"/>
              <a:gd name="T11" fmla="*/ 2104393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5" name="稻壳儿小白白(http://dwz.cn/Wu2UP)"/>
          <p:cNvSpPr>
            <a:spLocks noChangeArrowheads="1"/>
          </p:cNvSpPr>
          <p:nvPr/>
        </p:nvSpPr>
        <p:spPr bwMode="auto">
          <a:xfrm>
            <a:off x="7972427" y="2768604"/>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53256" name="稻壳儿小白白(http://dwz.cn/Wu2UP)"/>
          <p:cNvSpPr/>
          <p:nvPr/>
        </p:nvSpPr>
        <p:spPr bwMode="auto">
          <a:xfrm rot="5400000">
            <a:off x="8967788" y="2347914"/>
            <a:ext cx="1265238" cy="2106613"/>
          </a:xfrm>
          <a:custGeom>
            <a:avLst/>
            <a:gdLst>
              <a:gd name="T0" fmla="*/ 0 w 1265436"/>
              <a:gd name="T1" fmla="*/ 0 h 2105657"/>
              <a:gd name="T2" fmla="*/ 203798 w 1265436"/>
              <a:gd name="T3" fmla="*/ 0 h 2105657"/>
              <a:gd name="T4" fmla="*/ 203798 w 1265436"/>
              <a:gd name="T5" fmla="*/ 1903396 h 2105657"/>
              <a:gd name="T6" fmla="*/ 1265040 w 1265436"/>
              <a:gd name="T7" fmla="*/ 1903396 h 2105657"/>
              <a:gd name="T8" fmla="*/ 1265040 w 1265436"/>
              <a:gd name="T9" fmla="*/ 2107569 h 2105657"/>
              <a:gd name="T10" fmla="*/ 0 w 1265436"/>
              <a:gd name="T11" fmla="*/ 2107569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3257" name="稻壳儿小白白(http://dwz.cn/Wu2UP)"/>
          <p:cNvSpPr txBox="1">
            <a:spLocks noChangeArrowheads="1"/>
          </p:cNvSpPr>
          <p:nvPr/>
        </p:nvSpPr>
        <p:spPr bwMode="auto">
          <a:xfrm>
            <a:off x="1444627" y="5071114"/>
            <a:ext cx="233838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sz="1600" b="1">
                <a:solidFill>
                  <a:srgbClr val="445469"/>
                </a:solidFill>
                <a:sym typeface="Arial" panose="020B0604020202020204" pitchFamily="34" charset="0"/>
              </a:rPr>
              <a:t>职业素养</a:t>
            </a:r>
            <a:endParaRPr lang="zh-CN" sz="1600" b="1">
              <a:solidFill>
                <a:srgbClr val="445469"/>
              </a:solidFill>
              <a:sym typeface="Arial" panose="020B0604020202020204" pitchFamily="34" charset="0"/>
            </a:endParaRPr>
          </a:p>
        </p:txBody>
      </p:sp>
      <p:sp>
        <p:nvSpPr>
          <p:cNvPr id="53259" name="稻壳儿小白白(http://dwz.cn/Wu2UP)"/>
          <p:cNvSpPr txBox="1">
            <a:spLocks noChangeArrowheads="1"/>
          </p:cNvSpPr>
          <p:nvPr/>
        </p:nvSpPr>
        <p:spPr bwMode="auto">
          <a:xfrm>
            <a:off x="3829051" y="4485958"/>
            <a:ext cx="2338388"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积极性</a:t>
            </a:r>
            <a:endParaRPr lang="zh-CN" altLang="en-US" sz="1600" b="1">
              <a:solidFill>
                <a:srgbClr val="445469"/>
              </a:solidFill>
              <a:sym typeface="Arial" panose="020B0604020202020204" pitchFamily="34" charset="0"/>
            </a:endParaRPr>
          </a:p>
        </p:txBody>
      </p:sp>
      <p:sp>
        <p:nvSpPr>
          <p:cNvPr id="53261" name="稻壳儿小白白(http://dwz.cn/Wu2UP)"/>
          <p:cNvSpPr txBox="1">
            <a:spLocks noChangeArrowheads="1"/>
          </p:cNvSpPr>
          <p:nvPr/>
        </p:nvSpPr>
        <p:spPr bwMode="auto">
          <a:xfrm>
            <a:off x="6107113" y="3880168"/>
            <a:ext cx="23368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思维扩展</a:t>
            </a:r>
            <a:endParaRPr lang="zh-CN" altLang="en-US" sz="1600" b="1">
              <a:solidFill>
                <a:srgbClr val="445469"/>
              </a:solidFill>
              <a:sym typeface="Arial" panose="020B0604020202020204" pitchFamily="34" charset="0"/>
            </a:endParaRPr>
          </a:p>
        </p:txBody>
      </p:sp>
      <p:sp>
        <p:nvSpPr>
          <p:cNvPr id="53263" name="稻壳儿小白白(http://dwz.cn/Wu2UP)"/>
          <p:cNvSpPr txBox="1">
            <a:spLocks noChangeArrowheads="1"/>
          </p:cNvSpPr>
          <p:nvPr/>
        </p:nvSpPr>
        <p:spPr bwMode="auto">
          <a:xfrm>
            <a:off x="8431213" y="3271524"/>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技术提升</a:t>
            </a:r>
            <a:endParaRPr lang="en-US" altLang="zh-CN" sz="1600" b="1">
              <a:solidFill>
                <a:srgbClr val="445469"/>
              </a:solidFill>
              <a:sym typeface="Arial" panose="020B0604020202020204" pitchFamily="34" charset="0"/>
            </a:endParaRPr>
          </a:p>
        </p:txBody>
      </p:sp>
      <p:pic>
        <p:nvPicPr>
          <p:cNvPr id="53265" name="图片 22"/>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6" name="文本框 23"/>
          <p:cNvSpPr txBox="1">
            <a:spLocks noChangeArrowheads="1"/>
          </p:cNvSpPr>
          <p:nvPr/>
        </p:nvSpPr>
        <p:spPr bwMode="auto">
          <a:xfrm>
            <a:off x="987428" y="266704"/>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明年关键词</a:t>
            </a:r>
            <a:endParaRPr lang="zh-CN" altLang="en-US" sz="2400" b="1">
              <a:solidFill>
                <a:srgbClr val="117A68"/>
              </a:solidFill>
              <a:latin typeface="微软雅黑" panose="020B0503020204020204" pitchFamily="34" charset="-122"/>
            </a:endParaRPr>
          </a:p>
        </p:txBody>
      </p:sp>
      <p:sp>
        <p:nvSpPr>
          <p:cNvPr id="53267" name="文本框 24"/>
          <p:cNvSpPr txBox="1">
            <a:spLocks noChangeArrowheads="1"/>
          </p:cNvSpPr>
          <p:nvPr/>
        </p:nvSpPr>
        <p:spPr bwMode="auto">
          <a:xfrm>
            <a:off x="261939" y="173990"/>
            <a:ext cx="627063"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en-US" altLang="zh-CN"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624423">
            <a:off x="1617663" y="688979"/>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文本框 6"/>
          <p:cNvSpPr txBox="1">
            <a:spLocks noChangeArrowheads="1"/>
          </p:cNvSpPr>
          <p:nvPr/>
        </p:nvSpPr>
        <p:spPr bwMode="auto">
          <a:xfrm>
            <a:off x="2759078" y="2014542"/>
            <a:ext cx="674846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THANKS</a:t>
            </a:r>
            <a:endParaRPr lang="zh-CN" altLang="en-US" sz="1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9"/>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1235075"/>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文本框 20"/>
          <p:cNvSpPr txBox="1">
            <a:spLocks noChangeArrowheads="1"/>
          </p:cNvSpPr>
          <p:nvPr/>
        </p:nvSpPr>
        <p:spPr bwMode="auto">
          <a:xfrm>
            <a:off x="7672388" y="1338267"/>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年度工作概述</a:t>
            </a:r>
            <a:endParaRPr lang="zh-CN" altLang="en-US" sz="2400" b="1">
              <a:solidFill>
                <a:srgbClr val="007F58"/>
              </a:solidFill>
              <a:latin typeface="微软雅黑" panose="020B0503020204020204" pitchFamily="34" charset="-122"/>
            </a:endParaRPr>
          </a:p>
        </p:txBody>
      </p:sp>
      <p:sp>
        <p:nvSpPr>
          <p:cNvPr id="5124" name="文本框 21"/>
          <p:cNvSpPr txBox="1">
            <a:spLocks noChangeArrowheads="1"/>
          </p:cNvSpPr>
          <p:nvPr/>
        </p:nvSpPr>
        <p:spPr bwMode="auto">
          <a:xfrm>
            <a:off x="6819902" y="1247775"/>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5125" name="图片 24"/>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214630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25"/>
          <p:cNvSpPr txBox="1">
            <a:spLocks noChangeArrowheads="1"/>
          </p:cNvSpPr>
          <p:nvPr/>
        </p:nvSpPr>
        <p:spPr bwMode="auto">
          <a:xfrm>
            <a:off x="7672388" y="2249488"/>
            <a:ext cx="342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工作完成情况</a:t>
            </a:r>
            <a:endParaRPr lang="zh-CN" altLang="en-US" sz="2400" b="1">
              <a:solidFill>
                <a:srgbClr val="007F58"/>
              </a:solidFill>
              <a:latin typeface="微软雅黑" panose="020B0503020204020204" pitchFamily="34" charset="-122"/>
            </a:endParaRPr>
          </a:p>
        </p:txBody>
      </p:sp>
      <p:sp>
        <p:nvSpPr>
          <p:cNvPr id="5127" name="文本框 26"/>
          <p:cNvSpPr txBox="1">
            <a:spLocks noChangeArrowheads="1"/>
          </p:cNvSpPr>
          <p:nvPr/>
        </p:nvSpPr>
        <p:spPr bwMode="auto">
          <a:xfrm>
            <a:off x="6819902" y="215900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pic>
        <p:nvPicPr>
          <p:cNvPr id="5128" name="图片 27"/>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303371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文本框 28"/>
          <p:cNvSpPr txBox="1">
            <a:spLocks noChangeArrowheads="1"/>
          </p:cNvSpPr>
          <p:nvPr/>
        </p:nvSpPr>
        <p:spPr bwMode="auto">
          <a:xfrm>
            <a:off x="7672388" y="3136904"/>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工作的不足与收获</a:t>
            </a:r>
            <a:endParaRPr lang="zh-CN" altLang="en-US" sz="2400" b="1">
              <a:solidFill>
                <a:srgbClr val="007F58"/>
              </a:solidFill>
              <a:latin typeface="微软雅黑" panose="020B0503020204020204" pitchFamily="34" charset="-122"/>
            </a:endParaRPr>
          </a:p>
        </p:txBody>
      </p:sp>
      <p:sp>
        <p:nvSpPr>
          <p:cNvPr id="5130" name="文本框 29"/>
          <p:cNvSpPr txBox="1">
            <a:spLocks noChangeArrowheads="1"/>
          </p:cNvSpPr>
          <p:nvPr/>
        </p:nvSpPr>
        <p:spPr bwMode="auto">
          <a:xfrm>
            <a:off x="6819902" y="3046417"/>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pic>
        <p:nvPicPr>
          <p:cNvPr id="5134" name="图片 34"/>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6819900" y="402336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文本框 35"/>
          <p:cNvSpPr txBox="1">
            <a:spLocks noChangeArrowheads="1"/>
          </p:cNvSpPr>
          <p:nvPr/>
        </p:nvSpPr>
        <p:spPr bwMode="auto">
          <a:xfrm>
            <a:off x="7672705" y="4079240"/>
            <a:ext cx="3429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007F58"/>
                </a:solidFill>
                <a:latin typeface="微软雅黑" panose="020B0503020204020204" pitchFamily="34" charset="-122"/>
              </a:rPr>
              <a:t>明年工作计划</a:t>
            </a:r>
            <a:endParaRPr lang="zh-CN" altLang="en-US" sz="2400" b="1">
              <a:solidFill>
                <a:srgbClr val="007F58"/>
              </a:solidFill>
              <a:latin typeface="微软雅黑" panose="020B0503020204020204" pitchFamily="34" charset="-122"/>
            </a:endParaRPr>
          </a:p>
        </p:txBody>
      </p:sp>
      <p:sp>
        <p:nvSpPr>
          <p:cNvPr id="5136" name="文本框 37"/>
          <p:cNvSpPr txBox="1">
            <a:spLocks noChangeArrowheads="1"/>
          </p:cNvSpPr>
          <p:nvPr/>
        </p:nvSpPr>
        <p:spPr bwMode="auto">
          <a:xfrm>
            <a:off x="6819900" y="4079240"/>
            <a:ext cx="59690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pic>
        <p:nvPicPr>
          <p:cNvPr id="5137"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4423">
            <a:off x="423864" y="1516063"/>
            <a:ext cx="5759451"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文本框 32"/>
          <p:cNvSpPr txBox="1">
            <a:spLocks noChangeArrowheads="1"/>
          </p:cNvSpPr>
          <p:nvPr/>
        </p:nvSpPr>
        <p:spPr bwMode="auto">
          <a:xfrm>
            <a:off x="1250951" y="2717802"/>
            <a:ext cx="4445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6600">
                <a:solidFill>
                  <a:schemeClr val="bg1"/>
                </a:solidFill>
                <a:latin typeface="Impact" panose="020B0806030902050204" pitchFamily="34" charset="0"/>
              </a:rPr>
              <a:t>CONTENTS</a:t>
            </a:r>
            <a:endParaRPr lang="zh-CN" altLang="en-US" sz="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007F58"/>
                </a:solidFill>
                <a:latin typeface="微软雅黑" panose="020B0503020204020204" pitchFamily="34" charset="-122"/>
              </a:rPr>
              <a:t>年度工作概述</a:t>
            </a:r>
            <a:endParaRPr lang="zh-CN" altLang="en-US" sz="4800" b="1">
              <a:solidFill>
                <a:srgbClr val="007F58"/>
              </a:solidFill>
              <a:latin typeface="微软雅黑" panose="020B0503020204020204" pitchFamily="34" charset="-122"/>
            </a:endParaRPr>
          </a:p>
        </p:txBody>
      </p:sp>
      <p:grpSp>
        <p:nvGrpSpPr>
          <p:cNvPr id="6147" name="组合 4"/>
          <p:cNvGrpSpPr>
            <a:grpSpLocks noChangeAspect="1"/>
          </p:cNvGrpSpPr>
          <p:nvPr/>
        </p:nvGrpSpPr>
        <p:grpSpPr bwMode="auto">
          <a:xfrm>
            <a:off x="4357690" y="1117600"/>
            <a:ext cx="3155951" cy="2946400"/>
            <a:chOff x="0" y="0"/>
            <a:chExt cx="6822015" cy="6383223"/>
          </a:xfrm>
        </p:grpSpPr>
        <p:pic>
          <p:nvPicPr>
            <p:cNvPr id="615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1</a:t>
            </a:r>
            <a:endParaRPr lang="zh-CN" altLang="en-US" sz="1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p:nvPr/>
        </p:nvSpPr>
        <p:spPr bwMode="auto">
          <a:xfrm>
            <a:off x="0" y="1449388"/>
            <a:ext cx="3251200" cy="782637"/>
          </a:xfrm>
          <a:custGeom>
            <a:avLst/>
            <a:gdLst>
              <a:gd name="T0" fmla="*/ 0 w 21600"/>
              <a:gd name="T1" fmla="*/ 0 h 21600"/>
              <a:gd name="T2" fmla="*/ 489365807 w 21600"/>
              <a:gd name="T3" fmla="*/ 0 h 21600"/>
              <a:gd name="T4" fmla="*/ 489365807 w 21600"/>
              <a:gd name="T5" fmla="*/ 28356134 h 21600"/>
              <a:gd name="T6" fmla="*/ 0 w 21600"/>
              <a:gd name="T7" fmla="*/ 28356134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w="3175" cap="flat" cmpd="sng">
            <a:solidFill>
              <a:srgbClr val="002060">
                <a:alpha val="0"/>
              </a:srgbClr>
            </a:solidFill>
            <a:round/>
          </a:ln>
        </p:spPr>
        <p:txBody>
          <a:bodyPr lIns="0" tIns="0" rIns="0" bIns="0"/>
          <a:lstStyle/>
          <a:p>
            <a:endParaRPr lang="zh-CN" altLang="en-US"/>
          </a:p>
        </p:txBody>
      </p:sp>
      <p:sp>
        <p:nvSpPr>
          <p:cNvPr id="7171" name="稻壳儿小白白(http://dwz.cn/Wu2UP)"/>
          <p:cNvSpPr/>
          <p:nvPr/>
        </p:nvSpPr>
        <p:spPr bwMode="auto">
          <a:xfrm>
            <a:off x="3709991" y="4344988"/>
            <a:ext cx="2085975" cy="766762"/>
          </a:xfrm>
          <a:custGeom>
            <a:avLst/>
            <a:gdLst>
              <a:gd name="T0" fmla="*/ 0 w 21600"/>
              <a:gd name="T1" fmla="*/ 0 h 21600"/>
              <a:gd name="T2" fmla="*/ 201448690 w 21600"/>
              <a:gd name="T3" fmla="*/ 0 h 21600"/>
              <a:gd name="T4" fmla="*/ 201448690 w 21600"/>
              <a:gd name="T5" fmla="*/ 27217460 h 21600"/>
              <a:gd name="T6" fmla="*/ 0 w 21600"/>
              <a:gd name="T7" fmla="*/ 2721746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172" name="稻壳儿小白白(http://dwz.cn/Wu2UP)"/>
          <p:cNvSpPr txBox="1">
            <a:spLocks noChangeArrowheads="1"/>
          </p:cNvSpPr>
          <p:nvPr/>
        </p:nvSpPr>
        <p:spPr bwMode="auto">
          <a:xfrm>
            <a:off x="1226504" y="1637348"/>
            <a:ext cx="2024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智慧校园</a:t>
            </a:r>
            <a:r>
              <a:rPr lang="en-US" altLang="zh-CN" b="1">
                <a:solidFill>
                  <a:schemeClr val="bg1"/>
                </a:solidFill>
                <a:sym typeface="Arial" panose="020B0604020202020204" pitchFamily="34" charset="0"/>
              </a:rPr>
              <a:t>3.0</a:t>
            </a:r>
            <a:endParaRPr lang="en-US" altLang="zh-CN" b="1">
              <a:solidFill>
                <a:schemeClr val="bg1"/>
              </a:solidFill>
              <a:sym typeface="Arial" panose="020B0604020202020204" pitchFamily="34" charset="0"/>
            </a:endParaRPr>
          </a:p>
        </p:txBody>
      </p:sp>
      <p:sp>
        <p:nvSpPr>
          <p:cNvPr id="7174" name="稻壳儿小白白(http://dwz.cn/Wu2UP)"/>
          <p:cNvSpPr txBox="1">
            <a:spLocks noChangeArrowheads="1"/>
          </p:cNvSpPr>
          <p:nvPr/>
        </p:nvSpPr>
        <p:spPr bwMode="auto">
          <a:xfrm>
            <a:off x="3792541" y="4545013"/>
            <a:ext cx="2003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云控教室</a:t>
            </a:r>
            <a:r>
              <a:rPr lang="en-US" altLang="zh-CN" b="1">
                <a:solidFill>
                  <a:schemeClr val="bg1"/>
                </a:solidFill>
                <a:sym typeface="Arial" panose="020B0604020202020204" pitchFamily="34" charset="0"/>
              </a:rPr>
              <a:t>2.0</a:t>
            </a:r>
            <a:endParaRPr lang="en-US" altLang="zh-CN" b="1">
              <a:solidFill>
                <a:schemeClr val="bg1"/>
              </a:solidFill>
              <a:sym typeface="Arial" panose="020B0604020202020204" pitchFamily="34" charset="0"/>
            </a:endParaRPr>
          </a:p>
        </p:txBody>
      </p:sp>
      <p:sp>
        <p:nvSpPr>
          <p:cNvPr id="7176" name="稻壳儿小白白(http://dwz.cn/Wu2UP)"/>
          <p:cNvSpPr/>
          <p:nvPr/>
        </p:nvSpPr>
        <p:spPr bwMode="auto">
          <a:xfrm>
            <a:off x="6269038" y="1449388"/>
            <a:ext cx="2084387" cy="782637"/>
          </a:xfrm>
          <a:custGeom>
            <a:avLst/>
            <a:gdLst>
              <a:gd name="T0" fmla="*/ 0 w 21600"/>
              <a:gd name="T1" fmla="*/ 0 h 21600"/>
              <a:gd name="T2" fmla="*/ 201142091 w 21600"/>
              <a:gd name="T3" fmla="*/ 0 h 21600"/>
              <a:gd name="T4" fmla="*/ 201142091 w 21600"/>
              <a:gd name="T5" fmla="*/ 28356134 h 21600"/>
              <a:gd name="T6" fmla="*/ 0 w 21600"/>
              <a:gd name="T7" fmla="*/ 28356134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w="25400" cap="flat" cmpd="sng">
            <a:solidFill>
              <a:srgbClr val="117A68">
                <a:alpha val="0"/>
              </a:srgbClr>
            </a:solidFill>
            <a:round/>
          </a:ln>
        </p:spPr>
        <p:txBody>
          <a:bodyPr lIns="0" tIns="0" rIns="0" bIns="0"/>
          <a:lstStyle/>
          <a:p>
            <a:endParaRPr lang="zh-CN" altLang="en-US"/>
          </a:p>
        </p:txBody>
      </p:sp>
      <p:sp>
        <p:nvSpPr>
          <p:cNvPr id="7177" name="稻壳儿小白白(http://dwz.cn/Wu2UP)"/>
          <p:cNvSpPr txBox="1">
            <a:spLocks noChangeArrowheads="1"/>
          </p:cNvSpPr>
          <p:nvPr/>
        </p:nvSpPr>
        <p:spPr bwMode="auto">
          <a:xfrm>
            <a:off x="6315076" y="1646238"/>
            <a:ext cx="19891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云控教室</a:t>
            </a:r>
            <a:r>
              <a:rPr lang="en-US" altLang="zh-CN" b="1">
                <a:solidFill>
                  <a:schemeClr val="bg1"/>
                </a:solidFill>
                <a:sym typeface="Arial" panose="020B0604020202020204" pitchFamily="34" charset="0"/>
              </a:rPr>
              <a:t>3.0</a:t>
            </a:r>
            <a:endParaRPr lang="en-US" altLang="zh-CN" b="1">
              <a:solidFill>
                <a:schemeClr val="bg1"/>
              </a:solidFill>
              <a:sym typeface="Arial" panose="020B0604020202020204" pitchFamily="34" charset="0"/>
            </a:endParaRPr>
          </a:p>
        </p:txBody>
      </p:sp>
      <p:sp>
        <p:nvSpPr>
          <p:cNvPr id="7179" name="稻壳儿小白白(http://dwz.cn/Wu2UP)"/>
          <p:cNvSpPr/>
          <p:nvPr/>
        </p:nvSpPr>
        <p:spPr bwMode="auto">
          <a:xfrm>
            <a:off x="8826502" y="4344988"/>
            <a:ext cx="3365500" cy="766762"/>
          </a:xfrm>
          <a:custGeom>
            <a:avLst/>
            <a:gdLst>
              <a:gd name="T0" fmla="*/ 0 w 21600"/>
              <a:gd name="T1" fmla="*/ 0 h 21600"/>
              <a:gd name="T2" fmla="*/ 524379178 w 21600"/>
              <a:gd name="T3" fmla="*/ 0 h 21600"/>
              <a:gd name="T4" fmla="*/ 524379178 w 21600"/>
              <a:gd name="T5" fmla="*/ 27217460 h 21600"/>
              <a:gd name="T6" fmla="*/ 0 w 21600"/>
              <a:gd name="T7" fmla="*/ 2721746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7180" name="稻壳儿小白白(http://dwz.cn/Wu2UP)"/>
          <p:cNvSpPr txBox="1">
            <a:spLocks noChangeArrowheads="1"/>
          </p:cNvSpPr>
          <p:nvPr/>
        </p:nvSpPr>
        <p:spPr bwMode="auto">
          <a:xfrm>
            <a:off x="8882065" y="4516438"/>
            <a:ext cx="20843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中控云管理平台</a:t>
            </a:r>
            <a:endParaRPr lang="zh-CN" altLang="en-US" b="1">
              <a:solidFill>
                <a:schemeClr val="bg1"/>
              </a:solidFill>
              <a:sym typeface="Arial" panose="020B0604020202020204" pitchFamily="34" charset="0"/>
            </a:endParaRPr>
          </a:p>
        </p:txBody>
      </p:sp>
      <p:sp>
        <p:nvSpPr>
          <p:cNvPr id="7183" name="稻壳儿小白白(http://dwz.cn/Wu2UP)"/>
          <p:cNvSpPr>
            <a:spLocks noChangeArrowheads="1"/>
          </p:cNvSpPr>
          <p:nvPr/>
        </p:nvSpPr>
        <p:spPr bwMode="auto">
          <a:xfrm>
            <a:off x="1179516" y="2422525"/>
            <a:ext cx="2065337"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4" name="稻壳儿小白白(http://dwz.cn/Wu2UP)"/>
          <p:cNvSpPr>
            <a:spLocks noChangeArrowheads="1"/>
          </p:cNvSpPr>
          <p:nvPr/>
        </p:nvSpPr>
        <p:spPr bwMode="auto">
          <a:xfrm>
            <a:off x="3709988" y="1454150"/>
            <a:ext cx="2066925"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5" name="稻壳儿小白白(http://dwz.cn/Wu2UP)"/>
          <p:cNvSpPr>
            <a:spLocks noChangeArrowheads="1"/>
          </p:cNvSpPr>
          <p:nvPr/>
        </p:nvSpPr>
        <p:spPr bwMode="auto">
          <a:xfrm>
            <a:off x="6275390" y="2422525"/>
            <a:ext cx="2065337"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sp>
        <p:nvSpPr>
          <p:cNvPr id="7186" name="稻壳儿小白白(http://dwz.cn/Wu2UP)"/>
          <p:cNvSpPr>
            <a:spLocks noChangeArrowheads="1"/>
          </p:cNvSpPr>
          <p:nvPr/>
        </p:nvSpPr>
        <p:spPr bwMode="auto">
          <a:xfrm>
            <a:off x="8839200" y="1454150"/>
            <a:ext cx="2066925" cy="26812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endParaRPr lang="zh-CN" altLang="en-US">
              <a:solidFill>
                <a:srgbClr val="FFFFFF"/>
              </a:solidFill>
              <a:sym typeface="Arial" panose="020B0604020202020204" pitchFamily="34" charset="0"/>
            </a:endParaRPr>
          </a:p>
        </p:txBody>
      </p:sp>
      <p:pic>
        <p:nvPicPr>
          <p:cNvPr id="7187" name="图片 45"/>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7189" name="文本框 47"/>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2" name="图片 1"/>
          <p:cNvPicPr>
            <a:picLocks noChangeAspect="1"/>
          </p:cNvPicPr>
          <p:nvPr/>
        </p:nvPicPr>
        <p:blipFill>
          <a:blip r:embed="rId2"/>
          <a:stretch>
            <a:fillRect/>
          </a:stretch>
        </p:blipFill>
        <p:spPr>
          <a:xfrm>
            <a:off x="1179830" y="2423160"/>
            <a:ext cx="2071370" cy="2680970"/>
          </a:xfrm>
          <a:prstGeom prst="rect">
            <a:avLst/>
          </a:prstGeom>
        </p:spPr>
      </p:pic>
      <p:pic>
        <p:nvPicPr>
          <p:cNvPr id="3" name="图片 2"/>
          <p:cNvPicPr>
            <a:picLocks noChangeAspect="1"/>
          </p:cNvPicPr>
          <p:nvPr/>
        </p:nvPicPr>
        <p:blipFill>
          <a:blip r:embed="rId3"/>
          <a:stretch>
            <a:fillRect/>
          </a:stretch>
        </p:blipFill>
        <p:spPr>
          <a:xfrm>
            <a:off x="3710305" y="1454150"/>
            <a:ext cx="2067560" cy="2681605"/>
          </a:xfrm>
          <a:prstGeom prst="rect">
            <a:avLst/>
          </a:prstGeom>
        </p:spPr>
      </p:pic>
      <p:pic>
        <p:nvPicPr>
          <p:cNvPr id="4" name="图片 3"/>
          <p:cNvPicPr>
            <a:picLocks noChangeAspect="1"/>
          </p:cNvPicPr>
          <p:nvPr/>
        </p:nvPicPr>
        <p:blipFill>
          <a:blip r:embed="rId4"/>
          <a:stretch>
            <a:fillRect/>
          </a:stretch>
        </p:blipFill>
        <p:spPr>
          <a:xfrm>
            <a:off x="6256655" y="2387600"/>
            <a:ext cx="2084070" cy="2716530"/>
          </a:xfrm>
          <a:prstGeom prst="rect">
            <a:avLst/>
          </a:prstGeom>
        </p:spPr>
      </p:pic>
      <p:pic>
        <p:nvPicPr>
          <p:cNvPr id="5" name="图片 4"/>
          <p:cNvPicPr>
            <a:picLocks noChangeAspect="1"/>
          </p:cNvPicPr>
          <p:nvPr/>
        </p:nvPicPr>
        <p:blipFill>
          <a:blip r:embed="rId5"/>
          <a:stretch>
            <a:fillRect/>
          </a:stretch>
        </p:blipFill>
        <p:spPr>
          <a:xfrm>
            <a:off x="8839200" y="1454150"/>
            <a:ext cx="2066925" cy="2681605"/>
          </a:xfrm>
          <a:prstGeom prst="rect">
            <a:avLst/>
          </a:prstGeom>
        </p:spPr>
      </p:pic>
      <p:pic>
        <p:nvPicPr>
          <p:cNvPr id="6" name="图片 5" descr="mmexport1608343028607"/>
          <p:cNvPicPr>
            <a:picLocks noChangeAspect="1"/>
          </p:cNvPicPr>
          <p:nvPr/>
        </p:nvPicPr>
        <p:blipFill>
          <a:blip r:embed="rId6"/>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a:spLocks noChangeShapeType="1"/>
          </p:cNvSpPr>
          <p:nvPr/>
        </p:nvSpPr>
        <p:spPr bwMode="auto">
          <a:xfrm flipV="1">
            <a:off x="1533528"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1267" name="稻壳儿小白白(http://dwz.cn/Wu2UP)"/>
          <p:cNvSpPr>
            <a:spLocks noChangeShapeType="1"/>
          </p:cNvSpPr>
          <p:nvPr/>
        </p:nvSpPr>
        <p:spPr bwMode="auto">
          <a:xfrm flipV="1">
            <a:off x="5872163" y="1700216"/>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1268" name="稻壳儿小白白(http://dwz.cn/Wu2UP)"/>
          <p:cNvSpPr>
            <a:spLocks noChangeArrowheads="1"/>
          </p:cNvSpPr>
          <p:nvPr/>
        </p:nvSpPr>
        <p:spPr bwMode="auto">
          <a:xfrm>
            <a:off x="1506539" y="20415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69" name="稻壳儿小白白(http://dwz.cn/Wu2UP)"/>
          <p:cNvSpPr>
            <a:spLocks noChangeArrowheads="1"/>
          </p:cNvSpPr>
          <p:nvPr/>
        </p:nvSpPr>
        <p:spPr bwMode="auto">
          <a:xfrm>
            <a:off x="6270625" y="2001838"/>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0" name="稻壳儿小白白(http://dwz.cn/Wu2UP)"/>
          <p:cNvSpPr>
            <a:spLocks noChangeArrowheads="1"/>
          </p:cNvSpPr>
          <p:nvPr/>
        </p:nvSpPr>
        <p:spPr bwMode="auto">
          <a:xfrm>
            <a:off x="1506539" y="4316413"/>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1" name="稻壳儿小白白(http://dwz.cn/Wu2UP)"/>
          <p:cNvSpPr>
            <a:spLocks noChangeArrowheads="1"/>
          </p:cNvSpPr>
          <p:nvPr/>
        </p:nvSpPr>
        <p:spPr bwMode="auto">
          <a:xfrm>
            <a:off x="6270625" y="42767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1272" name="稻壳儿小白白(http://dwz.cn/Wu2UP)"/>
          <p:cNvSpPr/>
          <p:nvPr/>
        </p:nvSpPr>
        <p:spPr bwMode="auto">
          <a:xfrm>
            <a:off x="1778003" y="4627563"/>
            <a:ext cx="347663" cy="349250"/>
          </a:xfrm>
          <a:custGeom>
            <a:avLst/>
            <a:gdLst>
              <a:gd name="T0" fmla="*/ 139895728 w 288"/>
              <a:gd name="T1" fmla="*/ 0 h 288"/>
              <a:gd name="T2" fmla="*/ 209843592 w 288"/>
              <a:gd name="T3" fmla="*/ 58823159 h 288"/>
              <a:gd name="T4" fmla="*/ 279790249 w 288"/>
              <a:gd name="T5" fmla="*/ 0 h 288"/>
              <a:gd name="T6" fmla="*/ 419685978 w 288"/>
              <a:gd name="T7" fmla="*/ 52940479 h 288"/>
              <a:gd name="T8" fmla="*/ 419685978 w 288"/>
              <a:gd name="T9" fmla="*/ 158822650 h 288"/>
              <a:gd name="T10" fmla="*/ 326422964 w 288"/>
              <a:gd name="T11" fmla="*/ 132352411 h 288"/>
              <a:gd name="T12" fmla="*/ 326422964 w 288"/>
              <a:gd name="T13" fmla="*/ 423526259 h 288"/>
              <a:gd name="T14" fmla="*/ 93263014 w 288"/>
              <a:gd name="T15" fmla="*/ 423526259 h 288"/>
              <a:gd name="T16" fmla="*/ 93263014 w 288"/>
              <a:gd name="T17" fmla="*/ 132352411 h 288"/>
              <a:gd name="T18" fmla="*/ 0 w 288"/>
              <a:gd name="T19" fmla="*/ 158822650 h 288"/>
              <a:gd name="T20" fmla="*/ 0 w 288"/>
              <a:gd name="T21" fmla="*/ 52940479 h 288"/>
              <a:gd name="T22" fmla="*/ 139895728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3" name="稻壳儿小白白(http://dwz.cn/Wu2UP)"/>
          <p:cNvSpPr>
            <a:spLocks noEditPoints="1"/>
          </p:cNvSpPr>
          <p:nvPr/>
        </p:nvSpPr>
        <p:spPr bwMode="auto">
          <a:xfrm>
            <a:off x="6545264" y="2286004"/>
            <a:ext cx="365125" cy="341313"/>
          </a:xfrm>
          <a:custGeom>
            <a:avLst/>
            <a:gdLst>
              <a:gd name="T0" fmla="*/ 391410361 w 301"/>
              <a:gd name="T1" fmla="*/ 281260067 h 282"/>
              <a:gd name="T2" fmla="*/ 344322579 w 301"/>
              <a:gd name="T3" fmla="*/ 101078272 h 282"/>
              <a:gd name="T4" fmla="*/ 119188445 w 301"/>
              <a:gd name="T5" fmla="*/ 52736489 h 282"/>
              <a:gd name="T6" fmla="*/ 47086569 w 301"/>
              <a:gd name="T7" fmla="*/ 4394707 h 282"/>
              <a:gd name="T8" fmla="*/ 17657008 w 301"/>
              <a:gd name="T9" fmla="*/ 19043329 h 282"/>
              <a:gd name="T10" fmla="*/ 89758885 w 301"/>
              <a:gd name="T11" fmla="*/ 83499442 h 282"/>
              <a:gd name="T12" fmla="*/ 194233157 w 301"/>
              <a:gd name="T13" fmla="*/ 364759509 h 282"/>
              <a:gd name="T14" fmla="*/ 442911181 w 301"/>
              <a:gd name="T15" fmla="*/ 380873839 h 282"/>
              <a:gd name="T16" fmla="*/ 391410361 w 301"/>
              <a:gd name="T17" fmla="*/ 281260067 h 282"/>
              <a:gd name="T18" fmla="*/ 356095131 w 301"/>
              <a:gd name="T19" fmla="*/ 339856973 h 282"/>
              <a:gd name="T20" fmla="*/ 353152297 w 301"/>
              <a:gd name="T21" fmla="*/ 341321472 h 282"/>
              <a:gd name="T22" fmla="*/ 350208249 w 301"/>
              <a:gd name="T23" fmla="*/ 339856973 h 282"/>
              <a:gd name="T24" fmla="*/ 233962638 w 301"/>
              <a:gd name="T25" fmla="*/ 202156543 h 282"/>
              <a:gd name="T26" fmla="*/ 155975092 w 301"/>
              <a:gd name="T27" fmla="*/ 109867686 h 282"/>
              <a:gd name="T28" fmla="*/ 155975092 w 301"/>
              <a:gd name="T29" fmla="*/ 104007270 h 282"/>
              <a:gd name="T30" fmla="*/ 160389344 w 301"/>
              <a:gd name="T31" fmla="*/ 104007270 h 282"/>
              <a:gd name="T32" fmla="*/ 261920781 w 301"/>
              <a:gd name="T33" fmla="*/ 178717296 h 282"/>
              <a:gd name="T34" fmla="*/ 357566549 w 301"/>
              <a:gd name="T35" fmla="*/ 335462266 h 282"/>
              <a:gd name="T36" fmla="*/ 356095131 w 301"/>
              <a:gd name="T37" fmla="*/ 339856973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4" name="稻壳儿小白白(http://dwz.cn/Wu2UP)"/>
          <p:cNvSpPr>
            <a:spLocks noEditPoints="1"/>
          </p:cNvSpPr>
          <p:nvPr/>
        </p:nvSpPr>
        <p:spPr bwMode="auto">
          <a:xfrm>
            <a:off x="6596066" y="4541838"/>
            <a:ext cx="327025" cy="349250"/>
          </a:xfrm>
          <a:custGeom>
            <a:avLst/>
            <a:gdLst>
              <a:gd name="T0" fmla="*/ 370963058 w 269"/>
              <a:gd name="T1" fmla="*/ 282350435 h 288"/>
              <a:gd name="T2" fmla="*/ 345838055 w 269"/>
              <a:gd name="T3" fmla="*/ 307350914 h 288"/>
              <a:gd name="T4" fmla="*/ 345838055 w 269"/>
              <a:gd name="T5" fmla="*/ 310291648 h 288"/>
              <a:gd name="T6" fmla="*/ 297066349 w 269"/>
              <a:gd name="T7" fmla="*/ 342644567 h 288"/>
              <a:gd name="T8" fmla="*/ 236470683 w 269"/>
              <a:gd name="T9" fmla="*/ 352938953 h 288"/>
              <a:gd name="T10" fmla="*/ 218735960 w 269"/>
              <a:gd name="T11" fmla="*/ 274997995 h 288"/>
              <a:gd name="T12" fmla="*/ 215779362 w 269"/>
              <a:gd name="T13" fmla="*/ 177940450 h 288"/>
              <a:gd name="T14" fmla="*/ 285242389 w 269"/>
              <a:gd name="T15" fmla="*/ 177940450 h 288"/>
              <a:gd name="T16" fmla="*/ 311845691 w 269"/>
              <a:gd name="T17" fmla="*/ 172057770 h 288"/>
              <a:gd name="T18" fmla="*/ 328103332 w 269"/>
              <a:gd name="T19" fmla="*/ 180881183 h 288"/>
              <a:gd name="T20" fmla="*/ 348794653 w 269"/>
              <a:gd name="T21" fmla="*/ 160292411 h 288"/>
              <a:gd name="T22" fmla="*/ 328103332 w 269"/>
              <a:gd name="T23" fmla="*/ 139704851 h 288"/>
              <a:gd name="T24" fmla="*/ 310367392 w 269"/>
              <a:gd name="T25" fmla="*/ 148528264 h 288"/>
              <a:gd name="T26" fmla="*/ 214301063 w 269"/>
              <a:gd name="T27" fmla="*/ 148528264 h 288"/>
              <a:gd name="T28" fmla="*/ 212823980 w 269"/>
              <a:gd name="T29" fmla="*/ 99999491 h 288"/>
              <a:gd name="T30" fmla="*/ 249771726 w 269"/>
              <a:gd name="T31" fmla="*/ 51470719 h 288"/>
              <a:gd name="T32" fmla="*/ 198044638 w 269"/>
              <a:gd name="T33" fmla="*/ 0 h 288"/>
              <a:gd name="T34" fmla="*/ 146316334 w 269"/>
              <a:gd name="T35" fmla="*/ 51470719 h 288"/>
              <a:gd name="T36" fmla="*/ 183265296 w 269"/>
              <a:gd name="T37" fmla="*/ 99999491 h 288"/>
              <a:gd name="T38" fmla="*/ 181786997 w 269"/>
              <a:gd name="T39" fmla="*/ 148528264 h 288"/>
              <a:gd name="T40" fmla="*/ 85720668 w 269"/>
              <a:gd name="T41" fmla="*/ 148528264 h 288"/>
              <a:gd name="T42" fmla="*/ 67984729 w 269"/>
              <a:gd name="T43" fmla="*/ 139704851 h 288"/>
              <a:gd name="T44" fmla="*/ 47294623 w 269"/>
              <a:gd name="T45" fmla="*/ 160292411 h 288"/>
              <a:gd name="T46" fmla="*/ 67984729 w 269"/>
              <a:gd name="T47" fmla="*/ 180881183 h 288"/>
              <a:gd name="T48" fmla="*/ 84242369 w 269"/>
              <a:gd name="T49" fmla="*/ 172057770 h 288"/>
              <a:gd name="T50" fmla="*/ 112323970 w 269"/>
              <a:gd name="T51" fmla="*/ 177940450 h 288"/>
              <a:gd name="T52" fmla="*/ 180308699 w 269"/>
              <a:gd name="T53" fmla="*/ 177940450 h 288"/>
              <a:gd name="T54" fmla="*/ 177353316 w 269"/>
              <a:gd name="T55" fmla="*/ 274997995 h 288"/>
              <a:gd name="T56" fmla="*/ 161095676 w 269"/>
              <a:gd name="T57" fmla="*/ 351467980 h 288"/>
              <a:gd name="T58" fmla="*/ 87198967 w 269"/>
              <a:gd name="T59" fmla="*/ 333821154 h 288"/>
              <a:gd name="T60" fmla="*/ 50250005 w 269"/>
              <a:gd name="T61" fmla="*/ 311762621 h 288"/>
              <a:gd name="T62" fmla="*/ 51728304 w 269"/>
              <a:gd name="T63" fmla="*/ 307350914 h 288"/>
              <a:gd name="T64" fmla="*/ 25125003 w 269"/>
              <a:gd name="T65" fmla="*/ 282350435 h 288"/>
              <a:gd name="T66" fmla="*/ 0 w 269"/>
              <a:gd name="T67" fmla="*/ 307350914 h 288"/>
              <a:gd name="T68" fmla="*/ 25125003 w 269"/>
              <a:gd name="T69" fmla="*/ 333821154 h 288"/>
              <a:gd name="T70" fmla="*/ 31036982 w 269"/>
              <a:gd name="T71" fmla="*/ 332350181 h 288"/>
              <a:gd name="T72" fmla="*/ 70941327 w 269"/>
              <a:gd name="T73" fmla="*/ 363232127 h 288"/>
              <a:gd name="T74" fmla="*/ 150750015 w 269"/>
              <a:gd name="T75" fmla="*/ 401467726 h 288"/>
              <a:gd name="T76" fmla="*/ 199521721 w 269"/>
              <a:gd name="T77" fmla="*/ 423526259 h 288"/>
              <a:gd name="T78" fmla="*/ 245338045 w 269"/>
              <a:gd name="T79" fmla="*/ 401467726 h 288"/>
              <a:gd name="T80" fmla="*/ 325146734 w 269"/>
              <a:gd name="T81" fmla="*/ 363232127 h 288"/>
              <a:gd name="T82" fmla="*/ 365051078 w 269"/>
              <a:gd name="T83" fmla="*/ 332350181 h 288"/>
              <a:gd name="T84" fmla="*/ 370963058 w 269"/>
              <a:gd name="T85" fmla="*/ 333821154 h 288"/>
              <a:gd name="T86" fmla="*/ 397566359 w 269"/>
              <a:gd name="T87" fmla="*/ 307350914 h 288"/>
              <a:gd name="T88" fmla="*/ 370963058 w 269"/>
              <a:gd name="T89" fmla="*/ 282350435 h 288"/>
              <a:gd name="T90" fmla="*/ 169963038 w 269"/>
              <a:gd name="T91" fmla="*/ 51470719 h 288"/>
              <a:gd name="T92" fmla="*/ 198044638 w 269"/>
              <a:gd name="T93" fmla="*/ 23529506 h 288"/>
              <a:gd name="T94" fmla="*/ 224646724 w 269"/>
              <a:gd name="T95" fmla="*/ 51470719 h 288"/>
              <a:gd name="T96" fmla="*/ 198044638 w 269"/>
              <a:gd name="T97" fmla="*/ 77940958 h 288"/>
              <a:gd name="T98" fmla="*/ 169963038 w 269"/>
              <a:gd name="T99" fmla="*/ 51470719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11275"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3239" y="2322513"/>
            <a:ext cx="34766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稻壳儿小白白(http://dwz.cn/Wu2UP)"/>
          <p:cNvSpPr>
            <a:spLocks noChangeArrowheads="1"/>
          </p:cNvSpPr>
          <p:nvPr/>
        </p:nvSpPr>
        <p:spPr bwMode="auto">
          <a:xfrm>
            <a:off x="2630490" y="2220914"/>
            <a:ext cx="2843212" cy="132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sz="1200">
                <a:solidFill>
                  <a:srgbClr val="445469"/>
                </a:solidFill>
                <a:sym typeface="Arial" panose="020B0604020202020204" pitchFamily="34" charset="0"/>
              </a:rPr>
              <a:t>    </a:t>
            </a:r>
            <a:r>
              <a:rPr sz="1000">
                <a:solidFill>
                  <a:srgbClr val="445469"/>
                </a:solidFill>
                <a:sym typeface="Arial" panose="020B0604020202020204" pitchFamily="34" charset="0"/>
              </a:rPr>
              <a:t>智慧校园多级特做版，是基于智慧校园常规版升级开发的适用于单机平台与多级平台的一个特做项目。在项目中我负责开发与维护的H5平台</a:t>
            </a:r>
            <a:r>
              <a:rPr lang="zh-CN" sz="1000">
                <a:solidFill>
                  <a:srgbClr val="445469"/>
                </a:solidFill>
                <a:sym typeface="Arial" panose="020B0604020202020204" pitchFamily="34" charset="0"/>
              </a:rPr>
              <a:t>。</a:t>
            </a:r>
            <a:r>
              <a:rPr sz="1000">
                <a:solidFill>
                  <a:srgbClr val="445469"/>
                </a:solidFill>
                <a:sym typeface="Arial" panose="020B0604020202020204" pitchFamily="34" charset="0"/>
              </a:rPr>
              <a:t>增加了名师中心、教学资源、直播、公开课不同平台，不同权限来展现各自的内容。</a:t>
            </a:r>
            <a:r>
              <a:rPr lang="zh-CN" sz="1000">
                <a:solidFill>
                  <a:srgbClr val="445469"/>
                </a:solidFill>
                <a:sym typeface="Arial" panose="020B0604020202020204" pitchFamily="34" charset="0"/>
              </a:rPr>
              <a:t>对代码进行了优化，例如优化直播控件与视频控件使其能够兼容更多的播放流、增加缺少的注释、优化代码逻辑减少代码。</a:t>
            </a:r>
            <a:endParaRPr lang="zh-CN" sz="1000">
              <a:solidFill>
                <a:srgbClr val="445469"/>
              </a:solidFill>
              <a:sym typeface="Arial" panose="020B0604020202020204" pitchFamily="34" charset="0"/>
            </a:endParaRPr>
          </a:p>
        </p:txBody>
      </p:sp>
      <p:sp>
        <p:nvSpPr>
          <p:cNvPr id="11277" name="稻壳儿小白白(http://dwz.cn/Wu2UP)"/>
          <p:cNvSpPr txBox="1">
            <a:spLocks noChangeArrowheads="1"/>
          </p:cNvSpPr>
          <p:nvPr/>
        </p:nvSpPr>
        <p:spPr bwMode="auto">
          <a:xfrm>
            <a:off x="2630805" y="1878330"/>
            <a:ext cx="203644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智慧校园多级特做</a:t>
            </a:r>
            <a:endParaRPr lang="zh-CN" altLang="en-US" sz="1600" b="1">
              <a:solidFill>
                <a:srgbClr val="445469"/>
              </a:solidFill>
              <a:sym typeface="Arial" panose="020B0604020202020204" pitchFamily="34" charset="0"/>
            </a:endParaRPr>
          </a:p>
        </p:txBody>
      </p:sp>
      <p:sp>
        <p:nvSpPr>
          <p:cNvPr id="11278" name="稻壳儿小白白(http://dwz.cn/Wu2UP)"/>
          <p:cNvSpPr>
            <a:spLocks noChangeArrowheads="1"/>
          </p:cNvSpPr>
          <p:nvPr/>
        </p:nvSpPr>
        <p:spPr bwMode="auto">
          <a:xfrm>
            <a:off x="7421563" y="2259014"/>
            <a:ext cx="2843212"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000">
                <a:solidFill>
                  <a:srgbClr val="445469"/>
                </a:solidFill>
                <a:sym typeface="Arial" panose="020B0604020202020204" pitchFamily="34" charset="0"/>
              </a:rPr>
              <a:t>云控教室</a:t>
            </a:r>
            <a:r>
              <a:rPr lang="en-US" altLang="zh-CN" sz="1000">
                <a:solidFill>
                  <a:srgbClr val="445469"/>
                </a:solidFill>
                <a:sym typeface="Arial" panose="020B0604020202020204" pitchFamily="34" charset="0"/>
              </a:rPr>
              <a:t>2.0</a:t>
            </a:r>
            <a:r>
              <a:rPr lang="zh-CN" altLang="en-US" sz="1000">
                <a:solidFill>
                  <a:srgbClr val="445469"/>
                </a:solidFill>
                <a:sym typeface="Arial" panose="020B0604020202020204" pitchFamily="34" charset="0"/>
              </a:rPr>
              <a:t>，是基于云控教室</a:t>
            </a:r>
            <a:r>
              <a:rPr lang="en-US" altLang="zh-CN" sz="1000">
                <a:solidFill>
                  <a:srgbClr val="445469"/>
                </a:solidFill>
                <a:sym typeface="Arial" panose="020B0604020202020204" pitchFamily="34" charset="0"/>
              </a:rPr>
              <a:t>1.0</a:t>
            </a:r>
            <a:r>
              <a:rPr lang="zh-CN" altLang="en-US" sz="1000">
                <a:solidFill>
                  <a:srgbClr val="445469"/>
                </a:solidFill>
                <a:sym typeface="Arial" panose="020B0604020202020204" pitchFamily="34" charset="0"/>
              </a:rPr>
              <a:t>升级开发的一个项目，产品的主要特点是能够通过各种平台对智能设备进行远程控制，主要的功能有设备管理、用户管理、资源管理、教务管理、系统配置。在项目中我主要参与的是项目后期的开发与维护</a:t>
            </a:r>
            <a:endParaRPr lang="zh-CN" altLang="en-US" sz="1000">
              <a:solidFill>
                <a:srgbClr val="445469"/>
              </a:solidFill>
              <a:sym typeface="Arial" panose="020B0604020202020204" pitchFamily="34" charset="0"/>
            </a:endParaRPr>
          </a:p>
        </p:txBody>
      </p:sp>
      <p:sp>
        <p:nvSpPr>
          <p:cNvPr id="11279" name="稻壳儿小白白(http://dwz.cn/Wu2UP)"/>
          <p:cNvSpPr txBox="1">
            <a:spLocks noChangeArrowheads="1"/>
          </p:cNvSpPr>
          <p:nvPr/>
        </p:nvSpPr>
        <p:spPr bwMode="auto">
          <a:xfrm>
            <a:off x="7421563" y="1878016"/>
            <a:ext cx="1293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云控教室</a:t>
            </a:r>
            <a:r>
              <a:rPr lang="en-US" altLang="zh-CN" sz="1600" b="1">
                <a:solidFill>
                  <a:srgbClr val="445469"/>
                </a:solidFill>
                <a:sym typeface="Arial" panose="020B0604020202020204" pitchFamily="34" charset="0"/>
              </a:rPr>
              <a:t>2.0</a:t>
            </a:r>
            <a:endParaRPr lang="en-US" altLang="zh-CN" sz="1600" b="1">
              <a:solidFill>
                <a:srgbClr val="445469"/>
              </a:solidFill>
              <a:sym typeface="Arial" panose="020B0604020202020204" pitchFamily="34" charset="0"/>
            </a:endParaRPr>
          </a:p>
        </p:txBody>
      </p:sp>
      <p:sp>
        <p:nvSpPr>
          <p:cNvPr id="11280" name="稻壳儿小白白(http://dwz.cn/Wu2UP)"/>
          <p:cNvSpPr>
            <a:spLocks noChangeArrowheads="1"/>
          </p:cNvSpPr>
          <p:nvPr/>
        </p:nvSpPr>
        <p:spPr bwMode="auto">
          <a:xfrm>
            <a:off x="2630490" y="4391027"/>
            <a:ext cx="2843212"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000">
                <a:solidFill>
                  <a:srgbClr val="445469"/>
                </a:solidFill>
                <a:latin typeface="+mn-ea"/>
                <a:ea typeface="+mn-ea"/>
                <a:sym typeface="Arial" panose="020B0604020202020204" pitchFamily="34" charset="0"/>
              </a:rPr>
              <a:t>云控教室</a:t>
            </a:r>
            <a:r>
              <a:rPr lang="en-US" altLang="zh-CN" sz="1000">
                <a:solidFill>
                  <a:srgbClr val="445469"/>
                </a:solidFill>
                <a:latin typeface="+mn-ea"/>
                <a:ea typeface="+mn-ea"/>
                <a:sym typeface="Arial" panose="020B0604020202020204" pitchFamily="34" charset="0"/>
              </a:rPr>
              <a:t>3.0</a:t>
            </a:r>
            <a:r>
              <a:rPr lang="zh-CN" altLang="en-US" sz="1000">
                <a:solidFill>
                  <a:srgbClr val="445469"/>
                </a:solidFill>
                <a:latin typeface="+mn-ea"/>
                <a:ea typeface="+mn-ea"/>
                <a:sym typeface="Arial" panose="020B0604020202020204" pitchFamily="34" charset="0"/>
              </a:rPr>
              <a:t>，是基于云控教室</a:t>
            </a:r>
            <a:r>
              <a:rPr lang="en-US" altLang="zh-CN" sz="1000">
                <a:solidFill>
                  <a:srgbClr val="445469"/>
                </a:solidFill>
                <a:latin typeface="+mn-ea"/>
                <a:ea typeface="+mn-ea"/>
                <a:sym typeface="Arial" panose="020B0604020202020204" pitchFamily="34" charset="0"/>
              </a:rPr>
              <a:t>2.0</a:t>
            </a:r>
            <a:r>
              <a:rPr lang="zh-CN" altLang="en-US" sz="1000">
                <a:solidFill>
                  <a:srgbClr val="445469"/>
                </a:solidFill>
                <a:latin typeface="+mn-ea"/>
                <a:ea typeface="+mn-ea"/>
                <a:sym typeface="Arial" panose="020B0604020202020204" pitchFamily="34" charset="0"/>
              </a:rPr>
              <a:t>升级开发的一个项目。根据产品设计，在项目前台修改了场景切换功能，设备控制功能改为了组件化开发。后台新增了直播录制、工单派发、设备老化检测、过流故障检测、资产管理、系统备份等功能。</a:t>
            </a:r>
            <a:endParaRPr lang="en-US" altLang="zh-CN" sz="1000">
              <a:solidFill>
                <a:srgbClr val="445469"/>
              </a:solidFill>
              <a:latin typeface="+mn-ea"/>
              <a:ea typeface="+mn-ea"/>
              <a:sym typeface="Arial" panose="020B0604020202020204" pitchFamily="34" charset="0"/>
            </a:endParaRPr>
          </a:p>
        </p:txBody>
      </p:sp>
      <p:sp>
        <p:nvSpPr>
          <p:cNvPr id="11281" name="稻壳儿小白白(http://dwz.cn/Wu2UP)"/>
          <p:cNvSpPr txBox="1">
            <a:spLocks noChangeArrowheads="1"/>
          </p:cNvSpPr>
          <p:nvPr/>
        </p:nvSpPr>
        <p:spPr bwMode="auto">
          <a:xfrm>
            <a:off x="2630490" y="4010029"/>
            <a:ext cx="129381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云控教室</a:t>
            </a:r>
            <a:r>
              <a:rPr lang="en-US" altLang="zh-CN" sz="1600" b="1">
                <a:solidFill>
                  <a:srgbClr val="445469"/>
                </a:solidFill>
                <a:sym typeface="Arial" panose="020B0604020202020204" pitchFamily="34" charset="0"/>
              </a:rPr>
              <a:t>3.0</a:t>
            </a:r>
            <a:endParaRPr lang="en-US" altLang="zh-CN" sz="1600" b="1">
              <a:solidFill>
                <a:srgbClr val="445469"/>
              </a:solidFill>
              <a:sym typeface="Arial" panose="020B0604020202020204" pitchFamily="34" charset="0"/>
            </a:endParaRPr>
          </a:p>
        </p:txBody>
      </p:sp>
      <p:sp>
        <p:nvSpPr>
          <p:cNvPr id="11282" name="稻壳儿小白白(http://dwz.cn/Wu2UP)"/>
          <p:cNvSpPr>
            <a:spLocks noChangeArrowheads="1"/>
          </p:cNvSpPr>
          <p:nvPr/>
        </p:nvSpPr>
        <p:spPr bwMode="auto">
          <a:xfrm>
            <a:off x="7421563" y="4429127"/>
            <a:ext cx="284321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sz="1000">
                <a:solidFill>
                  <a:srgbClr val="445469"/>
                </a:solidFill>
                <a:sym typeface="Arial" panose="020B0604020202020204" pitchFamily="34" charset="0"/>
              </a:rPr>
              <a:t>项目中主要负责后期的功能开发，添加了</a:t>
            </a:r>
            <a:r>
              <a:rPr lang="en-US" altLang="zh-CN" sz="1000">
                <a:solidFill>
                  <a:srgbClr val="445469"/>
                </a:solidFill>
                <a:sym typeface="Arial" panose="020B0604020202020204" pitchFamily="34" charset="0"/>
              </a:rPr>
              <a:t>web</a:t>
            </a:r>
            <a:r>
              <a:rPr lang="zh-CN" altLang="en-US" sz="1000">
                <a:solidFill>
                  <a:srgbClr val="445469"/>
                </a:solidFill>
                <a:sym typeface="Arial" panose="020B0604020202020204" pitchFamily="34" charset="0"/>
              </a:rPr>
              <a:t>端与</a:t>
            </a:r>
            <a:r>
              <a:rPr lang="en-US" altLang="zh-CN" sz="1000">
                <a:solidFill>
                  <a:srgbClr val="445469"/>
                </a:solidFill>
                <a:sym typeface="Arial" panose="020B0604020202020204" pitchFamily="34" charset="0"/>
              </a:rPr>
              <a:t>H5</a:t>
            </a:r>
            <a:r>
              <a:rPr lang="zh-CN" altLang="en-US" sz="1000">
                <a:solidFill>
                  <a:srgbClr val="445469"/>
                </a:solidFill>
                <a:sym typeface="Arial" panose="020B0604020202020204" pitchFamily="34" charset="0"/>
              </a:rPr>
              <a:t>端的</a:t>
            </a:r>
            <a:r>
              <a:rPr lang="zh-CN" sz="1000">
                <a:solidFill>
                  <a:srgbClr val="445469"/>
                </a:solidFill>
                <a:sym typeface="Arial" panose="020B0604020202020204" pitchFamily="34" charset="0"/>
              </a:rPr>
              <a:t>中控场景界面的控件，例如：滑动控件、视频控件等功能。</a:t>
            </a:r>
            <a:endParaRPr lang="zh-CN" sz="1000">
              <a:solidFill>
                <a:srgbClr val="445469"/>
              </a:solidFill>
              <a:sym typeface="Arial" panose="020B0604020202020204" pitchFamily="34" charset="0"/>
            </a:endParaRPr>
          </a:p>
        </p:txBody>
      </p:sp>
      <p:sp>
        <p:nvSpPr>
          <p:cNvPr id="11283" name="稻壳儿小白白(http://dwz.cn/Wu2UP)"/>
          <p:cNvSpPr txBox="1">
            <a:spLocks noChangeArrowheads="1"/>
          </p:cNvSpPr>
          <p:nvPr/>
        </p:nvSpPr>
        <p:spPr bwMode="auto">
          <a:xfrm>
            <a:off x="7421880" y="4010025"/>
            <a:ext cx="182372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中控云管理平台</a:t>
            </a:r>
            <a:endParaRPr lang="zh-CN" altLang="en-US" sz="1600" b="1">
              <a:solidFill>
                <a:srgbClr val="445469"/>
              </a:solidFill>
              <a:sym typeface="Arial" panose="020B0604020202020204" pitchFamily="34" charset="0"/>
            </a:endParaRPr>
          </a:p>
        </p:txBody>
      </p:sp>
      <p:pic>
        <p:nvPicPr>
          <p:cNvPr id="11284" name="图片 41"/>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42"/>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11286" name="文本框 43"/>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稻壳儿小白白(http://dwz.cn/Wu2UP)"/>
          <p:cNvSpPr/>
          <p:nvPr/>
        </p:nvSpPr>
        <p:spPr bwMode="auto">
          <a:xfrm>
            <a:off x="287339" y="1990729"/>
            <a:ext cx="10140951"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pic>
        <p:nvPicPr>
          <p:cNvPr id="13315" name="稻壳儿小白白(http://dwz.cn/Wu2UP)"/>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87031" y="4303717"/>
            <a:ext cx="1481139"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660" y="359187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229" y="1906905"/>
            <a:ext cx="1109663"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6"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稻壳儿小白白(http://dwz.cn/Wu2UP)"/>
          <p:cNvSpPr>
            <a:spLocks noEditPoints="1"/>
          </p:cNvSpPr>
          <p:nvPr/>
        </p:nvSpPr>
        <p:spPr bwMode="auto">
          <a:xfrm>
            <a:off x="2068515" y="1258888"/>
            <a:ext cx="384175" cy="309562"/>
          </a:xfrm>
          <a:custGeom>
            <a:avLst/>
            <a:gdLst>
              <a:gd name="T0" fmla="*/ 2147483646 w 57"/>
              <a:gd name="T1" fmla="*/ 1222763170 h 46"/>
              <a:gd name="T2" fmla="*/ 2147483646 w 57"/>
              <a:gd name="T3" fmla="*/ 1222763170 h 46"/>
              <a:gd name="T4" fmla="*/ 2147483646 w 57"/>
              <a:gd name="T5" fmla="*/ 1222763170 h 46"/>
              <a:gd name="T6" fmla="*/ 2147483646 w 57"/>
              <a:gd name="T7" fmla="*/ 1222763170 h 46"/>
              <a:gd name="T8" fmla="*/ 1271942766 w 57"/>
              <a:gd name="T9" fmla="*/ 271728140 h 46"/>
              <a:gd name="T10" fmla="*/ 181708035 w 57"/>
              <a:gd name="T11" fmla="*/ 1222763170 h 46"/>
              <a:gd name="T12" fmla="*/ 136281026 w 57"/>
              <a:gd name="T13" fmla="*/ 1222763170 h 46"/>
              <a:gd name="T14" fmla="*/ 90854018 w 57"/>
              <a:gd name="T15" fmla="*/ 1222763170 h 46"/>
              <a:gd name="T16" fmla="*/ 0 w 57"/>
              <a:gd name="T17" fmla="*/ 1086905830 h 46"/>
              <a:gd name="T18" fmla="*/ 0 w 57"/>
              <a:gd name="T19" fmla="*/ 1041615564 h 46"/>
              <a:gd name="T20" fmla="*/ 1181088748 w 57"/>
              <a:gd name="T21" fmla="*/ 45290267 h 46"/>
              <a:gd name="T22" fmla="*/ 1408217052 w 57"/>
              <a:gd name="T23" fmla="*/ 45290267 h 46"/>
              <a:gd name="T24" fmla="*/ 1817053391 w 57"/>
              <a:gd name="T25" fmla="*/ 362301943 h 46"/>
              <a:gd name="T26" fmla="*/ 1817053391 w 57"/>
              <a:gd name="T27" fmla="*/ 45290267 h 46"/>
              <a:gd name="T28" fmla="*/ 1862480400 w 57"/>
              <a:gd name="T29" fmla="*/ 0 h 46"/>
              <a:gd name="T30" fmla="*/ 2147483646 w 57"/>
              <a:gd name="T31" fmla="*/ 0 h 46"/>
              <a:gd name="T32" fmla="*/ 2147483646 w 57"/>
              <a:gd name="T33" fmla="*/ 45290267 h 46"/>
              <a:gd name="T34" fmla="*/ 2147483646 w 57"/>
              <a:gd name="T35" fmla="*/ 724603887 h 46"/>
              <a:gd name="T36" fmla="*/ 2147483646 w 57"/>
              <a:gd name="T37" fmla="*/ 1041615564 h 46"/>
              <a:gd name="T38" fmla="*/ 2147483646 w 57"/>
              <a:gd name="T39" fmla="*/ 1086905830 h 46"/>
              <a:gd name="T40" fmla="*/ 2147483646 w 57"/>
              <a:gd name="T41" fmla="*/ 1222763170 h 46"/>
              <a:gd name="T42" fmla="*/ 2147483646 w 57"/>
              <a:gd name="T43" fmla="*/ 1992657324 h 46"/>
              <a:gd name="T44" fmla="*/ 2135042453 w 57"/>
              <a:gd name="T45" fmla="*/ 2083231127 h 46"/>
              <a:gd name="T46" fmla="*/ 1499071070 w 57"/>
              <a:gd name="T47" fmla="*/ 2083231127 h 46"/>
              <a:gd name="T48" fmla="*/ 1499071070 w 57"/>
              <a:gd name="T49" fmla="*/ 1449201044 h 46"/>
              <a:gd name="T50" fmla="*/ 1090234731 w 57"/>
              <a:gd name="T51" fmla="*/ 1449201044 h 46"/>
              <a:gd name="T52" fmla="*/ 1090234731 w 57"/>
              <a:gd name="T53" fmla="*/ 2083231127 h 46"/>
              <a:gd name="T54" fmla="*/ 454263348 w 57"/>
              <a:gd name="T55" fmla="*/ 2083231127 h 46"/>
              <a:gd name="T56" fmla="*/ 363409330 w 57"/>
              <a:gd name="T57" fmla="*/ 1992657324 h 46"/>
              <a:gd name="T58" fmla="*/ 363409330 w 57"/>
              <a:gd name="T59" fmla="*/ 1222763170 h 46"/>
              <a:gd name="T60" fmla="*/ 363409330 w 57"/>
              <a:gd name="T61" fmla="*/ 1177479633 h 46"/>
              <a:gd name="T62" fmla="*/ 1271942766 w 57"/>
              <a:gd name="T63" fmla="*/ 407585480 h 46"/>
              <a:gd name="T64" fmla="*/ 2147483646 w 57"/>
              <a:gd name="T65" fmla="*/ 1177479633 h 46"/>
              <a:gd name="T66" fmla="*/ 2147483646 w 57"/>
              <a:gd name="T67" fmla="*/ 1222763170 h 46"/>
              <a:gd name="T68" fmla="*/ 2147483646 w 57"/>
              <a:gd name="T69" fmla="*/ 1992657324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1" name="稻壳儿小白白(http://dwz.cn/Wu2UP)"/>
          <p:cNvSpPr>
            <a:spLocks noEditPoints="1"/>
          </p:cNvSpPr>
          <p:nvPr/>
        </p:nvSpPr>
        <p:spPr bwMode="auto">
          <a:xfrm>
            <a:off x="6609715" y="2077720"/>
            <a:ext cx="341630" cy="382270"/>
          </a:xfrm>
          <a:custGeom>
            <a:avLst/>
            <a:gdLst>
              <a:gd name="T0" fmla="*/ 2147483646 w 64"/>
              <a:gd name="T1" fmla="*/ 2147483646 h 63"/>
              <a:gd name="T2" fmla="*/ 2147483646 w 64"/>
              <a:gd name="T3" fmla="*/ 2147483646 h 63"/>
              <a:gd name="T4" fmla="*/ 1801042959 w 64"/>
              <a:gd name="T5" fmla="*/ 2044504754 h 63"/>
              <a:gd name="T6" fmla="*/ 1157816138 w 64"/>
              <a:gd name="T7" fmla="*/ 2147483646 h 63"/>
              <a:gd name="T8" fmla="*/ 0 w 64"/>
              <a:gd name="T9" fmla="*/ 1107438172 h 63"/>
              <a:gd name="T10" fmla="*/ 1157816138 w 64"/>
              <a:gd name="T11" fmla="*/ 0 h 63"/>
              <a:gd name="T12" fmla="*/ 2147483646 w 64"/>
              <a:gd name="T13" fmla="*/ 1107438172 h 63"/>
              <a:gd name="T14" fmla="*/ 2101216786 w 64"/>
              <a:gd name="T15" fmla="*/ 1746346315 h 63"/>
              <a:gd name="T16" fmla="*/ 2147483646 w 64"/>
              <a:gd name="T17" fmla="*/ 2147483646 h 63"/>
              <a:gd name="T18" fmla="*/ 2147483646 w 64"/>
              <a:gd name="T19" fmla="*/ 2147483646 h 63"/>
              <a:gd name="T20" fmla="*/ 2147483646 w 64"/>
              <a:gd name="T21" fmla="*/ 2147483646 h 63"/>
              <a:gd name="T22" fmla="*/ 1157816138 w 64"/>
              <a:gd name="T23" fmla="*/ 383347497 h 63"/>
              <a:gd name="T24" fmla="*/ 428817881 w 64"/>
              <a:gd name="T25" fmla="*/ 1107438172 h 63"/>
              <a:gd name="T26" fmla="*/ 1157816138 w 64"/>
              <a:gd name="T27" fmla="*/ 1831535373 h 63"/>
              <a:gd name="T28" fmla="*/ 1886807845 w 64"/>
              <a:gd name="T29" fmla="*/ 1107438172 h 63"/>
              <a:gd name="T30" fmla="*/ 1157816138 w 64"/>
              <a:gd name="T31" fmla="*/ 383347497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2" name="稻壳儿小白白(http://dwz.cn/Wu2UP)"/>
          <p:cNvSpPr>
            <a:spLocks noEditPoints="1"/>
          </p:cNvSpPr>
          <p:nvPr/>
        </p:nvSpPr>
        <p:spPr bwMode="auto">
          <a:xfrm>
            <a:off x="3499804" y="3756978"/>
            <a:ext cx="498475" cy="374650"/>
          </a:xfrm>
          <a:custGeom>
            <a:avLst/>
            <a:gdLst>
              <a:gd name="T0" fmla="*/ 1572641301 w 158"/>
              <a:gd name="T1" fmla="*/ 1179517836 h 119"/>
              <a:gd name="T2" fmla="*/ 0 w 158"/>
              <a:gd name="T3" fmla="*/ 1179517836 h 119"/>
              <a:gd name="T4" fmla="*/ 0 w 158"/>
              <a:gd name="T5" fmla="*/ 0 h 119"/>
              <a:gd name="T6" fmla="*/ 89580374 w 158"/>
              <a:gd name="T7" fmla="*/ 0 h 119"/>
              <a:gd name="T8" fmla="*/ 89580374 w 158"/>
              <a:gd name="T9" fmla="*/ 1070485241 h 119"/>
              <a:gd name="T10" fmla="*/ 1572641301 w 158"/>
              <a:gd name="T11" fmla="*/ 1070485241 h 119"/>
              <a:gd name="T12" fmla="*/ 1572641301 w 158"/>
              <a:gd name="T13" fmla="*/ 1179517836 h 119"/>
              <a:gd name="T14" fmla="*/ 497670499 w 158"/>
              <a:gd name="T15" fmla="*/ 981280761 h 119"/>
              <a:gd name="T16" fmla="*/ 288648574 w 158"/>
              <a:gd name="T17" fmla="*/ 981280761 h 119"/>
              <a:gd name="T18" fmla="*/ 288648574 w 158"/>
              <a:gd name="T19" fmla="*/ 594714373 h 119"/>
              <a:gd name="T20" fmla="*/ 497670499 w 158"/>
              <a:gd name="T21" fmla="*/ 594714373 h 119"/>
              <a:gd name="T22" fmla="*/ 497670499 w 158"/>
              <a:gd name="T23" fmla="*/ 981280761 h 119"/>
              <a:gd name="T24" fmla="*/ 776368503 w 158"/>
              <a:gd name="T25" fmla="*/ 981280761 h 119"/>
              <a:gd name="T26" fmla="*/ 587250874 w 158"/>
              <a:gd name="T27" fmla="*/ 981280761 h 119"/>
              <a:gd name="T28" fmla="*/ 587250874 w 158"/>
              <a:gd name="T29" fmla="*/ 188326166 h 119"/>
              <a:gd name="T30" fmla="*/ 776368503 w 158"/>
              <a:gd name="T31" fmla="*/ 188326166 h 119"/>
              <a:gd name="T32" fmla="*/ 776368503 w 158"/>
              <a:gd name="T33" fmla="*/ 981280761 h 119"/>
              <a:gd name="T34" fmla="*/ 1084924528 w 158"/>
              <a:gd name="T35" fmla="*/ 981280761 h 119"/>
              <a:gd name="T36" fmla="*/ 885856328 w 158"/>
              <a:gd name="T37" fmla="*/ 981280761 h 119"/>
              <a:gd name="T38" fmla="*/ 885856328 w 158"/>
              <a:gd name="T39" fmla="*/ 386563240 h 119"/>
              <a:gd name="T40" fmla="*/ 1084924528 w 158"/>
              <a:gd name="T41" fmla="*/ 386563240 h 119"/>
              <a:gd name="T42" fmla="*/ 1084924528 w 158"/>
              <a:gd name="T43" fmla="*/ 981280761 h 119"/>
              <a:gd name="T44" fmla="*/ 1383526827 w 158"/>
              <a:gd name="T45" fmla="*/ 981280761 h 119"/>
              <a:gd name="T46" fmla="*/ 1184458628 w 158"/>
              <a:gd name="T47" fmla="*/ 981280761 h 119"/>
              <a:gd name="T48" fmla="*/ 1184458628 w 158"/>
              <a:gd name="T49" fmla="*/ 109032595 h 119"/>
              <a:gd name="T50" fmla="*/ 1383526827 w 158"/>
              <a:gd name="T51" fmla="*/ 109032595 h 119"/>
              <a:gd name="T52" fmla="*/ 1383526827 w 158"/>
              <a:gd name="T53" fmla="*/ 981280761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3" name="稻壳儿小白白(http://dwz.cn/Wu2UP)"/>
          <p:cNvSpPr>
            <a:spLocks noChangeAspect="1" noEditPoints="1"/>
          </p:cNvSpPr>
          <p:nvPr/>
        </p:nvSpPr>
        <p:spPr bwMode="auto">
          <a:xfrm>
            <a:off x="4881566" y="4303713"/>
            <a:ext cx="409575" cy="411162"/>
          </a:xfrm>
          <a:custGeom>
            <a:avLst/>
            <a:gdLst>
              <a:gd name="T0" fmla="*/ 2147483646 w 58"/>
              <a:gd name="T1" fmla="*/ 1658379393 h 58"/>
              <a:gd name="T2" fmla="*/ 2147483646 w 58"/>
              <a:gd name="T3" fmla="*/ 1708633314 h 58"/>
              <a:gd name="T4" fmla="*/ 2147483646 w 58"/>
              <a:gd name="T5" fmla="*/ 1758887235 h 58"/>
              <a:gd name="T6" fmla="*/ 2147483646 w 58"/>
              <a:gd name="T7" fmla="*/ 1959902919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1944803333 w 58"/>
              <a:gd name="T19" fmla="*/ 2147483646 h 58"/>
              <a:gd name="T20" fmla="*/ 1795202533 w 58"/>
              <a:gd name="T21" fmla="*/ 2147483646 h 58"/>
              <a:gd name="T22" fmla="*/ 1695471021 w 58"/>
              <a:gd name="T23" fmla="*/ 2147483646 h 58"/>
              <a:gd name="T24" fmla="*/ 1645601734 w 58"/>
              <a:gd name="T25" fmla="*/ 2147483646 h 58"/>
              <a:gd name="T26" fmla="*/ 1246668622 w 58"/>
              <a:gd name="T27" fmla="*/ 2147483646 h 58"/>
              <a:gd name="T28" fmla="*/ 1146937109 w 58"/>
              <a:gd name="T29" fmla="*/ 2147483646 h 58"/>
              <a:gd name="T30" fmla="*/ 1097067822 w 58"/>
              <a:gd name="T31" fmla="*/ 2147483646 h 58"/>
              <a:gd name="T32" fmla="*/ 947467023 w 58"/>
              <a:gd name="T33" fmla="*/ 2147483646 h 58"/>
              <a:gd name="T34" fmla="*/ 698134711 w 58"/>
              <a:gd name="T35" fmla="*/ 2147483646 h 58"/>
              <a:gd name="T36" fmla="*/ 648265424 w 58"/>
              <a:gd name="T37" fmla="*/ 2147483646 h 58"/>
              <a:gd name="T38" fmla="*/ 598403198 w 58"/>
              <a:gd name="T39" fmla="*/ 2147483646 h 58"/>
              <a:gd name="T40" fmla="*/ 249332312 w 58"/>
              <a:gd name="T41" fmla="*/ 2147483646 h 58"/>
              <a:gd name="T42" fmla="*/ 249332312 w 58"/>
              <a:gd name="T43" fmla="*/ 2147483646 h 58"/>
              <a:gd name="T44" fmla="*/ 249332312 w 58"/>
              <a:gd name="T45" fmla="*/ 2147483646 h 58"/>
              <a:gd name="T46" fmla="*/ 448802399 w 58"/>
              <a:gd name="T47" fmla="*/ 1959902919 h 58"/>
              <a:gd name="T48" fmla="*/ 398933112 w 58"/>
              <a:gd name="T49" fmla="*/ 1758887235 h 58"/>
              <a:gd name="T50" fmla="*/ 49869287 w 58"/>
              <a:gd name="T51" fmla="*/ 1708633314 h 58"/>
              <a:gd name="T52" fmla="*/ 0 w 58"/>
              <a:gd name="T53" fmla="*/ 1658379393 h 58"/>
              <a:gd name="T54" fmla="*/ 0 w 58"/>
              <a:gd name="T55" fmla="*/ 1206094104 h 58"/>
              <a:gd name="T56" fmla="*/ 49869287 w 58"/>
              <a:gd name="T57" fmla="*/ 1155840183 h 58"/>
              <a:gd name="T58" fmla="*/ 398933112 w 58"/>
              <a:gd name="T59" fmla="*/ 1105586262 h 58"/>
              <a:gd name="T60" fmla="*/ 448802399 w 58"/>
              <a:gd name="T61" fmla="*/ 904570578 h 58"/>
              <a:gd name="T62" fmla="*/ 249332312 w 58"/>
              <a:gd name="T63" fmla="*/ 653300973 h 58"/>
              <a:gd name="T64" fmla="*/ 249332312 w 58"/>
              <a:gd name="T65" fmla="*/ 603047052 h 58"/>
              <a:gd name="T66" fmla="*/ 249332312 w 58"/>
              <a:gd name="T67" fmla="*/ 552793131 h 58"/>
              <a:gd name="T68" fmla="*/ 648265424 w 58"/>
              <a:gd name="T69" fmla="*/ 251269605 h 58"/>
              <a:gd name="T70" fmla="*/ 698134711 w 58"/>
              <a:gd name="T71" fmla="*/ 251269605 h 58"/>
              <a:gd name="T72" fmla="*/ 947467023 w 58"/>
              <a:gd name="T73" fmla="*/ 452285289 h 58"/>
              <a:gd name="T74" fmla="*/ 1097067822 w 58"/>
              <a:gd name="T75" fmla="*/ 402031368 h 58"/>
              <a:gd name="T76" fmla="*/ 1146937109 w 58"/>
              <a:gd name="T77" fmla="*/ 50253921 h 58"/>
              <a:gd name="T78" fmla="*/ 1246668622 w 58"/>
              <a:gd name="T79" fmla="*/ 0 h 58"/>
              <a:gd name="T80" fmla="*/ 1645601734 w 58"/>
              <a:gd name="T81" fmla="*/ 0 h 58"/>
              <a:gd name="T82" fmla="*/ 1695471021 w 58"/>
              <a:gd name="T83" fmla="*/ 50253921 h 58"/>
              <a:gd name="T84" fmla="*/ 1795202533 w 58"/>
              <a:gd name="T85" fmla="*/ 402031368 h 58"/>
              <a:gd name="T86" fmla="*/ 1944803333 w 58"/>
              <a:gd name="T87" fmla="*/ 452285289 h 58"/>
              <a:gd name="T88" fmla="*/ 2147483646 w 58"/>
              <a:gd name="T89" fmla="*/ 251269605 h 58"/>
              <a:gd name="T90" fmla="*/ 2147483646 w 58"/>
              <a:gd name="T91" fmla="*/ 251269605 h 58"/>
              <a:gd name="T92" fmla="*/ 2147483646 w 58"/>
              <a:gd name="T93" fmla="*/ 251269605 h 58"/>
              <a:gd name="T94" fmla="*/ 2147483646 w 58"/>
              <a:gd name="T95" fmla="*/ 603047052 h 58"/>
              <a:gd name="T96" fmla="*/ 2147483646 w 58"/>
              <a:gd name="T97" fmla="*/ 603047052 h 58"/>
              <a:gd name="T98" fmla="*/ 2147483646 w 58"/>
              <a:gd name="T99" fmla="*/ 653300973 h 58"/>
              <a:gd name="T100" fmla="*/ 2147483646 w 58"/>
              <a:gd name="T101" fmla="*/ 904570578 h 58"/>
              <a:gd name="T102" fmla="*/ 2147483646 w 58"/>
              <a:gd name="T103" fmla="*/ 1105586262 h 58"/>
              <a:gd name="T104" fmla="*/ 2147483646 w 58"/>
              <a:gd name="T105" fmla="*/ 1155840183 h 58"/>
              <a:gd name="T106" fmla="*/ 2147483646 w 58"/>
              <a:gd name="T107" fmla="*/ 1256348025 h 58"/>
              <a:gd name="T108" fmla="*/ 2147483646 w 58"/>
              <a:gd name="T109" fmla="*/ 1658379393 h 58"/>
              <a:gd name="T110" fmla="*/ 1446138709 w 58"/>
              <a:gd name="T111" fmla="*/ 954824499 h 58"/>
              <a:gd name="T112" fmla="*/ 947467023 w 58"/>
              <a:gd name="T113" fmla="*/ 1457363709 h 58"/>
              <a:gd name="T114" fmla="*/ 1446138709 w 58"/>
              <a:gd name="T115" fmla="*/ 1909648998 h 58"/>
              <a:gd name="T116" fmla="*/ 1944803333 w 58"/>
              <a:gd name="T117" fmla="*/ 1457363709 h 58"/>
              <a:gd name="T118" fmla="*/ 1446138709 w 58"/>
              <a:gd name="T119" fmla="*/ 95482449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4" name="稻壳儿小白白(http://dwz.cn/Wu2UP)"/>
          <p:cNvSpPr>
            <a:spLocks noEditPoints="1"/>
          </p:cNvSpPr>
          <p:nvPr/>
        </p:nvSpPr>
        <p:spPr bwMode="auto">
          <a:xfrm>
            <a:off x="8618856" y="4581525"/>
            <a:ext cx="376239" cy="376238"/>
          </a:xfrm>
          <a:custGeom>
            <a:avLst/>
            <a:gdLst>
              <a:gd name="T0" fmla="*/ 1263468770 w 55"/>
              <a:gd name="T1" fmla="*/ 2147483646 h 55"/>
              <a:gd name="T2" fmla="*/ 0 w 55"/>
              <a:gd name="T3" fmla="*/ 1263468770 h 55"/>
              <a:gd name="T4" fmla="*/ 1263468770 w 55"/>
              <a:gd name="T5" fmla="*/ 0 h 55"/>
              <a:gd name="T6" fmla="*/ 2147483646 w 55"/>
              <a:gd name="T7" fmla="*/ 1263468770 h 55"/>
              <a:gd name="T8" fmla="*/ 1263468770 w 55"/>
              <a:gd name="T9" fmla="*/ 2147483646 h 55"/>
              <a:gd name="T10" fmla="*/ 2105776723 w 55"/>
              <a:gd name="T11" fmla="*/ 935902286 h 55"/>
              <a:gd name="T12" fmla="*/ 1965392064 w 55"/>
              <a:gd name="T13" fmla="*/ 795517627 h 55"/>
              <a:gd name="T14" fmla="*/ 1871804572 w 55"/>
              <a:gd name="T15" fmla="*/ 748720461 h 55"/>
              <a:gd name="T16" fmla="*/ 1778210239 w 55"/>
              <a:gd name="T17" fmla="*/ 795517627 h 55"/>
              <a:gd name="T18" fmla="*/ 1123084111 w 55"/>
              <a:gd name="T19" fmla="*/ 1450643755 h 55"/>
              <a:gd name="T20" fmla="*/ 748720461 w 55"/>
              <a:gd name="T21" fmla="*/ 1076286945 h 55"/>
              <a:gd name="T22" fmla="*/ 655132968 w 55"/>
              <a:gd name="T23" fmla="*/ 1029489778 h 55"/>
              <a:gd name="T24" fmla="*/ 608335802 w 55"/>
              <a:gd name="T25" fmla="*/ 1076286945 h 55"/>
              <a:gd name="T26" fmla="*/ 421153977 w 55"/>
              <a:gd name="T27" fmla="*/ 1216671604 h 55"/>
              <a:gd name="T28" fmla="*/ 421153977 w 55"/>
              <a:gd name="T29" fmla="*/ 1310259096 h 55"/>
              <a:gd name="T30" fmla="*/ 421153977 w 55"/>
              <a:gd name="T31" fmla="*/ 1403853429 h 55"/>
              <a:gd name="T32" fmla="*/ 1029489778 w 55"/>
              <a:gd name="T33" fmla="*/ 2012189231 h 55"/>
              <a:gd name="T34" fmla="*/ 1123084111 w 55"/>
              <a:gd name="T35" fmla="*/ 2012189231 h 55"/>
              <a:gd name="T36" fmla="*/ 1216671604 w 55"/>
              <a:gd name="T37" fmla="*/ 2012189231 h 55"/>
              <a:gd name="T38" fmla="*/ 2105776723 w 55"/>
              <a:gd name="T39" fmla="*/ 1076286945 h 55"/>
              <a:gd name="T40" fmla="*/ 2147483646 w 55"/>
              <a:gd name="T41" fmla="*/ 1029489778 h 55"/>
              <a:gd name="T42" fmla="*/ 2105776723 w 55"/>
              <a:gd name="T43" fmla="*/ 93590228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3325" name="稻壳儿小白白(http://dwz.cn/Wu2UP)"/>
          <p:cNvSpPr txBox="1">
            <a:spLocks noChangeArrowheads="1"/>
          </p:cNvSpPr>
          <p:nvPr/>
        </p:nvSpPr>
        <p:spPr bwMode="auto">
          <a:xfrm>
            <a:off x="2882902" y="1219204"/>
            <a:ext cx="137795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试用期</a:t>
            </a:r>
            <a:endParaRPr lang="zh-CN" altLang="en-US" sz="1600" b="1">
              <a:solidFill>
                <a:srgbClr val="445469"/>
              </a:solidFill>
              <a:sym typeface="Arial" panose="020B0604020202020204" pitchFamily="34" charset="0"/>
            </a:endParaRPr>
          </a:p>
        </p:txBody>
      </p:sp>
      <p:sp>
        <p:nvSpPr>
          <p:cNvPr id="13326" name="稻壳儿小白白(http://dwz.cn/Wu2UP)"/>
          <p:cNvSpPr txBox="1">
            <a:spLocks noChangeArrowheads="1"/>
          </p:cNvSpPr>
          <p:nvPr/>
        </p:nvSpPr>
        <p:spPr bwMode="auto">
          <a:xfrm>
            <a:off x="2895602" y="1514475"/>
            <a:ext cx="233362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刚进入公司主要的功能内容是熟悉公司开发流程与公司项目，融入到开发团队中。</a:t>
            </a:r>
            <a:endParaRPr lang="zh-CN" altLang="en-US" sz="1200">
              <a:solidFill>
                <a:srgbClr val="445469"/>
              </a:solidFill>
              <a:sym typeface="Arial" panose="020B0604020202020204" pitchFamily="34" charset="0"/>
            </a:endParaRPr>
          </a:p>
        </p:txBody>
      </p:sp>
      <p:sp>
        <p:nvSpPr>
          <p:cNvPr id="13327" name="稻壳儿小白白(http://dwz.cn/Wu2UP)"/>
          <p:cNvSpPr txBox="1">
            <a:spLocks noChangeArrowheads="1"/>
          </p:cNvSpPr>
          <p:nvPr/>
        </p:nvSpPr>
        <p:spPr bwMode="auto">
          <a:xfrm>
            <a:off x="7560629" y="1990729"/>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维护期</a:t>
            </a:r>
            <a:endParaRPr lang="zh-CN" altLang="en-US" sz="1600" b="1">
              <a:solidFill>
                <a:srgbClr val="445469"/>
              </a:solidFill>
              <a:sym typeface="Arial" panose="020B0604020202020204" pitchFamily="34" charset="0"/>
            </a:endParaRPr>
          </a:p>
        </p:txBody>
      </p:sp>
      <p:sp>
        <p:nvSpPr>
          <p:cNvPr id="13328" name="稻壳儿小白白(http://dwz.cn/Wu2UP)"/>
          <p:cNvSpPr txBox="1">
            <a:spLocks noChangeArrowheads="1"/>
          </p:cNvSpPr>
          <p:nvPr/>
        </p:nvSpPr>
        <p:spPr bwMode="auto">
          <a:xfrm>
            <a:off x="7560630" y="235966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处理禅道上的</a:t>
            </a:r>
            <a:r>
              <a:rPr lang="en-US" altLang="zh-CN" sz="1200">
                <a:solidFill>
                  <a:srgbClr val="445469"/>
                </a:solidFill>
                <a:sym typeface="Arial" panose="020B0604020202020204" pitchFamily="34" charset="0"/>
              </a:rPr>
              <a:t>bug</a:t>
            </a:r>
            <a:r>
              <a:rPr lang="zh-CN" altLang="en-US" sz="1200">
                <a:solidFill>
                  <a:srgbClr val="445469"/>
                </a:solidFill>
                <a:sym typeface="Arial" panose="020B0604020202020204" pitchFamily="34" charset="0"/>
              </a:rPr>
              <a:t>。</a:t>
            </a:r>
            <a:endParaRPr lang="zh-CN" altLang="en-US" sz="1200">
              <a:solidFill>
                <a:srgbClr val="445469"/>
              </a:solidFill>
              <a:sym typeface="Arial" panose="020B0604020202020204" pitchFamily="34" charset="0"/>
            </a:endParaRPr>
          </a:p>
        </p:txBody>
      </p:sp>
      <p:sp>
        <p:nvSpPr>
          <p:cNvPr id="13329" name="稻壳儿小白白(http://dwz.cn/Wu2UP)"/>
          <p:cNvSpPr txBox="1">
            <a:spLocks noChangeArrowheads="1"/>
          </p:cNvSpPr>
          <p:nvPr/>
        </p:nvSpPr>
        <p:spPr bwMode="auto">
          <a:xfrm>
            <a:off x="1357630" y="3752215"/>
            <a:ext cx="163639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开发期</a:t>
            </a:r>
            <a:endParaRPr lang="zh-CN" altLang="en-US" sz="1600" b="1">
              <a:solidFill>
                <a:srgbClr val="445469"/>
              </a:solidFill>
              <a:sym typeface="Arial" panose="020B0604020202020204" pitchFamily="34" charset="0"/>
            </a:endParaRPr>
          </a:p>
        </p:txBody>
      </p:sp>
      <p:sp>
        <p:nvSpPr>
          <p:cNvPr id="13330" name="稻壳儿小白白(http://dwz.cn/Wu2UP)"/>
          <p:cNvSpPr txBox="1">
            <a:spLocks noChangeArrowheads="1"/>
          </p:cNvSpPr>
          <p:nvPr/>
        </p:nvSpPr>
        <p:spPr bwMode="auto">
          <a:xfrm>
            <a:off x="1406845" y="4131945"/>
            <a:ext cx="153828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根据产品设计，开发新的需求和旧功能的修改。</a:t>
            </a:r>
            <a:endParaRPr lang="zh-CN" altLang="en-US" sz="1200">
              <a:solidFill>
                <a:srgbClr val="445469"/>
              </a:solidFill>
              <a:sym typeface="Arial" panose="020B0604020202020204" pitchFamily="34" charset="0"/>
            </a:endParaRPr>
          </a:p>
        </p:txBody>
      </p:sp>
      <p:sp>
        <p:nvSpPr>
          <p:cNvPr id="13333" name="稻壳儿小白白(http://dwz.cn/Wu2UP)"/>
          <p:cNvSpPr txBox="1">
            <a:spLocks noChangeArrowheads="1"/>
          </p:cNvSpPr>
          <p:nvPr/>
        </p:nvSpPr>
        <p:spPr bwMode="auto">
          <a:xfrm>
            <a:off x="9791702" y="4581529"/>
            <a:ext cx="1377951"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总结</a:t>
            </a:r>
            <a:endParaRPr lang="zh-CN" altLang="en-US" sz="1600" b="1">
              <a:solidFill>
                <a:srgbClr val="445469"/>
              </a:solidFill>
              <a:sym typeface="Arial" panose="020B0604020202020204" pitchFamily="34" charset="0"/>
            </a:endParaRPr>
          </a:p>
        </p:txBody>
      </p:sp>
      <p:sp>
        <p:nvSpPr>
          <p:cNvPr id="13334" name="稻壳儿小白白(http://dwz.cn/Wu2UP)"/>
          <p:cNvSpPr txBox="1">
            <a:spLocks noChangeArrowheads="1"/>
          </p:cNvSpPr>
          <p:nvPr/>
        </p:nvSpPr>
        <p:spPr bwMode="auto">
          <a:xfrm>
            <a:off x="9793291" y="4865688"/>
            <a:ext cx="1538287"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经过近半年的试用、维护、开发，已经能够在参与的项目当中独当一面。</a:t>
            </a:r>
            <a:endParaRPr lang="zh-CN" altLang="en-US" sz="1200">
              <a:solidFill>
                <a:srgbClr val="445469"/>
              </a:solidFill>
              <a:sym typeface="Arial" panose="020B0604020202020204" pitchFamily="34" charset="0"/>
            </a:endParaRPr>
          </a:p>
        </p:txBody>
      </p:sp>
      <p:pic>
        <p:nvPicPr>
          <p:cNvPr id="13335" name="图片 53"/>
          <p:cNvPicPr>
            <a:picLocks noChangeAspect="1" noChangeArrowheads="1"/>
          </p:cNvPicPr>
          <p:nvPr/>
        </p:nvPicPr>
        <p:blipFill>
          <a:blip r:embed="rId5">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6" name="文本框 5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endParaRPr lang="zh-CN" altLang="en-US" sz="2400" b="1">
              <a:solidFill>
                <a:srgbClr val="117A68"/>
              </a:solidFill>
              <a:latin typeface="微软雅黑" panose="020B0503020204020204" pitchFamily="34" charset="-122"/>
            </a:endParaRPr>
          </a:p>
        </p:txBody>
      </p:sp>
      <p:sp>
        <p:nvSpPr>
          <p:cNvPr id="13337" name="文本框 60"/>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6"/>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3"/>
          <p:cNvSpPr txBox="1">
            <a:spLocks noChangeArrowheads="1"/>
          </p:cNvSpPr>
          <p:nvPr/>
        </p:nvSpPr>
        <p:spPr bwMode="auto">
          <a:xfrm>
            <a:off x="2967037" y="4416425"/>
            <a:ext cx="6064251"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007F58"/>
                </a:solidFill>
                <a:latin typeface="微软雅黑" panose="020B0503020204020204" pitchFamily="34" charset="-122"/>
              </a:rPr>
              <a:t>工作完成情况</a:t>
            </a:r>
            <a:endParaRPr lang="zh-CN" altLang="en-US" sz="4800" b="1">
              <a:solidFill>
                <a:srgbClr val="007F58"/>
              </a:solidFill>
              <a:latin typeface="微软雅黑" panose="020B0503020204020204" pitchFamily="34" charset="-122"/>
            </a:endParaRPr>
          </a:p>
        </p:txBody>
      </p:sp>
      <p:grpSp>
        <p:nvGrpSpPr>
          <p:cNvPr id="17411" name="组合 4"/>
          <p:cNvGrpSpPr>
            <a:grpSpLocks noChangeAspect="1"/>
          </p:cNvGrpSpPr>
          <p:nvPr/>
        </p:nvGrpSpPr>
        <p:grpSpPr bwMode="auto">
          <a:xfrm>
            <a:off x="4357690" y="1117600"/>
            <a:ext cx="3155951" cy="2946400"/>
            <a:chOff x="0" y="0"/>
            <a:chExt cx="6822015" cy="6383223"/>
          </a:xfrm>
        </p:grpSpPr>
        <p:pic>
          <p:nvPicPr>
            <p:cNvPr id="1741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文本框 2"/>
          <p:cNvSpPr txBox="1">
            <a:spLocks noChangeArrowheads="1"/>
          </p:cNvSpPr>
          <p:nvPr/>
        </p:nvSpPr>
        <p:spPr bwMode="auto">
          <a:xfrm>
            <a:off x="5130800" y="1338267"/>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2</a:t>
            </a:r>
            <a:endParaRPr lang="zh-CN" altLang="en-US" sz="16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3"/>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0" name="稻壳儿小白白(http://dwz.cn/Wu2UP)"/>
          <p:cNvSpPr txBox="1">
            <a:spLocks noChangeArrowheads="1"/>
          </p:cNvSpPr>
          <p:nvPr/>
        </p:nvSpPr>
        <p:spPr bwMode="auto">
          <a:xfrm>
            <a:off x="846141" y="5834066"/>
            <a:ext cx="9902825"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严重</a:t>
            </a:r>
            <a:r>
              <a:rPr lang="en-US" altLang="zh-CN" sz="1200">
                <a:solidFill>
                  <a:srgbClr val="445469"/>
                </a:solidFill>
                <a:sym typeface="Arial" panose="020B0604020202020204" pitchFamily="34" charset="0"/>
              </a:rPr>
              <a:t>bug</a:t>
            </a:r>
            <a:r>
              <a:rPr lang="zh-CN" altLang="en-US" sz="1200">
                <a:solidFill>
                  <a:srgbClr val="445469"/>
                </a:solidFill>
                <a:sym typeface="Arial" panose="020B0604020202020204" pitchFamily="34" charset="0"/>
              </a:rPr>
              <a:t>占比</a:t>
            </a:r>
            <a:r>
              <a:rPr lang="en-US" altLang="zh-CN" sz="1200">
                <a:solidFill>
                  <a:srgbClr val="445469"/>
                </a:solidFill>
                <a:sym typeface="Arial" panose="020B0604020202020204" pitchFamily="34" charset="0"/>
              </a:rPr>
              <a:t>8%</a:t>
            </a:r>
            <a:r>
              <a:rPr lang="zh-CN" altLang="en-US" sz="1200">
                <a:solidFill>
                  <a:srgbClr val="445469"/>
                </a:solidFill>
                <a:sym typeface="Arial" panose="020B0604020202020204" pitchFamily="34" charset="0"/>
              </a:rPr>
              <a:t>，一般占比</a:t>
            </a:r>
            <a:r>
              <a:rPr lang="en-US" altLang="zh-CN" sz="1200">
                <a:solidFill>
                  <a:srgbClr val="445469"/>
                </a:solidFill>
                <a:sym typeface="Arial" panose="020B0604020202020204" pitchFamily="34" charset="0"/>
              </a:rPr>
              <a:t>33%</a:t>
            </a:r>
            <a:r>
              <a:rPr lang="zh-CN" altLang="en-US" sz="1200">
                <a:solidFill>
                  <a:srgbClr val="445469"/>
                </a:solidFill>
                <a:sym typeface="Arial" panose="020B0604020202020204" pitchFamily="34" charset="0"/>
              </a:rPr>
              <a:t>，轻微占比</a:t>
            </a:r>
            <a:r>
              <a:rPr lang="en-US" altLang="zh-CN" sz="1200">
                <a:solidFill>
                  <a:srgbClr val="445469"/>
                </a:solidFill>
                <a:sym typeface="Arial" panose="020B0604020202020204" pitchFamily="34" charset="0"/>
              </a:rPr>
              <a:t>47%</a:t>
            </a:r>
            <a:r>
              <a:rPr lang="zh-CN" altLang="en-US" sz="1200">
                <a:solidFill>
                  <a:srgbClr val="445469"/>
                </a:solidFill>
                <a:sym typeface="Arial" panose="020B0604020202020204" pitchFamily="34" charset="0"/>
              </a:rPr>
              <a:t>，优化建议占比</a:t>
            </a:r>
            <a:r>
              <a:rPr lang="en-US" altLang="zh-CN" sz="1200">
                <a:solidFill>
                  <a:srgbClr val="445469"/>
                </a:solidFill>
                <a:sym typeface="Arial" panose="020B0604020202020204" pitchFamily="34" charset="0"/>
              </a:rPr>
              <a:t>12%</a:t>
            </a:r>
            <a:endParaRPr lang="en-US" altLang="zh-CN" sz="1200">
              <a:solidFill>
                <a:srgbClr val="445469"/>
              </a:solidFill>
              <a:sym typeface="Arial" panose="020B0604020202020204" pitchFamily="34" charset="0"/>
            </a:endParaRPr>
          </a:p>
        </p:txBody>
      </p:sp>
      <p:sp>
        <p:nvSpPr>
          <p:cNvPr id="20531" name="稻壳儿小白白(http://dwz.cn/Wu2UP)"/>
          <p:cNvSpPr txBox="1">
            <a:spLocks noChangeArrowheads="1"/>
          </p:cNvSpPr>
          <p:nvPr/>
        </p:nvSpPr>
        <p:spPr bwMode="auto">
          <a:xfrm>
            <a:off x="836615" y="5337175"/>
            <a:ext cx="2151063"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sz="1600" b="1">
                <a:solidFill>
                  <a:srgbClr val="445469"/>
                </a:solidFill>
                <a:sym typeface="Arial" panose="020B0604020202020204" pitchFamily="34" charset="0"/>
              </a:rPr>
              <a:t>日常维护情况</a:t>
            </a:r>
            <a:endParaRPr lang="zh-CN" sz="1600" b="1">
              <a:solidFill>
                <a:srgbClr val="445469"/>
              </a:solidFill>
              <a:sym typeface="Arial" panose="020B0604020202020204" pitchFamily="34" charset="0"/>
            </a:endParaRPr>
          </a:p>
        </p:txBody>
      </p:sp>
      <p:pic>
        <p:nvPicPr>
          <p:cNvPr id="20532" name="图片 63"/>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3" name="文本框 64"/>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endParaRPr lang="zh-CN" altLang="en-US" sz="2400" b="1">
              <a:solidFill>
                <a:srgbClr val="117A68"/>
              </a:solidFill>
              <a:latin typeface="微软雅黑" panose="020B0503020204020204" pitchFamily="34" charset="-122"/>
            </a:endParaRPr>
          </a:p>
        </p:txBody>
      </p:sp>
      <p:sp>
        <p:nvSpPr>
          <p:cNvPr id="20534" name="文本框 65"/>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grpSp>
        <p:nvGrpSpPr>
          <p:cNvPr id="3" name="组合 2"/>
          <p:cNvGrpSpPr/>
          <p:nvPr/>
        </p:nvGrpSpPr>
        <p:grpSpPr>
          <a:xfrm>
            <a:off x="888977" y="1666136"/>
            <a:ext cx="5853282" cy="3267503"/>
            <a:chOff x="582776" y="2215392"/>
            <a:chExt cx="4314748" cy="2408641"/>
          </a:xfrm>
        </p:grpSpPr>
        <p:sp>
          <p:nvSpPr>
            <p:cNvPr id="4" name="Rectangle 6"/>
            <p:cNvSpPr/>
            <p:nvPr/>
          </p:nvSpPr>
          <p:spPr>
            <a:xfrm>
              <a:off x="588663" y="2485461"/>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5" name="Rectangle 7"/>
            <p:cNvSpPr/>
            <p:nvPr/>
          </p:nvSpPr>
          <p:spPr>
            <a:xfrm>
              <a:off x="588861" y="2485480"/>
              <a:ext cx="356217" cy="157746"/>
            </a:xfrm>
            <a:prstGeom prst="rect">
              <a:avLst/>
            </a:prstGeom>
            <a:solidFill>
              <a:srgbClr val="113F4E"/>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6" name="Freeform 8"/>
            <p:cNvSpPr>
              <a:spLocks noEditPoints="1"/>
            </p:cNvSpPr>
            <p:nvPr/>
          </p:nvSpPr>
          <p:spPr bwMode="auto">
            <a:xfrm>
              <a:off x="588663" y="2236621"/>
              <a:ext cx="186011" cy="181919"/>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5 h 204"/>
                <a:gd name="T34" fmla="*/ 34 w 208"/>
                <a:gd name="T35" fmla="*/ 138 h 204"/>
                <a:gd name="T36" fmla="*/ 22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0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5"/>
                    <a:pt x="28" y="125"/>
                  </a:cubicBezTo>
                  <a:cubicBezTo>
                    <a:pt x="34" y="138"/>
                    <a:pt x="34" y="138"/>
                    <a:pt x="34" y="138"/>
                  </a:cubicBezTo>
                  <a:cubicBezTo>
                    <a:pt x="34" y="138"/>
                    <a:pt x="21" y="166"/>
                    <a:pt x="22" y="167"/>
                  </a:cubicBezTo>
                  <a:cubicBezTo>
                    <a:pt x="39" y="182"/>
                    <a:pt x="39" y="182"/>
                    <a:pt x="39" y="182"/>
                  </a:cubicBezTo>
                  <a:cubicBezTo>
                    <a:pt x="40" y="183"/>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moveTo>
                    <a:pt x="137" y="102"/>
                  </a:moveTo>
                  <a:cubicBezTo>
                    <a:pt x="137" y="120"/>
                    <a:pt x="122" y="135"/>
                    <a:pt x="104" y="135"/>
                  </a:cubicBezTo>
                  <a:cubicBezTo>
                    <a:pt x="85" y="135"/>
                    <a:pt x="70" y="120"/>
                    <a:pt x="70" y="102"/>
                  </a:cubicBezTo>
                  <a:cubicBezTo>
                    <a:pt x="70" y="84"/>
                    <a:pt x="85" y="69"/>
                    <a:pt x="104" y="69"/>
                  </a:cubicBezTo>
                  <a:cubicBezTo>
                    <a:pt x="122" y="69"/>
                    <a:pt x="137" y="84"/>
                    <a:pt x="137" y="102"/>
                  </a:cubicBezTo>
                </a:path>
              </a:pathLst>
            </a:custGeom>
            <a:solidFill>
              <a:sysClr val="window" lastClr="FFFFFF">
                <a:lumMod val="50000"/>
              </a:sysClr>
            </a:solidFill>
            <a:ln>
              <a:noFill/>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7" name="TextBox 10"/>
            <p:cNvSpPr txBox="1"/>
            <p:nvPr/>
          </p:nvSpPr>
          <p:spPr>
            <a:xfrm>
              <a:off x="772561" y="221539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严重</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8" name="TextBox 34"/>
            <p:cNvSpPr txBox="1"/>
            <p:nvPr/>
          </p:nvSpPr>
          <p:spPr>
            <a:xfrm>
              <a:off x="4559563" y="2215392"/>
              <a:ext cx="33796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8</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9" name="Rectangle 11"/>
            <p:cNvSpPr/>
            <p:nvPr/>
          </p:nvSpPr>
          <p:spPr>
            <a:xfrm>
              <a:off x="588663" y="3145692"/>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0" name="Rectangle 12"/>
            <p:cNvSpPr/>
            <p:nvPr/>
          </p:nvSpPr>
          <p:spPr>
            <a:xfrm>
              <a:off x="588861" y="3144083"/>
              <a:ext cx="1569039" cy="159151"/>
            </a:xfrm>
            <a:prstGeom prst="rect">
              <a:avLst/>
            </a:prstGeom>
            <a:solidFill>
              <a:srgbClr val="55C0AF"/>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1" name="TextBox 38"/>
            <p:cNvSpPr txBox="1"/>
            <p:nvPr/>
          </p:nvSpPr>
          <p:spPr>
            <a:xfrm>
              <a:off x="772559" y="287562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一般</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2" name="TextBox 39"/>
            <p:cNvSpPr txBox="1"/>
            <p:nvPr/>
          </p:nvSpPr>
          <p:spPr>
            <a:xfrm>
              <a:off x="4478583" y="287562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33</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13" name="Rectangle 15"/>
            <p:cNvSpPr/>
            <p:nvPr/>
          </p:nvSpPr>
          <p:spPr>
            <a:xfrm>
              <a:off x="588663" y="3805923"/>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4" name="Rectangle 16"/>
            <p:cNvSpPr/>
            <p:nvPr/>
          </p:nvSpPr>
          <p:spPr>
            <a:xfrm>
              <a:off x="588861" y="3804559"/>
              <a:ext cx="1995937" cy="159151"/>
            </a:xfrm>
            <a:prstGeom prst="rect">
              <a:avLst/>
            </a:prstGeom>
            <a:solidFill>
              <a:srgbClr val="113F4E"/>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5" name="TextBox 43"/>
            <p:cNvSpPr txBox="1"/>
            <p:nvPr/>
          </p:nvSpPr>
          <p:spPr>
            <a:xfrm>
              <a:off x="772559" y="3535852"/>
              <a:ext cx="396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轻微</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6" name="TextBox 44"/>
            <p:cNvSpPr txBox="1"/>
            <p:nvPr/>
          </p:nvSpPr>
          <p:spPr>
            <a:xfrm>
              <a:off x="4478583" y="353585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47</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sp>
          <p:nvSpPr>
            <p:cNvPr id="17" name="Rectangle 19"/>
            <p:cNvSpPr/>
            <p:nvPr/>
          </p:nvSpPr>
          <p:spPr>
            <a:xfrm>
              <a:off x="588663" y="4466151"/>
              <a:ext cx="4223344" cy="157882"/>
            </a:xfrm>
            <a:prstGeom prst="rect">
              <a:avLst/>
            </a:prstGeom>
            <a:pattFill prst="dkDnDiag">
              <a:fgClr>
                <a:sysClr val="window" lastClr="FFFFFF">
                  <a:lumMod val="85000"/>
                </a:sysClr>
              </a:fgClr>
              <a:bgClr>
                <a:sysClr val="window" lastClr="FFFFFF">
                  <a:lumMod val="75000"/>
                </a:sysClr>
              </a:bgClr>
            </a:patt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white"/>
                </a:solidFill>
                <a:effectLst/>
                <a:uLnTx/>
                <a:uFillTx/>
                <a:cs typeface="+mn-ea"/>
                <a:sym typeface="+mn-lt"/>
              </a:endParaRPr>
            </a:p>
          </p:txBody>
        </p:sp>
        <p:sp>
          <p:nvSpPr>
            <p:cNvPr id="18" name="Rectangle 20"/>
            <p:cNvSpPr/>
            <p:nvPr/>
          </p:nvSpPr>
          <p:spPr>
            <a:xfrm>
              <a:off x="588861" y="4464567"/>
              <a:ext cx="856137" cy="159151"/>
            </a:xfrm>
            <a:prstGeom prst="rect">
              <a:avLst/>
            </a:prstGeom>
            <a:solidFill>
              <a:srgbClr val="55C0AF"/>
            </a:solidFill>
            <a:ln w="12700" cap="flat" cmpd="sng" algn="ctr">
              <a:noFill/>
              <a:prstDash val="solid"/>
              <a:miter lim="800000"/>
            </a:ln>
            <a:effectLst/>
          </p:spPr>
          <p:txBody>
            <a:bodyPr rtlCol="0" anchor="ctr"/>
            <a:lstStyle>
              <a:defPPr>
                <a:defRPr lang="id-ID"/>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cs typeface="+mn-ea"/>
                <a:sym typeface="+mn-lt"/>
              </a:endParaRPr>
            </a:p>
          </p:txBody>
        </p:sp>
        <p:sp>
          <p:nvSpPr>
            <p:cNvPr id="19" name="TextBox 48"/>
            <p:cNvSpPr txBox="1"/>
            <p:nvPr/>
          </p:nvSpPr>
          <p:spPr>
            <a:xfrm>
              <a:off x="772561" y="4196082"/>
              <a:ext cx="65907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50000"/>
                    </a:prstClr>
                  </a:solidFill>
                  <a:effectLst/>
                  <a:uLnTx/>
                  <a:uFillTx/>
                  <a:cs typeface="+mn-ea"/>
                  <a:sym typeface="+mn-lt"/>
                </a:rPr>
                <a:t>优化建议</a:t>
              </a:r>
              <a:endParaRPr kumimoji="0" lang="zh-CN" altLang="en-US" sz="14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0" name="TextBox 49"/>
            <p:cNvSpPr txBox="1"/>
            <p:nvPr/>
          </p:nvSpPr>
          <p:spPr>
            <a:xfrm>
              <a:off x="4478583" y="4196082"/>
              <a:ext cx="418941" cy="226088"/>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12</a:t>
              </a:r>
              <a:r>
                <a:rPr kumimoji="0" lang="id-ID" sz="1400" b="1" i="0" u="none" strike="noStrike" kern="1200" cap="none" spc="0" normalizeH="0" baseline="0" noProof="0" dirty="0">
                  <a:ln>
                    <a:noFill/>
                  </a:ln>
                  <a:solidFill>
                    <a:prstClr val="white">
                      <a:lumMod val="65000"/>
                    </a:prstClr>
                  </a:solidFill>
                  <a:effectLst/>
                  <a:uLnTx/>
                  <a:uFillTx/>
                  <a:cs typeface="+mn-ea"/>
                  <a:sym typeface="+mn-lt"/>
                </a:rPr>
                <a:t>%</a:t>
              </a:r>
              <a:endParaRPr kumimoji="0" lang="id-ID" sz="1400" b="1" i="0" u="none" strike="noStrike" kern="1200" cap="none" spc="0" normalizeH="0" baseline="0" noProof="0" dirty="0">
                <a:ln>
                  <a:noFill/>
                </a:ln>
                <a:solidFill>
                  <a:prstClr val="white">
                    <a:lumMod val="65000"/>
                  </a:prstClr>
                </a:solidFill>
                <a:effectLst/>
                <a:uLnTx/>
                <a:uFillTx/>
                <a:cs typeface="+mn-ea"/>
                <a:sym typeface="+mn-lt"/>
              </a:endParaRPr>
            </a:p>
          </p:txBody>
        </p:sp>
        <p:grpSp>
          <p:nvGrpSpPr>
            <p:cNvPr id="21" name="Group 23"/>
            <p:cNvGrpSpPr/>
            <p:nvPr/>
          </p:nvGrpSpPr>
          <p:grpSpPr>
            <a:xfrm>
              <a:off x="616465" y="2879838"/>
              <a:ext cx="130405" cy="199020"/>
              <a:chOff x="6553" y="1835403"/>
              <a:chExt cx="576263" cy="879476"/>
            </a:xfrm>
            <a:solidFill>
              <a:sysClr val="window" lastClr="FFFFFF">
                <a:lumMod val="50000"/>
              </a:sysClr>
            </a:solidFill>
          </p:grpSpPr>
          <p:sp>
            <p:nvSpPr>
              <p:cNvPr id="22" name="Freeform 30"/>
              <p:cNvSpPr/>
              <p:nvPr/>
            </p:nvSpPr>
            <p:spPr bwMode="auto">
              <a:xfrm>
                <a:off x="63703" y="1835403"/>
                <a:ext cx="442913" cy="150813"/>
              </a:xfrm>
              <a:custGeom>
                <a:avLst/>
                <a:gdLst>
                  <a:gd name="T0" fmla="*/ 231 w 279"/>
                  <a:gd name="T1" fmla="*/ 95 h 95"/>
                  <a:gd name="T2" fmla="*/ 58 w 279"/>
                  <a:gd name="T3" fmla="*/ 95 h 95"/>
                  <a:gd name="T4" fmla="*/ 0 w 279"/>
                  <a:gd name="T5" fmla="*/ 0 h 95"/>
                  <a:gd name="T6" fmla="*/ 279 w 279"/>
                  <a:gd name="T7" fmla="*/ 0 h 95"/>
                  <a:gd name="T8" fmla="*/ 231 w 279"/>
                  <a:gd name="T9" fmla="*/ 95 h 95"/>
                </a:gdLst>
                <a:ahLst/>
                <a:cxnLst>
                  <a:cxn ang="0">
                    <a:pos x="T0" y="T1"/>
                  </a:cxn>
                  <a:cxn ang="0">
                    <a:pos x="T2" y="T3"/>
                  </a:cxn>
                  <a:cxn ang="0">
                    <a:pos x="T4" y="T5"/>
                  </a:cxn>
                  <a:cxn ang="0">
                    <a:pos x="T6" y="T7"/>
                  </a:cxn>
                  <a:cxn ang="0">
                    <a:pos x="T8" y="T9"/>
                  </a:cxn>
                </a:cxnLst>
                <a:rect l="0" t="0" r="r" b="b"/>
                <a:pathLst>
                  <a:path w="279" h="95">
                    <a:moveTo>
                      <a:pt x="231" y="95"/>
                    </a:moveTo>
                    <a:lnTo>
                      <a:pt x="58" y="95"/>
                    </a:lnTo>
                    <a:lnTo>
                      <a:pt x="0" y="0"/>
                    </a:lnTo>
                    <a:lnTo>
                      <a:pt x="279" y="0"/>
                    </a:lnTo>
                    <a:lnTo>
                      <a:pt x="231" y="95"/>
                    </a:lnTo>
                    <a:close/>
                  </a:path>
                </a:pathLst>
              </a:cu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3" name="Freeform 31"/>
              <p:cNvSpPr/>
              <p:nvPr/>
            </p:nvSpPr>
            <p:spPr bwMode="auto">
              <a:xfrm>
                <a:off x="6553" y="1986216"/>
                <a:ext cx="576263" cy="728663"/>
              </a:xfrm>
              <a:custGeom>
                <a:avLst/>
                <a:gdLst>
                  <a:gd name="T0" fmla="*/ 219 w 363"/>
                  <a:gd name="T1" fmla="*/ 459 h 459"/>
                  <a:gd name="T2" fmla="*/ 142 w 363"/>
                  <a:gd name="T3" fmla="*/ 459 h 459"/>
                  <a:gd name="T4" fmla="*/ 0 w 363"/>
                  <a:gd name="T5" fmla="*/ 158 h 459"/>
                  <a:gd name="T6" fmla="*/ 94 w 363"/>
                  <a:gd name="T7" fmla="*/ 0 h 459"/>
                  <a:gd name="T8" fmla="*/ 267 w 363"/>
                  <a:gd name="T9" fmla="*/ 0 h 459"/>
                  <a:gd name="T10" fmla="*/ 363 w 363"/>
                  <a:gd name="T11" fmla="*/ 158 h 459"/>
                  <a:gd name="T12" fmla="*/ 219 w 363"/>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363" h="459">
                    <a:moveTo>
                      <a:pt x="219" y="459"/>
                    </a:moveTo>
                    <a:lnTo>
                      <a:pt x="142" y="459"/>
                    </a:lnTo>
                    <a:lnTo>
                      <a:pt x="0" y="158"/>
                    </a:lnTo>
                    <a:lnTo>
                      <a:pt x="94" y="0"/>
                    </a:lnTo>
                    <a:lnTo>
                      <a:pt x="267" y="0"/>
                    </a:lnTo>
                    <a:lnTo>
                      <a:pt x="363" y="158"/>
                    </a:lnTo>
                    <a:lnTo>
                      <a:pt x="219" y="459"/>
                    </a:lnTo>
                    <a:close/>
                  </a:path>
                </a:pathLst>
              </a:cu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4" name="Line 52"/>
              <p:cNvSpPr>
                <a:spLocks noChangeShapeType="1"/>
              </p:cNvSpPr>
              <p:nvPr/>
            </p:nvSpPr>
            <p:spPr bwMode="auto">
              <a:xfrm>
                <a:off x="292303" y="2291016"/>
                <a:ext cx="0" cy="423863"/>
              </a:xfrm>
              <a:prstGeom prst="line">
                <a:avLst/>
              </a:pr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5" name="Oval 33"/>
              <p:cNvSpPr>
                <a:spLocks noChangeArrowheads="1"/>
              </p:cNvSpPr>
              <p:nvPr/>
            </p:nvSpPr>
            <p:spPr bwMode="auto">
              <a:xfrm>
                <a:off x="216103" y="2138616"/>
                <a:ext cx="152400" cy="152400"/>
              </a:xfrm>
              <a:prstGeom prst="ellipse">
                <a:avLst/>
              </a:prstGeom>
              <a:grpFill/>
              <a:ln w="12700" cap="rnd">
                <a:solidFill>
                  <a:sysClr val="window" lastClr="FFFFFF"/>
                </a:solidFill>
                <a:prstDash val="solid"/>
                <a:round/>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grpSp>
          <p:nvGrpSpPr>
            <p:cNvPr id="26" name="Group 24"/>
            <p:cNvGrpSpPr/>
            <p:nvPr/>
          </p:nvGrpSpPr>
          <p:grpSpPr>
            <a:xfrm>
              <a:off x="582776" y="3539436"/>
              <a:ext cx="189785" cy="184900"/>
              <a:chOff x="-58217" y="2261763"/>
              <a:chExt cx="801688" cy="781051"/>
            </a:xfrm>
            <a:solidFill>
              <a:sysClr val="window" lastClr="FFFFFF">
                <a:lumMod val="50000"/>
              </a:sysClr>
            </a:solidFill>
          </p:grpSpPr>
          <p:sp>
            <p:nvSpPr>
              <p:cNvPr id="27" name="Freeform 28"/>
              <p:cNvSpPr/>
              <p:nvPr/>
            </p:nvSpPr>
            <p:spPr bwMode="auto">
              <a:xfrm>
                <a:off x="-58217" y="2323676"/>
                <a:ext cx="719138" cy="719138"/>
              </a:xfrm>
              <a:custGeom>
                <a:avLst/>
                <a:gdLst>
                  <a:gd name="T0" fmla="*/ 94 w 189"/>
                  <a:gd name="T1" fmla="*/ 95 h 189"/>
                  <a:gd name="T2" fmla="*/ 189 w 189"/>
                  <a:gd name="T3" fmla="*/ 95 h 189"/>
                  <a:gd name="T4" fmla="*/ 94 w 189"/>
                  <a:gd name="T5" fmla="*/ 189 h 189"/>
                  <a:gd name="T6" fmla="*/ 0 w 189"/>
                  <a:gd name="T7" fmla="*/ 95 h 189"/>
                  <a:gd name="T8" fmla="*/ 94 w 189"/>
                  <a:gd name="T9" fmla="*/ 0 h 189"/>
                  <a:gd name="T10" fmla="*/ 94 w 189"/>
                  <a:gd name="T11" fmla="*/ 95 h 189"/>
                </a:gdLst>
                <a:ahLst/>
                <a:cxnLst>
                  <a:cxn ang="0">
                    <a:pos x="T0" y="T1"/>
                  </a:cxn>
                  <a:cxn ang="0">
                    <a:pos x="T2" y="T3"/>
                  </a:cxn>
                  <a:cxn ang="0">
                    <a:pos x="T4" y="T5"/>
                  </a:cxn>
                  <a:cxn ang="0">
                    <a:pos x="T6" y="T7"/>
                  </a:cxn>
                  <a:cxn ang="0">
                    <a:pos x="T8" y="T9"/>
                  </a:cxn>
                  <a:cxn ang="0">
                    <a:pos x="T10" y="T11"/>
                  </a:cxn>
                </a:cxnLst>
                <a:rect l="0" t="0" r="r" b="b"/>
                <a:pathLst>
                  <a:path w="189" h="189">
                    <a:moveTo>
                      <a:pt x="94" y="95"/>
                    </a:moveTo>
                    <a:cubicBezTo>
                      <a:pt x="189" y="95"/>
                      <a:pt x="189" y="95"/>
                      <a:pt x="189" y="95"/>
                    </a:cubicBezTo>
                    <a:cubicBezTo>
                      <a:pt x="189" y="147"/>
                      <a:pt x="147" y="189"/>
                      <a:pt x="94" y="189"/>
                    </a:cubicBezTo>
                    <a:cubicBezTo>
                      <a:pt x="42" y="189"/>
                      <a:pt x="0" y="147"/>
                      <a:pt x="0" y="95"/>
                    </a:cubicBezTo>
                    <a:cubicBezTo>
                      <a:pt x="0" y="42"/>
                      <a:pt x="42" y="0"/>
                      <a:pt x="94" y="0"/>
                    </a:cubicBezTo>
                    <a:lnTo>
                      <a:pt x="9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sp>
            <p:nvSpPr>
              <p:cNvPr id="28" name="Freeform 29"/>
              <p:cNvSpPr/>
              <p:nvPr/>
            </p:nvSpPr>
            <p:spPr bwMode="auto">
              <a:xfrm>
                <a:off x="383108" y="2261763"/>
                <a:ext cx="360363" cy="361950"/>
              </a:xfrm>
              <a:custGeom>
                <a:avLst/>
                <a:gdLst>
                  <a:gd name="T0" fmla="*/ 0 w 95"/>
                  <a:gd name="T1" fmla="*/ 95 h 95"/>
                  <a:gd name="T2" fmla="*/ 95 w 95"/>
                  <a:gd name="T3" fmla="*/ 95 h 95"/>
                  <a:gd name="T4" fmla="*/ 0 w 95"/>
                  <a:gd name="T5" fmla="*/ 0 h 95"/>
                  <a:gd name="T6" fmla="*/ 0 w 95"/>
                  <a:gd name="T7" fmla="*/ 95 h 95"/>
                </a:gdLst>
                <a:ahLst/>
                <a:cxnLst>
                  <a:cxn ang="0">
                    <a:pos x="T0" y="T1"/>
                  </a:cxn>
                  <a:cxn ang="0">
                    <a:pos x="T2" y="T3"/>
                  </a:cxn>
                  <a:cxn ang="0">
                    <a:pos x="T4" y="T5"/>
                  </a:cxn>
                  <a:cxn ang="0">
                    <a:pos x="T6" y="T7"/>
                  </a:cxn>
                </a:cxnLst>
                <a:rect l="0" t="0" r="r" b="b"/>
                <a:pathLst>
                  <a:path w="95" h="95">
                    <a:moveTo>
                      <a:pt x="0" y="95"/>
                    </a:moveTo>
                    <a:cubicBezTo>
                      <a:pt x="95" y="95"/>
                      <a:pt x="95" y="95"/>
                      <a:pt x="95" y="95"/>
                    </a:cubicBezTo>
                    <a:cubicBezTo>
                      <a:pt x="95" y="42"/>
                      <a:pt x="52" y="0"/>
                      <a:pt x="0" y="0"/>
                    </a:cubicBezTo>
                    <a:lnTo>
                      <a:pt x="0"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sp>
          <p:nvSpPr>
            <p:cNvPr id="29" name="Freeform 25"/>
            <p:cNvSpPr>
              <a:spLocks noEditPoints="1"/>
            </p:cNvSpPr>
            <p:nvPr/>
          </p:nvSpPr>
          <p:spPr bwMode="auto">
            <a:xfrm>
              <a:off x="602614" y="4249207"/>
              <a:ext cx="169274" cy="147665"/>
            </a:xfrm>
            <a:custGeom>
              <a:avLst/>
              <a:gdLst>
                <a:gd name="T0" fmla="*/ 36 w 216"/>
                <a:gd name="T1" fmla="*/ 19 h 188"/>
                <a:gd name="T2" fmla="*/ 10 w 216"/>
                <a:gd name="T3" fmla="*/ 3 h 188"/>
                <a:gd name="T4" fmla="*/ 0 w 216"/>
                <a:gd name="T5" fmla="*/ 8 h 188"/>
                <a:gd name="T6" fmla="*/ 0 w 216"/>
                <a:gd name="T7" fmla="*/ 42 h 188"/>
                <a:gd name="T8" fmla="*/ 10 w 216"/>
                <a:gd name="T9" fmla="*/ 48 h 188"/>
                <a:gd name="T10" fmla="*/ 36 w 216"/>
                <a:gd name="T11" fmla="*/ 31 h 188"/>
                <a:gd name="T12" fmla="*/ 36 w 216"/>
                <a:gd name="T13" fmla="*/ 19 h 188"/>
                <a:gd name="T14" fmla="*/ 205 w 216"/>
                <a:gd name="T15" fmla="*/ 8 h 188"/>
                <a:gd name="T16" fmla="*/ 68 w 216"/>
                <a:gd name="T17" fmla="*/ 8 h 188"/>
                <a:gd name="T18" fmla="*/ 57 w 216"/>
                <a:gd name="T19" fmla="*/ 20 h 188"/>
                <a:gd name="T20" fmla="*/ 57 w 216"/>
                <a:gd name="T21" fmla="*/ 31 h 188"/>
                <a:gd name="T22" fmla="*/ 68 w 216"/>
                <a:gd name="T23" fmla="*/ 42 h 188"/>
                <a:gd name="T24" fmla="*/ 205 w 216"/>
                <a:gd name="T25" fmla="*/ 42 h 188"/>
                <a:gd name="T26" fmla="*/ 216 w 216"/>
                <a:gd name="T27" fmla="*/ 31 h 188"/>
                <a:gd name="T28" fmla="*/ 216 w 216"/>
                <a:gd name="T29" fmla="*/ 20 h 188"/>
                <a:gd name="T30" fmla="*/ 205 w 216"/>
                <a:gd name="T31" fmla="*/ 8 h 188"/>
                <a:gd name="T32" fmla="*/ 10 w 216"/>
                <a:gd name="T33" fmla="*/ 116 h 188"/>
                <a:gd name="T34" fmla="*/ 36 w 216"/>
                <a:gd name="T35" fmla="*/ 100 h 188"/>
                <a:gd name="T36" fmla="*/ 35 w 216"/>
                <a:gd name="T37" fmla="*/ 89 h 188"/>
                <a:gd name="T38" fmla="*/ 10 w 216"/>
                <a:gd name="T39" fmla="*/ 76 h 188"/>
                <a:gd name="T40" fmla="*/ 0 w 216"/>
                <a:gd name="T41" fmla="*/ 82 h 188"/>
                <a:gd name="T42" fmla="*/ 0 w 216"/>
                <a:gd name="T43" fmla="*/ 111 h 188"/>
                <a:gd name="T44" fmla="*/ 10 w 216"/>
                <a:gd name="T45" fmla="*/ 116 h 188"/>
                <a:gd name="T46" fmla="*/ 205 w 216"/>
                <a:gd name="T47" fmla="*/ 77 h 188"/>
                <a:gd name="T48" fmla="*/ 68 w 216"/>
                <a:gd name="T49" fmla="*/ 77 h 188"/>
                <a:gd name="T50" fmla="*/ 57 w 216"/>
                <a:gd name="T51" fmla="*/ 88 h 188"/>
                <a:gd name="T52" fmla="*/ 57 w 216"/>
                <a:gd name="T53" fmla="*/ 99 h 188"/>
                <a:gd name="T54" fmla="*/ 68 w 216"/>
                <a:gd name="T55" fmla="*/ 111 h 188"/>
                <a:gd name="T56" fmla="*/ 205 w 216"/>
                <a:gd name="T57" fmla="*/ 111 h 188"/>
                <a:gd name="T58" fmla="*/ 216 w 216"/>
                <a:gd name="T59" fmla="*/ 99 h 188"/>
                <a:gd name="T60" fmla="*/ 216 w 216"/>
                <a:gd name="T61" fmla="*/ 88 h 188"/>
                <a:gd name="T62" fmla="*/ 205 w 216"/>
                <a:gd name="T63" fmla="*/ 77 h 188"/>
                <a:gd name="T64" fmla="*/ 36 w 216"/>
                <a:gd name="T65" fmla="*/ 156 h 188"/>
                <a:gd name="T66" fmla="*/ 10 w 216"/>
                <a:gd name="T67" fmla="*/ 139 h 188"/>
                <a:gd name="T68" fmla="*/ 0 w 216"/>
                <a:gd name="T69" fmla="*/ 145 h 188"/>
                <a:gd name="T70" fmla="*/ 0 w 216"/>
                <a:gd name="T71" fmla="*/ 179 h 188"/>
                <a:gd name="T72" fmla="*/ 10 w 216"/>
                <a:gd name="T73" fmla="*/ 184 h 188"/>
                <a:gd name="T74" fmla="*/ 36 w 216"/>
                <a:gd name="T75" fmla="*/ 168 h 188"/>
                <a:gd name="T76" fmla="*/ 36 w 216"/>
                <a:gd name="T77" fmla="*/ 156 h 188"/>
                <a:gd name="T78" fmla="*/ 205 w 216"/>
                <a:gd name="T79" fmla="*/ 145 h 188"/>
                <a:gd name="T80" fmla="*/ 68 w 216"/>
                <a:gd name="T81" fmla="*/ 145 h 188"/>
                <a:gd name="T82" fmla="*/ 57 w 216"/>
                <a:gd name="T83" fmla="*/ 156 h 188"/>
                <a:gd name="T84" fmla="*/ 57 w 216"/>
                <a:gd name="T85" fmla="*/ 167 h 188"/>
                <a:gd name="T86" fmla="*/ 68 w 216"/>
                <a:gd name="T87" fmla="*/ 179 h 188"/>
                <a:gd name="T88" fmla="*/ 205 w 216"/>
                <a:gd name="T89" fmla="*/ 179 h 188"/>
                <a:gd name="T90" fmla="*/ 216 w 216"/>
                <a:gd name="T91" fmla="*/ 167 h 188"/>
                <a:gd name="T92" fmla="*/ 216 w 216"/>
                <a:gd name="T93" fmla="*/ 156 h 188"/>
                <a:gd name="T94" fmla="*/ 205 w 216"/>
                <a:gd name="T95" fmla="*/ 14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88">
                  <a:moveTo>
                    <a:pt x="36" y="19"/>
                  </a:moveTo>
                  <a:cubicBezTo>
                    <a:pt x="10" y="3"/>
                    <a:pt x="10" y="3"/>
                    <a:pt x="10" y="3"/>
                  </a:cubicBezTo>
                  <a:cubicBezTo>
                    <a:pt x="4" y="0"/>
                    <a:pt x="0" y="2"/>
                    <a:pt x="0" y="8"/>
                  </a:cubicBezTo>
                  <a:cubicBezTo>
                    <a:pt x="0" y="42"/>
                    <a:pt x="0" y="42"/>
                    <a:pt x="0" y="42"/>
                  </a:cubicBezTo>
                  <a:cubicBezTo>
                    <a:pt x="0" y="49"/>
                    <a:pt x="4" y="51"/>
                    <a:pt x="10" y="48"/>
                  </a:cubicBezTo>
                  <a:cubicBezTo>
                    <a:pt x="36" y="31"/>
                    <a:pt x="36" y="31"/>
                    <a:pt x="36" y="31"/>
                  </a:cubicBezTo>
                  <a:cubicBezTo>
                    <a:pt x="41" y="28"/>
                    <a:pt x="41" y="23"/>
                    <a:pt x="36" y="19"/>
                  </a:cubicBezTo>
                  <a:moveTo>
                    <a:pt x="205" y="8"/>
                  </a:moveTo>
                  <a:cubicBezTo>
                    <a:pt x="68" y="8"/>
                    <a:pt x="68" y="8"/>
                    <a:pt x="68" y="8"/>
                  </a:cubicBezTo>
                  <a:cubicBezTo>
                    <a:pt x="62" y="8"/>
                    <a:pt x="57" y="13"/>
                    <a:pt x="57" y="20"/>
                  </a:cubicBezTo>
                  <a:cubicBezTo>
                    <a:pt x="57" y="31"/>
                    <a:pt x="57" y="31"/>
                    <a:pt x="57" y="31"/>
                  </a:cubicBezTo>
                  <a:cubicBezTo>
                    <a:pt x="57" y="37"/>
                    <a:pt x="62" y="42"/>
                    <a:pt x="68" y="42"/>
                  </a:cubicBezTo>
                  <a:cubicBezTo>
                    <a:pt x="205" y="42"/>
                    <a:pt x="205" y="42"/>
                    <a:pt x="205" y="42"/>
                  </a:cubicBezTo>
                  <a:cubicBezTo>
                    <a:pt x="211" y="42"/>
                    <a:pt x="216" y="37"/>
                    <a:pt x="216" y="31"/>
                  </a:cubicBezTo>
                  <a:cubicBezTo>
                    <a:pt x="216" y="20"/>
                    <a:pt x="216" y="20"/>
                    <a:pt x="216" y="20"/>
                  </a:cubicBezTo>
                  <a:cubicBezTo>
                    <a:pt x="216" y="13"/>
                    <a:pt x="211" y="8"/>
                    <a:pt x="205" y="8"/>
                  </a:cubicBezTo>
                  <a:moveTo>
                    <a:pt x="10" y="116"/>
                  </a:moveTo>
                  <a:cubicBezTo>
                    <a:pt x="36" y="100"/>
                    <a:pt x="36" y="100"/>
                    <a:pt x="36" y="100"/>
                  </a:cubicBezTo>
                  <a:cubicBezTo>
                    <a:pt x="41" y="96"/>
                    <a:pt x="41" y="91"/>
                    <a:pt x="35" y="89"/>
                  </a:cubicBezTo>
                  <a:cubicBezTo>
                    <a:pt x="10" y="76"/>
                    <a:pt x="10" y="76"/>
                    <a:pt x="10" y="76"/>
                  </a:cubicBezTo>
                  <a:cubicBezTo>
                    <a:pt x="5" y="73"/>
                    <a:pt x="0" y="76"/>
                    <a:pt x="0" y="82"/>
                  </a:cubicBezTo>
                  <a:cubicBezTo>
                    <a:pt x="0" y="111"/>
                    <a:pt x="0" y="111"/>
                    <a:pt x="0" y="111"/>
                  </a:cubicBezTo>
                  <a:cubicBezTo>
                    <a:pt x="0" y="117"/>
                    <a:pt x="4" y="119"/>
                    <a:pt x="10" y="116"/>
                  </a:cubicBezTo>
                  <a:moveTo>
                    <a:pt x="205" y="77"/>
                  </a:moveTo>
                  <a:cubicBezTo>
                    <a:pt x="68" y="77"/>
                    <a:pt x="68" y="77"/>
                    <a:pt x="68" y="77"/>
                  </a:cubicBezTo>
                  <a:cubicBezTo>
                    <a:pt x="62" y="77"/>
                    <a:pt x="57" y="82"/>
                    <a:pt x="57" y="88"/>
                  </a:cubicBezTo>
                  <a:cubicBezTo>
                    <a:pt x="57" y="99"/>
                    <a:pt x="57" y="99"/>
                    <a:pt x="57" y="99"/>
                  </a:cubicBezTo>
                  <a:cubicBezTo>
                    <a:pt x="57" y="106"/>
                    <a:pt x="62" y="111"/>
                    <a:pt x="68" y="111"/>
                  </a:cubicBezTo>
                  <a:cubicBezTo>
                    <a:pt x="205" y="111"/>
                    <a:pt x="205" y="111"/>
                    <a:pt x="205" y="111"/>
                  </a:cubicBezTo>
                  <a:cubicBezTo>
                    <a:pt x="211" y="111"/>
                    <a:pt x="216" y="106"/>
                    <a:pt x="216" y="99"/>
                  </a:cubicBezTo>
                  <a:cubicBezTo>
                    <a:pt x="216" y="88"/>
                    <a:pt x="216" y="88"/>
                    <a:pt x="216" y="88"/>
                  </a:cubicBezTo>
                  <a:cubicBezTo>
                    <a:pt x="216" y="82"/>
                    <a:pt x="211" y="77"/>
                    <a:pt x="205" y="77"/>
                  </a:cubicBezTo>
                  <a:moveTo>
                    <a:pt x="36" y="156"/>
                  </a:moveTo>
                  <a:cubicBezTo>
                    <a:pt x="10" y="139"/>
                    <a:pt x="10" y="139"/>
                    <a:pt x="10" y="139"/>
                  </a:cubicBezTo>
                  <a:cubicBezTo>
                    <a:pt x="4" y="136"/>
                    <a:pt x="0" y="138"/>
                    <a:pt x="0" y="145"/>
                  </a:cubicBezTo>
                  <a:cubicBezTo>
                    <a:pt x="0" y="179"/>
                    <a:pt x="0" y="179"/>
                    <a:pt x="0" y="179"/>
                  </a:cubicBezTo>
                  <a:cubicBezTo>
                    <a:pt x="0" y="185"/>
                    <a:pt x="4" y="188"/>
                    <a:pt x="10" y="184"/>
                  </a:cubicBezTo>
                  <a:cubicBezTo>
                    <a:pt x="36" y="168"/>
                    <a:pt x="36" y="168"/>
                    <a:pt x="36" y="168"/>
                  </a:cubicBezTo>
                  <a:cubicBezTo>
                    <a:pt x="41" y="165"/>
                    <a:pt x="41" y="159"/>
                    <a:pt x="36" y="156"/>
                  </a:cubicBezTo>
                  <a:moveTo>
                    <a:pt x="205" y="145"/>
                  </a:moveTo>
                  <a:cubicBezTo>
                    <a:pt x="68" y="145"/>
                    <a:pt x="68" y="145"/>
                    <a:pt x="68" y="145"/>
                  </a:cubicBezTo>
                  <a:cubicBezTo>
                    <a:pt x="62" y="145"/>
                    <a:pt x="57" y="150"/>
                    <a:pt x="57" y="156"/>
                  </a:cubicBezTo>
                  <a:cubicBezTo>
                    <a:pt x="57" y="167"/>
                    <a:pt x="57" y="167"/>
                    <a:pt x="57" y="167"/>
                  </a:cubicBezTo>
                  <a:cubicBezTo>
                    <a:pt x="57" y="174"/>
                    <a:pt x="62" y="179"/>
                    <a:pt x="68" y="179"/>
                  </a:cubicBezTo>
                  <a:cubicBezTo>
                    <a:pt x="205" y="179"/>
                    <a:pt x="205" y="179"/>
                    <a:pt x="205" y="179"/>
                  </a:cubicBezTo>
                  <a:cubicBezTo>
                    <a:pt x="211" y="179"/>
                    <a:pt x="216" y="174"/>
                    <a:pt x="216" y="167"/>
                  </a:cubicBezTo>
                  <a:cubicBezTo>
                    <a:pt x="216" y="156"/>
                    <a:pt x="216" y="156"/>
                    <a:pt x="216" y="156"/>
                  </a:cubicBezTo>
                  <a:cubicBezTo>
                    <a:pt x="216" y="150"/>
                    <a:pt x="211" y="145"/>
                    <a:pt x="205" y="145"/>
                  </a:cubicBezTo>
                </a:path>
              </a:pathLst>
            </a:custGeom>
            <a:solidFill>
              <a:sysClr val="window" lastClr="FFFFFF">
                <a:lumMod val="50000"/>
              </a:sysClr>
            </a:solidFill>
            <a:ln>
              <a:noFill/>
            </a:ln>
          </p:spPr>
          <p:txBody>
            <a:bodyPr vert="horz" wrap="square" lIns="91440" tIns="45720" rIns="91440" bIns="45720" numCol="1" anchor="t" anchorCtr="0" compatLnSpc="1"/>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id-ID" sz="2800" b="0" i="0" u="none" strike="noStrike" kern="1200" cap="none" spc="0" normalizeH="0" baseline="0" noProof="0" dirty="0">
                <a:ln>
                  <a:noFill/>
                </a:ln>
                <a:solidFill>
                  <a:prstClr val="black"/>
                </a:solidFill>
                <a:effectLst/>
                <a:uLnTx/>
                <a:uFillTx/>
                <a:cs typeface="+mn-ea"/>
                <a:sym typeface="+mn-lt"/>
              </a:endParaRPr>
            </a:p>
          </p:txBody>
        </p:sp>
      </p:grpSp>
      <p:grpSp>
        <p:nvGrpSpPr>
          <p:cNvPr id="81" name="组合 80"/>
          <p:cNvGrpSpPr/>
          <p:nvPr/>
        </p:nvGrpSpPr>
        <p:grpSpPr>
          <a:xfrm>
            <a:off x="8110233" y="1537134"/>
            <a:ext cx="3657600" cy="3659002"/>
            <a:chOff x="4563063" y="2505075"/>
            <a:chExt cx="3065874" cy="3067050"/>
          </a:xfrm>
        </p:grpSpPr>
        <p:sp>
          <p:nvSpPr>
            <p:cNvPr id="82" name="任意多边形 16"/>
            <p:cNvSpPr/>
            <p:nvPr/>
          </p:nvSpPr>
          <p:spPr>
            <a:xfrm>
              <a:off x="4563063"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3" name="任意多边形 17"/>
            <p:cNvSpPr/>
            <p:nvPr/>
          </p:nvSpPr>
          <p:spPr>
            <a:xfrm flipH="1">
              <a:off x="6096000" y="2505075"/>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4" name="任意多边形 18"/>
            <p:cNvSpPr/>
            <p:nvPr/>
          </p:nvSpPr>
          <p:spPr>
            <a:xfrm flipV="1">
              <a:off x="4563063"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55C0AF"/>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dirty="0" smtClean="0">
                <a:ln>
                  <a:noFill/>
                </a:ln>
                <a:solidFill>
                  <a:prstClr val="white"/>
                </a:solidFill>
                <a:effectLst/>
                <a:uLnTx/>
                <a:uFillTx/>
                <a:cs typeface="+mn-ea"/>
                <a:sym typeface="+mn-lt"/>
              </a:endParaRPr>
            </a:p>
          </p:txBody>
        </p:sp>
        <p:sp>
          <p:nvSpPr>
            <p:cNvPr id="85" name="任意多边形 19"/>
            <p:cNvSpPr/>
            <p:nvPr/>
          </p:nvSpPr>
          <p:spPr>
            <a:xfrm flipH="1" flipV="1">
              <a:off x="6096000" y="4038600"/>
              <a:ext cx="1532937" cy="1533525"/>
            </a:xfrm>
            <a:custGeom>
              <a:avLst/>
              <a:gdLst>
                <a:gd name="connsiteX0" fmla="*/ 1675960 w 1784914"/>
                <a:gd name="connsiteY0" fmla="*/ 0 h 1785599"/>
                <a:gd name="connsiteX1" fmla="*/ 1675960 w 1784914"/>
                <a:gd name="connsiteY1" fmla="*/ 91822 h 1785599"/>
                <a:gd name="connsiteX2" fmla="*/ 1742714 w 1784914"/>
                <a:gd name="connsiteY2" fmla="*/ 192530 h 1785599"/>
                <a:gd name="connsiteX3" fmla="*/ 1784914 w 1784914"/>
                <a:gd name="connsiteY3" fmla="*/ 201050 h 1785599"/>
                <a:gd name="connsiteX4" fmla="*/ 1784914 w 1784914"/>
                <a:gd name="connsiteY4" fmla="*/ 1785599 h 1785599"/>
                <a:gd name="connsiteX5" fmla="*/ 200774 w 1784914"/>
                <a:gd name="connsiteY5" fmla="*/ 1785599 h 1785599"/>
                <a:gd name="connsiteX6" fmla="*/ 192186 w 1784914"/>
                <a:gd name="connsiteY6" fmla="*/ 1743057 h 1785599"/>
                <a:gd name="connsiteX7" fmla="*/ 91477 w 1784914"/>
                <a:gd name="connsiteY7" fmla="*/ 1676303 h 1785599"/>
                <a:gd name="connsiteX8" fmla="*/ 0 w 1784914"/>
                <a:gd name="connsiteY8" fmla="*/ 1676303 h 1785599"/>
                <a:gd name="connsiteX9" fmla="*/ 3727 w 1784914"/>
                <a:gd name="connsiteY9" fmla="*/ 1602503 h 1785599"/>
                <a:gd name="connsiteX10" fmla="*/ 26655 w 1784914"/>
                <a:gd name="connsiteY10" fmla="*/ 1445916 h 1785599"/>
                <a:gd name="connsiteX11" fmla="*/ 30766 w 1784914"/>
                <a:gd name="connsiteY11" fmla="*/ 1428639 h 1785599"/>
                <a:gd name="connsiteX12" fmla="*/ 120902 w 1784914"/>
                <a:gd name="connsiteY12" fmla="*/ 1452791 h 1785599"/>
                <a:gd name="connsiteX13" fmla="*/ 254764 w 1784914"/>
                <a:gd name="connsiteY13" fmla="*/ 1375506 h 1785599"/>
                <a:gd name="connsiteX14" fmla="*/ 254765 w 1784914"/>
                <a:gd name="connsiteY14" fmla="*/ 1375507 h 1785599"/>
                <a:gd name="connsiteX15" fmla="*/ 177480 w 1784914"/>
                <a:gd name="connsiteY15" fmla="*/ 1241645 h 1785599"/>
                <a:gd name="connsiteX16" fmla="*/ 88165 w 1784914"/>
                <a:gd name="connsiteY16" fmla="*/ 1217714 h 1785599"/>
                <a:gd name="connsiteX17" fmla="*/ 111529 w 1784914"/>
                <a:gd name="connsiteY17" fmla="*/ 1147442 h 1785599"/>
                <a:gd name="connsiteX18" fmla="*/ 172252 w 1784914"/>
                <a:gd name="connsiteY18" fmla="*/ 1006779 h 1785599"/>
                <a:gd name="connsiteX19" fmla="*/ 183017 w 1784914"/>
                <a:gd name="connsiteY19" fmla="*/ 986752 h 1785599"/>
                <a:gd name="connsiteX20" fmla="*/ 263752 w 1784914"/>
                <a:gd name="connsiteY20" fmla="*/ 1033364 h 1785599"/>
                <a:gd name="connsiteX21" fmla="*/ 413054 w 1784914"/>
                <a:gd name="connsiteY21" fmla="*/ 993359 h 1785599"/>
                <a:gd name="connsiteX22" fmla="*/ 413055 w 1784914"/>
                <a:gd name="connsiteY22" fmla="*/ 993359 h 1785599"/>
                <a:gd name="connsiteX23" fmla="*/ 373050 w 1784914"/>
                <a:gd name="connsiteY23" fmla="*/ 844056 h 1785599"/>
                <a:gd name="connsiteX24" fmla="*/ 293118 w 1784914"/>
                <a:gd name="connsiteY24" fmla="*/ 797908 h 1785599"/>
                <a:gd name="connsiteX25" fmla="*/ 327214 w 1784914"/>
                <a:gd name="connsiteY25" fmla="*/ 745653 h 1785599"/>
                <a:gd name="connsiteX26" fmla="*/ 414132 w 1784914"/>
                <a:gd name="connsiteY26" fmla="*/ 633628 h 1785599"/>
                <a:gd name="connsiteX27" fmla="*/ 444911 w 1784914"/>
                <a:gd name="connsiteY27" fmla="*/ 599824 h 1785599"/>
                <a:gd name="connsiteX28" fmla="*/ 510288 w 1784914"/>
                <a:gd name="connsiteY28" fmla="*/ 665202 h 1785599"/>
                <a:gd name="connsiteX29" fmla="*/ 664857 w 1784914"/>
                <a:gd name="connsiteY29" fmla="*/ 665202 h 1785599"/>
                <a:gd name="connsiteX30" fmla="*/ 664858 w 1784914"/>
                <a:gd name="connsiteY30" fmla="*/ 665202 h 1785599"/>
                <a:gd name="connsiteX31" fmla="*/ 664858 w 1784914"/>
                <a:gd name="connsiteY31" fmla="*/ 510633 h 1785599"/>
                <a:gd name="connsiteX32" fmla="*/ 599070 w 1784914"/>
                <a:gd name="connsiteY32" fmla="*/ 444845 h 1785599"/>
                <a:gd name="connsiteX33" fmla="*/ 612725 w 1784914"/>
                <a:gd name="connsiteY33" fmla="*/ 432033 h 1785599"/>
                <a:gd name="connsiteX34" fmla="*/ 723393 w 1784914"/>
                <a:gd name="connsiteY34" fmla="*/ 343470 h 1785599"/>
                <a:gd name="connsiteX35" fmla="*/ 798037 w 1784914"/>
                <a:gd name="connsiteY35" fmla="*/ 294280 h 1785599"/>
                <a:gd name="connsiteX36" fmla="*/ 843713 w 1784914"/>
                <a:gd name="connsiteY36" fmla="*/ 373393 h 1785599"/>
                <a:gd name="connsiteX37" fmla="*/ 993016 w 1784914"/>
                <a:gd name="connsiteY37" fmla="*/ 413399 h 1785599"/>
                <a:gd name="connsiteX38" fmla="*/ 1033022 w 1784914"/>
                <a:gd name="connsiteY38" fmla="*/ 264097 h 1785599"/>
                <a:gd name="connsiteX39" fmla="*/ 987192 w 1784914"/>
                <a:gd name="connsiteY39" fmla="*/ 184718 h 1785599"/>
                <a:gd name="connsiteX40" fmla="*/ 1050922 w 1784914"/>
                <a:gd name="connsiteY40" fmla="*/ 151827 h 1785599"/>
                <a:gd name="connsiteX41" fmla="*/ 1184466 w 1784914"/>
                <a:gd name="connsiteY41" fmla="*/ 98096 h 1785599"/>
                <a:gd name="connsiteX42" fmla="*/ 1217213 w 1784914"/>
                <a:gd name="connsiteY42" fmla="*/ 87922 h 1785599"/>
                <a:gd name="connsiteX43" fmla="*/ 1241301 w 1784914"/>
                <a:gd name="connsiteY43" fmla="*/ 177823 h 1785599"/>
                <a:gd name="connsiteX44" fmla="*/ 1375163 w 1784914"/>
                <a:gd name="connsiteY44" fmla="*/ 255107 h 1785599"/>
                <a:gd name="connsiteX45" fmla="*/ 1375163 w 1784914"/>
                <a:gd name="connsiteY45" fmla="*/ 255109 h 1785599"/>
                <a:gd name="connsiteX46" fmla="*/ 1452447 w 1784914"/>
                <a:gd name="connsiteY46" fmla="*/ 121247 h 1785599"/>
                <a:gd name="connsiteX47" fmla="*/ 1428421 w 1784914"/>
                <a:gd name="connsiteY47" fmla="*/ 31578 h 1785599"/>
                <a:gd name="connsiteX48" fmla="*/ 1466236 w 1784914"/>
                <a:gd name="connsiteY48" fmla="*/ 23158 h 1785599"/>
                <a:gd name="connsiteX49" fmla="*/ 1613458 w 1784914"/>
                <a:gd name="connsiteY49" fmla="*/ 2960 h 178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84914" h="1785599">
                  <a:moveTo>
                    <a:pt x="1675960" y="0"/>
                  </a:moveTo>
                  <a:lnTo>
                    <a:pt x="1675960" y="91822"/>
                  </a:lnTo>
                  <a:cubicBezTo>
                    <a:pt x="1675960" y="137094"/>
                    <a:pt x="1703485" y="175937"/>
                    <a:pt x="1742714" y="192530"/>
                  </a:cubicBezTo>
                  <a:lnTo>
                    <a:pt x="1784914" y="201050"/>
                  </a:lnTo>
                  <a:lnTo>
                    <a:pt x="1784914" y="1785599"/>
                  </a:lnTo>
                  <a:lnTo>
                    <a:pt x="200774" y="1785599"/>
                  </a:lnTo>
                  <a:lnTo>
                    <a:pt x="192186" y="1743057"/>
                  </a:lnTo>
                  <a:cubicBezTo>
                    <a:pt x="175593" y="1703829"/>
                    <a:pt x="136750" y="1676303"/>
                    <a:pt x="91477" y="1676303"/>
                  </a:cubicBezTo>
                  <a:lnTo>
                    <a:pt x="0" y="1676303"/>
                  </a:lnTo>
                  <a:lnTo>
                    <a:pt x="3727" y="1602503"/>
                  </a:lnTo>
                  <a:cubicBezTo>
                    <a:pt x="9100" y="1549592"/>
                    <a:pt x="16777" y="1497363"/>
                    <a:pt x="26655" y="1445916"/>
                  </a:cubicBezTo>
                  <a:lnTo>
                    <a:pt x="30766" y="1428639"/>
                  </a:lnTo>
                  <a:lnTo>
                    <a:pt x="120902" y="1452791"/>
                  </a:lnTo>
                  <a:cubicBezTo>
                    <a:pt x="179209" y="1468414"/>
                    <a:pt x="239141" y="1433812"/>
                    <a:pt x="254764" y="1375506"/>
                  </a:cubicBezTo>
                  <a:lnTo>
                    <a:pt x="254765" y="1375507"/>
                  </a:lnTo>
                  <a:cubicBezTo>
                    <a:pt x="270387" y="1317200"/>
                    <a:pt x="235786" y="1257269"/>
                    <a:pt x="177480" y="1241645"/>
                  </a:cubicBezTo>
                  <a:lnTo>
                    <a:pt x="88165" y="1217714"/>
                  </a:lnTo>
                  <a:lnTo>
                    <a:pt x="111529" y="1147442"/>
                  </a:lnTo>
                  <a:cubicBezTo>
                    <a:pt x="129806" y="1099534"/>
                    <a:pt x="150081" y="1052612"/>
                    <a:pt x="172252" y="1006779"/>
                  </a:cubicBezTo>
                  <a:lnTo>
                    <a:pt x="183017" y="986752"/>
                  </a:lnTo>
                  <a:lnTo>
                    <a:pt x="263752" y="1033364"/>
                  </a:lnTo>
                  <a:cubicBezTo>
                    <a:pt x="316027" y="1063546"/>
                    <a:pt x="382873" y="1045634"/>
                    <a:pt x="413054" y="993359"/>
                  </a:cubicBezTo>
                  <a:lnTo>
                    <a:pt x="413055" y="993359"/>
                  </a:lnTo>
                  <a:cubicBezTo>
                    <a:pt x="443237" y="941083"/>
                    <a:pt x="425325" y="874238"/>
                    <a:pt x="373050" y="844056"/>
                  </a:cubicBezTo>
                  <a:lnTo>
                    <a:pt x="293118" y="797908"/>
                  </a:lnTo>
                  <a:lnTo>
                    <a:pt x="327214" y="745653"/>
                  </a:lnTo>
                  <a:cubicBezTo>
                    <a:pt x="354727" y="707148"/>
                    <a:pt x="383728" y="669779"/>
                    <a:pt x="414132" y="633628"/>
                  </a:cubicBezTo>
                  <a:lnTo>
                    <a:pt x="444911" y="599824"/>
                  </a:lnTo>
                  <a:lnTo>
                    <a:pt x="510288" y="665202"/>
                  </a:lnTo>
                  <a:cubicBezTo>
                    <a:pt x="552971" y="707884"/>
                    <a:pt x="622175" y="707884"/>
                    <a:pt x="664857" y="665202"/>
                  </a:cubicBezTo>
                  <a:lnTo>
                    <a:pt x="664858" y="665202"/>
                  </a:lnTo>
                  <a:cubicBezTo>
                    <a:pt x="707542" y="622519"/>
                    <a:pt x="707542" y="553316"/>
                    <a:pt x="664858" y="510633"/>
                  </a:cubicBezTo>
                  <a:lnTo>
                    <a:pt x="599070" y="444845"/>
                  </a:lnTo>
                  <a:lnTo>
                    <a:pt x="612725" y="432033"/>
                  </a:lnTo>
                  <a:cubicBezTo>
                    <a:pt x="648407" y="401096"/>
                    <a:pt x="685325" y="371547"/>
                    <a:pt x="723393" y="343470"/>
                  </a:cubicBezTo>
                  <a:lnTo>
                    <a:pt x="798037" y="294280"/>
                  </a:lnTo>
                  <a:lnTo>
                    <a:pt x="843713" y="373393"/>
                  </a:lnTo>
                  <a:cubicBezTo>
                    <a:pt x="873894" y="425669"/>
                    <a:pt x="940740" y="443581"/>
                    <a:pt x="993016" y="413399"/>
                  </a:cubicBezTo>
                  <a:cubicBezTo>
                    <a:pt x="1045292" y="383218"/>
                    <a:pt x="1063203" y="316373"/>
                    <a:pt x="1033022" y="264097"/>
                  </a:cubicBezTo>
                  <a:lnTo>
                    <a:pt x="987192" y="184718"/>
                  </a:lnTo>
                  <a:lnTo>
                    <a:pt x="1050922" y="151827"/>
                  </a:lnTo>
                  <a:cubicBezTo>
                    <a:pt x="1094537" y="132194"/>
                    <a:pt x="1139080" y="114255"/>
                    <a:pt x="1184466" y="98096"/>
                  </a:cubicBezTo>
                  <a:lnTo>
                    <a:pt x="1217213" y="87922"/>
                  </a:lnTo>
                  <a:lnTo>
                    <a:pt x="1241301" y="177823"/>
                  </a:lnTo>
                  <a:cubicBezTo>
                    <a:pt x="1256925" y="236129"/>
                    <a:pt x="1316856" y="270731"/>
                    <a:pt x="1375163" y="255107"/>
                  </a:cubicBezTo>
                  <a:lnTo>
                    <a:pt x="1375163" y="255109"/>
                  </a:lnTo>
                  <a:cubicBezTo>
                    <a:pt x="1433469" y="239485"/>
                    <a:pt x="1468070" y="179554"/>
                    <a:pt x="1452447" y="121247"/>
                  </a:cubicBezTo>
                  <a:lnTo>
                    <a:pt x="1428421" y="31578"/>
                  </a:lnTo>
                  <a:lnTo>
                    <a:pt x="1466236" y="23158"/>
                  </a:lnTo>
                  <a:cubicBezTo>
                    <a:pt x="1514663" y="14450"/>
                    <a:pt x="1563764" y="7689"/>
                    <a:pt x="1613458" y="2960"/>
                  </a:cubicBezTo>
                  <a:close/>
                </a:path>
              </a:pathLst>
            </a:custGeom>
            <a:solidFill>
              <a:srgbClr val="113F4E"/>
            </a:solid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cs typeface="+mn-ea"/>
                <a:sym typeface="+mn-lt"/>
              </a:endParaRPr>
            </a:p>
          </p:txBody>
        </p:sp>
        <p:sp>
          <p:nvSpPr>
            <p:cNvPr id="86" name="椭圆 85"/>
            <p:cNvSpPr/>
            <p:nvPr/>
          </p:nvSpPr>
          <p:spPr>
            <a:xfrm>
              <a:off x="5423418" y="3366312"/>
              <a:ext cx="1372916" cy="137291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white"/>
                </a:solidFill>
                <a:effectLst/>
                <a:uLnTx/>
                <a:uFillTx/>
                <a:cs typeface="+mn-ea"/>
                <a:sym typeface="+mn-lt"/>
              </a:endParaRPr>
            </a:p>
          </p:txBody>
        </p:sp>
        <p:sp>
          <p:nvSpPr>
            <p:cNvPr id="87" name="Freeform 157"/>
            <p:cNvSpPr>
              <a:spLocks noChangeAspect="1" noEditPoints="1"/>
            </p:cNvSpPr>
            <p:nvPr/>
          </p:nvSpPr>
          <p:spPr bwMode="auto">
            <a:xfrm>
              <a:off x="5219291" y="4450030"/>
              <a:ext cx="270757" cy="298723"/>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ysClr val="window" lastClr="FFFFFF"/>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black"/>
                </a:solidFill>
                <a:effectLst/>
                <a:uLnTx/>
                <a:uFillTx/>
                <a:cs typeface="+mn-ea"/>
                <a:sym typeface="+mn-lt"/>
              </a:endParaRPr>
            </a:p>
          </p:txBody>
        </p:sp>
        <p:grpSp>
          <p:nvGrpSpPr>
            <p:cNvPr id="88" name="组合 87"/>
            <p:cNvGrpSpPr>
              <a:grpSpLocks noChangeAspect="1"/>
            </p:cNvGrpSpPr>
            <p:nvPr/>
          </p:nvGrpSpPr>
          <p:grpSpPr>
            <a:xfrm>
              <a:off x="6694345" y="4532876"/>
              <a:ext cx="240570" cy="324277"/>
              <a:chOff x="3722033" y="3714538"/>
              <a:chExt cx="500321" cy="674410"/>
            </a:xfrm>
            <a:solidFill>
              <a:sysClr val="window" lastClr="FFFFFF"/>
            </a:solidFill>
          </p:grpSpPr>
          <p:sp>
            <p:nvSpPr>
              <p:cNvPr id="97"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8"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9"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nvGrpSpPr>
            <p:cNvPr id="89" name="组合 88"/>
            <p:cNvGrpSpPr>
              <a:grpSpLocks noChangeAspect="1"/>
            </p:cNvGrpSpPr>
            <p:nvPr/>
          </p:nvGrpSpPr>
          <p:grpSpPr>
            <a:xfrm>
              <a:off x="6658187" y="3161490"/>
              <a:ext cx="312886" cy="266228"/>
              <a:chOff x="7909299" y="3772690"/>
              <a:chExt cx="667095" cy="567616"/>
            </a:xfrm>
            <a:solidFill>
              <a:sysClr val="window" lastClr="FFFFFF"/>
            </a:solidFill>
          </p:grpSpPr>
          <p:sp>
            <p:nvSpPr>
              <p:cNvPr id="95"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6"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nvGrpSpPr>
            <p:cNvPr id="90" name="组合 89"/>
            <p:cNvGrpSpPr/>
            <p:nvPr/>
          </p:nvGrpSpPr>
          <p:grpSpPr>
            <a:xfrm>
              <a:off x="5206857" y="3165075"/>
              <a:ext cx="295624" cy="295912"/>
              <a:chOff x="5240338" y="2657475"/>
              <a:chExt cx="1630363" cy="1631951"/>
            </a:xfrm>
            <a:solidFill>
              <a:sysClr val="window" lastClr="FFFFFF"/>
            </a:solidFill>
          </p:grpSpPr>
          <p:sp>
            <p:nvSpPr>
              <p:cNvPr id="91"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2"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3"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sp>
            <p:nvSpPr>
              <p:cNvPr id="94"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smtClean="0">
                  <a:ln>
                    <a:noFill/>
                  </a:ln>
                  <a:solidFill>
                    <a:prstClr val="black"/>
                  </a:solidFill>
                  <a:effectLst/>
                  <a:uLnTx/>
                  <a:uFillTx/>
                  <a:cs typeface="+mn-ea"/>
                  <a:sym typeface="+mn-lt"/>
                </a:endParaRPr>
              </a:p>
            </p:txBody>
          </p:sp>
        </p:grpSp>
      </p:grpSp>
      <p:sp>
        <p:nvSpPr>
          <p:cNvPr id="30" name="TextBox 44"/>
          <p:cNvSpPr txBox="1"/>
          <p:nvPr/>
        </p:nvSpPr>
        <p:spPr>
          <a:xfrm>
            <a:off x="9409259" y="3230110"/>
            <a:ext cx="1092200" cy="306705"/>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lumMod val="65000"/>
                  </a:prstClr>
                </a:solidFill>
                <a:effectLst/>
                <a:uLnTx/>
                <a:uFillTx/>
                <a:cs typeface="+mn-ea"/>
                <a:sym typeface="+mn-lt"/>
              </a:rPr>
              <a:t>总数：</a:t>
            </a:r>
            <a:r>
              <a:rPr kumimoji="0" lang="en-US" altLang="id-ID" sz="1400" b="1" i="0" u="none" strike="noStrike" kern="1200" cap="none" spc="0" normalizeH="0" baseline="0" noProof="0" dirty="0">
                <a:ln>
                  <a:noFill/>
                </a:ln>
                <a:solidFill>
                  <a:prstClr val="white">
                    <a:lumMod val="65000"/>
                  </a:prstClr>
                </a:solidFill>
                <a:effectLst/>
                <a:uLnTx/>
                <a:uFillTx/>
                <a:cs typeface="+mn-ea"/>
                <a:sym typeface="+mn-lt"/>
              </a:rPr>
              <a:t>65</a:t>
            </a:r>
            <a:r>
              <a:rPr kumimoji="0" lang="zh-CN" altLang="en-US" sz="1400" b="1" i="0" u="none" strike="noStrike" kern="1200" cap="none" spc="0" normalizeH="0" baseline="0" noProof="0" dirty="0">
                <a:ln>
                  <a:noFill/>
                </a:ln>
                <a:solidFill>
                  <a:prstClr val="white">
                    <a:lumMod val="65000"/>
                  </a:prstClr>
                </a:solidFill>
                <a:effectLst/>
                <a:uLnTx/>
                <a:uFillTx/>
                <a:cs typeface="+mn-ea"/>
                <a:sym typeface="+mn-lt"/>
              </a:rPr>
              <a:t>个</a:t>
            </a:r>
            <a:endParaRPr kumimoji="0" lang="zh-CN" altLang="en-US" sz="1400" b="1" i="0" u="none" strike="noStrike" kern="1200" cap="none" spc="0" normalizeH="0" baseline="0" noProof="0" dirty="0">
              <a:ln>
                <a:noFill/>
              </a:ln>
              <a:solidFill>
                <a:prstClr val="white">
                  <a:lumMod val="65000"/>
                </a:prstClr>
              </a:solidFill>
              <a:effectLst/>
              <a:uLnTx/>
              <a:uFillTx/>
              <a:cs typeface="+mn-ea"/>
              <a:sym typeface="+mn-lt"/>
            </a:endParaRPr>
          </a:p>
        </p:txBody>
      </p:sp>
      <p:pic>
        <p:nvPicPr>
          <p:cNvPr id="2" name="图片 1"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p:cTn id="13" dur="500" fill="hold"/>
                                        <p:tgtEl>
                                          <p:spTgt spid="81"/>
                                        </p:tgtEl>
                                        <p:attrNameLst>
                                          <p:attrName>ppt_w</p:attrName>
                                        </p:attrNameLst>
                                      </p:cBhvr>
                                      <p:tavLst>
                                        <p:tav tm="0">
                                          <p:val>
                                            <p:fltVal val="0"/>
                                          </p:val>
                                        </p:tav>
                                        <p:tav tm="100000">
                                          <p:val>
                                            <p:strVal val="#ppt_w"/>
                                          </p:val>
                                        </p:tav>
                                      </p:tavLst>
                                    </p:anim>
                                    <p:anim calcmode="lin" valueType="num">
                                      <p:cBhvr>
                                        <p:cTn id="14" dur="500" fill="hold"/>
                                        <p:tgtEl>
                                          <p:spTgt spid="81"/>
                                        </p:tgtEl>
                                        <p:attrNameLst>
                                          <p:attrName>ppt_h</p:attrName>
                                        </p:attrNameLst>
                                      </p:cBhvr>
                                      <p:tavLst>
                                        <p:tav tm="0">
                                          <p:val>
                                            <p:fltVal val="0"/>
                                          </p:val>
                                        </p:tav>
                                        <p:tav tm="100000">
                                          <p:val>
                                            <p:strVal val="#ppt_h"/>
                                          </p:val>
                                        </p:tav>
                                      </p:tavLst>
                                    </p:anim>
                                    <p:animEffect transition="in" filter="fade">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稻壳儿小白白(http://dwz.cn/Wu2UP)"/>
          <p:cNvSpPr/>
          <p:nvPr/>
        </p:nvSpPr>
        <p:spPr bwMode="auto">
          <a:xfrm>
            <a:off x="792164" y="3370267"/>
            <a:ext cx="3484563" cy="1525587"/>
          </a:xfrm>
          <a:custGeom>
            <a:avLst/>
            <a:gdLst>
              <a:gd name="T0" fmla="*/ 0 w 1523036"/>
              <a:gd name="T1" fmla="*/ 1386393 h 1678756"/>
              <a:gd name="T2" fmla="*/ 4027793 w 1523036"/>
              <a:gd name="T3" fmla="*/ 28 h 1678756"/>
              <a:gd name="T4" fmla="*/ 7972348 w 1523036"/>
              <a:gd name="T5" fmla="*/ 1386393 h 1678756"/>
              <a:gd name="T6" fmla="*/ 0 w 1523036"/>
              <a:gd name="T7" fmla="*/ 1386393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1" name="稻壳儿小白白(http://dwz.cn/Wu2UP)"/>
          <p:cNvSpPr/>
          <p:nvPr/>
        </p:nvSpPr>
        <p:spPr bwMode="auto">
          <a:xfrm>
            <a:off x="2208213" y="2465388"/>
            <a:ext cx="3484563" cy="2430462"/>
          </a:xfrm>
          <a:custGeom>
            <a:avLst/>
            <a:gdLst>
              <a:gd name="T0" fmla="*/ 0 w 1523036"/>
              <a:gd name="T1" fmla="*/ 3518764 h 1678756"/>
              <a:gd name="T2" fmla="*/ 4027793 w 1523036"/>
              <a:gd name="T3" fmla="*/ 71 h 1678756"/>
              <a:gd name="T4" fmla="*/ 7972348 w 1523036"/>
              <a:gd name="T5" fmla="*/ 3518764 h 1678756"/>
              <a:gd name="T6" fmla="*/ 0 w 1523036"/>
              <a:gd name="T7" fmla="*/ 3518764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2" name="稻壳儿小白白(http://dwz.cn/Wu2UP)"/>
          <p:cNvSpPr/>
          <p:nvPr/>
        </p:nvSpPr>
        <p:spPr bwMode="auto">
          <a:xfrm>
            <a:off x="3624264" y="2874967"/>
            <a:ext cx="3484563" cy="2020887"/>
          </a:xfrm>
          <a:custGeom>
            <a:avLst/>
            <a:gdLst>
              <a:gd name="T0" fmla="*/ 0 w 1523036"/>
              <a:gd name="T1" fmla="*/ 2432744 h 1678756"/>
              <a:gd name="T2" fmla="*/ 4027793 w 1523036"/>
              <a:gd name="T3" fmla="*/ 49 h 1678756"/>
              <a:gd name="T4" fmla="*/ 7972348 w 1523036"/>
              <a:gd name="T5" fmla="*/ 2432744 h 1678756"/>
              <a:gd name="T6" fmla="*/ 0 w 1523036"/>
              <a:gd name="T7" fmla="*/ 2432744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3" name="稻壳儿小白白(http://dwz.cn/Wu2UP)"/>
          <p:cNvSpPr/>
          <p:nvPr/>
        </p:nvSpPr>
        <p:spPr bwMode="auto">
          <a:xfrm>
            <a:off x="5040313" y="3370267"/>
            <a:ext cx="3484563" cy="1525587"/>
          </a:xfrm>
          <a:custGeom>
            <a:avLst/>
            <a:gdLst>
              <a:gd name="T0" fmla="*/ 0 w 1523036"/>
              <a:gd name="T1" fmla="*/ 1386393 h 1678756"/>
              <a:gd name="T2" fmla="*/ 4027793 w 1523036"/>
              <a:gd name="T3" fmla="*/ 28 h 1678756"/>
              <a:gd name="T4" fmla="*/ 7972348 w 1523036"/>
              <a:gd name="T5" fmla="*/ 1386393 h 1678756"/>
              <a:gd name="T6" fmla="*/ 0 w 1523036"/>
              <a:gd name="T7" fmla="*/ 1386393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4" name="稻壳儿小白白(http://dwz.cn/Wu2UP)"/>
          <p:cNvSpPr/>
          <p:nvPr/>
        </p:nvSpPr>
        <p:spPr bwMode="auto">
          <a:xfrm>
            <a:off x="6456362" y="3068638"/>
            <a:ext cx="3484563" cy="1812925"/>
          </a:xfrm>
          <a:custGeom>
            <a:avLst/>
            <a:gdLst>
              <a:gd name="T0" fmla="*/ 0 w 1523036"/>
              <a:gd name="T1" fmla="*/ 1957817 h 1678756"/>
              <a:gd name="T2" fmla="*/ 4027793 w 1523036"/>
              <a:gd name="T3" fmla="*/ 40 h 1678756"/>
              <a:gd name="T4" fmla="*/ 7972348 w 1523036"/>
              <a:gd name="T5" fmla="*/ 1957817 h 1678756"/>
              <a:gd name="T6" fmla="*/ 0 w 1523036"/>
              <a:gd name="T7" fmla="*/ 1957817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5" name="稻壳儿小白白(http://dwz.cn/Wu2UP)"/>
          <p:cNvSpPr/>
          <p:nvPr/>
        </p:nvSpPr>
        <p:spPr bwMode="auto">
          <a:xfrm>
            <a:off x="7870827" y="3225800"/>
            <a:ext cx="3486151" cy="1662113"/>
          </a:xfrm>
          <a:custGeom>
            <a:avLst/>
            <a:gdLst>
              <a:gd name="T0" fmla="*/ 0 w 1523036"/>
              <a:gd name="T1" fmla="*/ 1645635 h 1678756"/>
              <a:gd name="T2" fmla="*/ 4031464 w 1523036"/>
              <a:gd name="T3" fmla="*/ 34 h 1678756"/>
              <a:gd name="T4" fmla="*/ 7979616 w 1523036"/>
              <a:gd name="T5" fmla="*/ 1645635 h 1678756"/>
              <a:gd name="T6" fmla="*/ 0 w 1523036"/>
              <a:gd name="T7" fmla="*/ 1645635 h 16787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536" name="稻壳儿小白白(http://dwz.cn/Wu2UP)"/>
          <p:cNvSpPr txBox="1">
            <a:spLocks noChangeArrowheads="1"/>
          </p:cNvSpPr>
          <p:nvPr/>
        </p:nvSpPr>
        <p:spPr bwMode="auto">
          <a:xfrm>
            <a:off x="2023590" y="2370142"/>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7</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37" name="稻壳儿小白白(http://dwz.cn/Wu2UP)"/>
          <p:cNvSpPr txBox="1">
            <a:spLocks noChangeArrowheads="1"/>
          </p:cNvSpPr>
          <p:nvPr/>
        </p:nvSpPr>
        <p:spPr bwMode="auto">
          <a:xfrm>
            <a:off x="1649415" y="2940054"/>
            <a:ext cx="162083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入职，智慧校园常规版维护</a:t>
            </a:r>
            <a:endParaRPr lang="zh-CN" altLang="en-US" sz="1000">
              <a:sym typeface="Arial" panose="020B0604020202020204" pitchFamily="34" charset="0"/>
            </a:endParaRPr>
          </a:p>
        </p:txBody>
      </p:sp>
      <p:sp>
        <p:nvSpPr>
          <p:cNvPr id="22539" name="稻壳儿小白白(http://dwz.cn/Wu2UP)"/>
          <p:cNvSpPr txBox="1">
            <a:spLocks noChangeArrowheads="1"/>
          </p:cNvSpPr>
          <p:nvPr/>
        </p:nvSpPr>
        <p:spPr bwMode="auto">
          <a:xfrm>
            <a:off x="681355" y="5305425"/>
            <a:ext cx="3596005"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defTabSz="1216025">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en-US" altLang="zh-CN" sz="1600" b="1">
                <a:solidFill>
                  <a:srgbClr val="445469"/>
                </a:solidFill>
                <a:sym typeface="Arial" panose="020B0604020202020204" pitchFamily="34" charset="0"/>
              </a:rPr>
              <a:t>2020</a:t>
            </a:r>
            <a:r>
              <a:rPr lang="zh-CN" altLang="en-US" sz="1600" b="1">
                <a:solidFill>
                  <a:srgbClr val="445469"/>
                </a:solidFill>
                <a:sym typeface="Arial" panose="020B0604020202020204" pitchFamily="34" charset="0"/>
              </a:rPr>
              <a:t>年主要工作内容时间节点</a:t>
            </a:r>
            <a:endParaRPr lang="zh-CN" altLang="en-US" sz="1600" b="1">
              <a:solidFill>
                <a:srgbClr val="445469"/>
              </a:solidFill>
              <a:sym typeface="Arial" panose="020B0604020202020204" pitchFamily="34" charset="0"/>
            </a:endParaRPr>
          </a:p>
        </p:txBody>
      </p:sp>
      <p:sp>
        <p:nvSpPr>
          <p:cNvPr id="22540" name="稻壳儿小白白(http://dwz.cn/Wu2UP)"/>
          <p:cNvSpPr txBox="1">
            <a:spLocks noChangeArrowheads="1"/>
          </p:cNvSpPr>
          <p:nvPr/>
        </p:nvSpPr>
        <p:spPr bwMode="auto">
          <a:xfrm>
            <a:off x="3537273" y="1326199"/>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8</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1" name="稻壳儿小白白(http://dwz.cn/Wu2UP)"/>
          <p:cNvSpPr txBox="1">
            <a:spLocks noChangeArrowheads="1"/>
          </p:cNvSpPr>
          <p:nvPr/>
        </p:nvSpPr>
        <p:spPr bwMode="auto">
          <a:xfrm>
            <a:off x="3192780" y="1967230"/>
            <a:ext cx="16192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云控教室</a:t>
            </a:r>
            <a:r>
              <a:rPr lang="en-US" altLang="zh-CN" sz="1000">
                <a:sym typeface="Arial" panose="020B0604020202020204" pitchFamily="34" charset="0"/>
              </a:rPr>
              <a:t>2.0</a:t>
            </a:r>
            <a:r>
              <a:rPr lang="zh-CN" altLang="en-US" sz="1000">
                <a:sym typeface="Arial" panose="020B0604020202020204" pitchFamily="34" charset="0"/>
              </a:rPr>
              <a:t>开发与维护，智慧校园多级开发</a:t>
            </a:r>
            <a:endParaRPr lang="zh-CN" altLang="en-US" sz="1000">
              <a:sym typeface="Arial" panose="020B0604020202020204" pitchFamily="34" charset="0"/>
            </a:endParaRPr>
          </a:p>
        </p:txBody>
      </p:sp>
      <p:sp>
        <p:nvSpPr>
          <p:cNvPr id="22542" name="稻壳儿小白白(http://dwz.cn/Wu2UP)"/>
          <p:cNvSpPr txBox="1">
            <a:spLocks noChangeArrowheads="1"/>
          </p:cNvSpPr>
          <p:nvPr/>
        </p:nvSpPr>
        <p:spPr bwMode="auto">
          <a:xfrm>
            <a:off x="4993011" y="1879603"/>
            <a:ext cx="815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9</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3" name="稻壳儿小白白(http://dwz.cn/Wu2UP)"/>
          <p:cNvSpPr txBox="1">
            <a:spLocks noChangeArrowheads="1"/>
          </p:cNvSpPr>
          <p:nvPr/>
        </p:nvSpPr>
        <p:spPr bwMode="auto">
          <a:xfrm>
            <a:off x="4619625" y="2430467"/>
            <a:ext cx="161925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云控教室</a:t>
            </a:r>
            <a:r>
              <a:rPr lang="en-US" altLang="zh-CN" sz="1000">
                <a:sym typeface="Arial" panose="020B0604020202020204" pitchFamily="34" charset="0"/>
              </a:rPr>
              <a:t>2.0</a:t>
            </a:r>
            <a:r>
              <a:rPr lang="zh-CN" altLang="en-US" sz="1000">
                <a:sym typeface="Arial" panose="020B0604020202020204" pitchFamily="34" charset="0"/>
              </a:rPr>
              <a:t>开发与维护智慧校园多级开发</a:t>
            </a:r>
            <a:endParaRPr lang="zh-CN" altLang="en-US" sz="1000">
              <a:sym typeface="Arial" panose="020B0604020202020204" pitchFamily="34" charset="0"/>
            </a:endParaRPr>
          </a:p>
        </p:txBody>
      </p:sp>
      <p:sp>
        <p:nvSpPr>
          <p:cNvPr id="22544" name="稻壳儿小白白(http://dwz.cn/Wu2UP)"/>
          <p:cNvSpPr txBox="1">
            <a:spLocks noChangeArrowheads="1"/>
          </p:cNvSpPr>
          <p:nvPr/>
        </p:nvSpPr>
        <p:spPr bwMode="auto">
          <a:xfrm>
            <a:off x="6219827" y="2492376"/>
            <a:ext cx="1073151"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10</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5" name="稻壳儿小白白(http://dwz.cn/Wu2UP)"/>
          <p:cNvSpPr txBox="1">
            <a:spLocks noChangeArrowheads="1"/>
          </p:cNvSpPr>
          <p:nvPr/>
        </p:nvSpPr>
        <p:spPr bwMode="auto">
          <a:xfrm>
            <a:off x="5978527" y="2995617"/>
            <a:ext cx="1555751"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智慧校园多级开发</a:t>
            </a:r>
            <a:endParaRPr lang="zh-CN" altLang="en-US" sz="1000">
              <a:sym typeface="Arial" panose="020B0604020202020204" pitchFamily="34" charset="0"/>
            </a:endParaRPr>
          </a:p>
        </p:txBody>
      </p:sp>
      <p:sp>
        <p:nvSpPr>
          <p:cNvPr id="22546" name="稻壳儿小白白(http://dwz.cn/Wu2UP)"/>
          <p:cNvSpPr txBox="1">
            <a:spLocks noChangeArrowheads="1"/>
          </p:cNvSpPr>
          <p:nvPr/>
        </p:nvSpPr>
        <p:spPr bwMode="auto">
          <a:xfrm>
            <a:off x="7747957" y="2190753"/>
            <a:ext cx="10109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11</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7" name="稻壳儿小白白(http://dwz.cn/Wu2UP)"/>
          <p:cNvSpPr txBox="1">
            <a:spLocks noChangeArrowheads="1"/>
          </p:cNvSpPr>
          <p:nvPr/>
        </p:nvSpPr>
        <p:spPr bwMode="auto">
          <a:xfrm>
            <a:off x="7443789" y="2697166"/>
            <a:ext cx="161925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智慧校园多级</a:t>
            </a:r>
            <a:r>
              <a:rPr lang="en-US" altLang="zh-CN" sz="1000">
                <a:sym typeface="Arial" panose="020B0604020202020204" pitchFamily="34" charset="0"/>
              </a:rPr>
              <a:t>bug</a:t>
            </a:r>
            <a:r>
              <a:rPr lang="zh-CN" altLang="en-US" sz="1000">
                <a:sym typeface="Arial" panose="020B0604020202020204" pitchFamily="34" charset="0"/>
              </a:rPr>
              <a:t>修复，云控</a:t>
            </a:r>
            <a:r>
              <a:rPr lang="en-US" altLang="zh-CN" sz="1000">
                <a:sym typeface="Arial" panose="020B0604020202020204" pitchFamily="34" charset="0"/>
              </a:rPr>
              <a:t>3.0</a:t>
            </a:r>
            <a:r>
              <a:rPr lang="zh-CN" altLang="en-US" sz="1000">
                <a:sym typeface="Arial" panose="020B0604020202020204" pitchFamily="34" charset="0"/>
              </a:rPr>
              <a:t>项目开发</a:t>
            </a:r>
            <a:endParaRPr lang="zh-CN" altLang="en-US" sz="1000">
              <a:sym typeface="Arial" panose="020B0604020202020204" pitchFamily="34" charset="0"/>
            </a:endParaRPr>
          </a:p>
        </p:txBody>
      </p:sp>
      <p:sp>
        <p:nvSpPr>
          <p:cNvPr id="22548" name="稻壳儿小白白(http://dwz.cn/Wu2UP)"/>
          <p:cNvSpPr txBox="1">
            <a:spLocks noChangeArrowheads="1"/>
          </p:cNvSpPr>
          <p:nvPr/>
        </p:nvSpPr>
        <p:spPr bwMode="auto">
          <a:xfrm>
            <a:off x="9158293" y="2312992"/>
            <a:ext cx="10414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12</a:t>
            </a:r>
            <a:r>
              <a:rPr lang="zh-CN" altLang="en-US" sz="3200">
                <a:sym typeface="Arial" panose="020B0604020202020204" pitchFamily="34" charset="0"/>
              </a:rPr>
              <a:t>月</a:t>
            </a:r>
            <a:endParaRPr lang="zh-CN" altLang="en-US" sz="3200">
              <a:sym typeface="Arial" panose="020B0604020202020204" pitchFamily="34" charset="0"/>
            </a:endParaRPr>
          </a:p>
        </p:txBody>
      </p:sp>
      <p:sp>
        <p:nvSpPr>
          <p:cNvPr id="22549" name="稻壳儿小白白(http://dwz.cn/Wu2UP)"/>
          <p:cNvSpPr txBox="1">
            <a:spLocks noChangeArrowheads="1"/>
          </p:cNvSpPr>
          <p:nvPr/>
        </p:nvSpPr>
        <p:spPr bwMode="auto">
          <a:xfrm>
            <a:off x="8867777" y="2819404"/>
            <a:ext cx="162083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000">
                <a:sym typeface="Arial" panose="020B0604020202020204" pitchFamily="34" charset="0"/>
              </a:rPr>
              <a:t>云控</a:t>
            </a:r>
            <a:r>
              <a:rPr lang="en-US" altLang="zh-CN" sz="1000">
                <a:sym typeface="Arial" panose="020B0604020202020204" pitchFamily="34" charset="0"/>
              </a:rPr>
              <a:t>3.0</a:t>
            </a:r>
            <a:r>
              <a:rPr lang="zh-CN" altLang="en-US" sz="1000">
                <a:sym typeface="Arial" panose="020B0604020202020204" pitchFamily="34" charset="0"/>
              </a:rPr>
              <a:t>项目开发，中控云管理平台开发</a:t>
            </a:r>
            <a:endParaRPr lang="zh-CN" altLang="en-US" sz="1000">
              <a:sym typeface="Arial" panose="020B0604020202020204" pitchFamily="34" charset="0"/>
            </a:endParaRPr>
          </a:p>
        </p:txBody>
      </p:sp>
      <p:pic>
        <p:nvPicPr>
          <p:cNvPr id="22550" name="图片 30"/>
          <p:cNvPicPr>
            <a:picLocks noChangeAspect="1" noChangeArrowheads="1"/>
          </p:cNvPicPr>
          <p:nvPr/>
        </p:nvPicPr>
        <p:blipFill>
          <a:blip r:embed="rId1">
            <a:extLst>
              <a:ext uri="{28A0092B-C50C-407E-A947-70E740481C1C}">
                <a14:useLocalDpi xmlns:a14="http://schemas.microsoft.com/office/drawing/2010/main" val="0"/>
              </a:ext>
            </a:extLst>
          </a:blip>
          <a:srcRect l="13632" t="9293" r="6709" b="5219"/>
          <a:stretch>
            <a:fillRect/>
          </a:stretch>
        </p:blipFill>
        <p:spPr bwMode="auto">
          <a:xfrm>
            <a:off x="261941"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1" name="文本框 39"/>
          <p:cNvSpPr txBox="1">
            <a:spLocks noChangeArrowheads="1"/>
          </p:cNvSpPr>
          <p:nvPr/>
        </p:nvSpPr>
        <p:spPr bwMode="auto">
          <a:xfrm>
            <a:off x="987428" y="266704"/>
            <a:ext cx="2257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endParaRPr lang="zh-CN" altLang="en-US" sz="2400" b="1">
              <a:solidFill>
                <a:srgbClr val="117A68"/>
              </a:solidFill>
              <a:latin typeface="微软雅黑" panose="020B0503020204020204" pitchFamily="34" charset="-122"/>
            </a:endParaRPr>
          </a:p>
        </p:txBody>
      </p:sp>
      <p:sp>
        <p:nvSpPr>
          <p:cNvPr id="22552" name="文本框 46"/>
          <p:cNvSpPr txBox="1">
            <a:spLocks noChangeArrowheads="1"/>
          </p:cNvSpPr>
          <p:nvPr/>
        </p:nvSpPr>
        <p:spPr bwMode="auto">
          <a:xfrm>
            <a:off x="261939" y="177800"/>
            <a:ext cx="62706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1pPr>
            <a:lvl2pPr marL="742950" indent="-28575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2pPr>
            <a:lvl3pPr marL="11430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3pPr>
            <a:lvl4pPr marL="16002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4pPr>
            <a:lvl5pPr marL="2057400" indent="-228600">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pic>
        <p:nvPicPr>
          <p:cNvPr id="5" name="图片 4" descr="mmexport1608343028607"/>
          <p:cNvPicPr>
            <a:picLocks noChangeAspect="1"/>
          </p:cNvPicPr>
          <p:nvPr/>
        </p:nvPicPr>
        <p:blipFill>
          <a:blip r:embed="rId2"/>
          <a:stretch>
            <a:fillRect/>
          </a:stretch>
        </p:blipFill>
        <p:spPr>
          <a:xfrm>
            <a:off x="11395075" y="135890"/>
            <a:ext cx="626745" cy="433705"/>
          </a:xfrm>
          <a:prstGeom prst="rect">
            <a:avLst/>
          </a:prstGeom>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第一PPT;WWW.1PPT.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1567</Words>
  <Application>WPS 演示</Application>
  <PresentationFormat>自定义</PresentationFormat>
  <Paragraphs>264</Paragraphs>
  <Slides>18</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微软雅黑</vt:lpstr>
      <vt:lpstr>Calibri</vt:lpstr>
      <vt:lpstr>等线</vt:lpstr>
      <vt:lpstr>Impact</vt:lpstr>
      <vt:lpstr>Arial Unicode MS</vt:lpstr>
      <vt:lpstr>Open Sans</vt:lpstr>
      <vt:lpstr>Lato Black</vt:lpstr>
      <vt:lpstr>Arial</vt:lpstr>
      <vt:lpstr>Segoe Print</vt:lpstr>
      <vt:lpstr>第一PPT;WWW.1PPT.COM</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yangf</cp:lastModifiedBy>
  <cp:revision>590</cp:revision>
  <dcterms:created xsi:type="dcterms:W3CDTF">2015-07-10T05:07:00Z</dcterms:created>
  <dcterms:modified xsi:type="dcterms:W3CDTF">2020-12-30T08:06:47Z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