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8" r:id="rId3"/>
  </p:sldMasterIdLst>
  <p:notesMasterIdLst>
    <p:notesMasterId r:id="rId5"/>
  </p:notesMasterIdLst>
  <p:handoutMasterIdLst>
    <p:handoutMasterId r:id="rId23"/>
  </p:handoutMasterIdLst>
  <p:sldIdLst>
    <p:sldId id="256" r:id="rId4"/>
    <p:sldId id="257" r:id="rId6"/>
    <p:sldId id="258" r:id="rId7"/>
    <p:sldId id="280" r:id="rId8"/>
    <p:sldId id="281" r:id="rId9"/>
    <p:sldId id="282" r:id="rId10"/>
    <p:sldId id="283" r:id="rId11"/>
    <p:sldId id="278" r:id="rId12"/>
    <p:sldId id="289" r:id="rId13"/>
    <p:sldId id="299" r:id="rId14"/>
    <p:sldId id="300" r:id="rId15"/>
    <p:sldId id="290" r:id="rId16"/>
    <p:sldId id="293" r:id="rId17"/>
    <p:sldId id="279" r:id="rId18"/>
    <p:sldId id="294" r:id="rId19"/>
    <p:sldId id="295" r:id="rId20"/>
    <p:sldId id="296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4B4"/>
    <a:srgbClr val="FFFFFF"/>
    <a:srgbClr val="2A5294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59" d="100"/>
          <a:sy n="59" d="100"/>
        </p:scale>
        <p:origin x="-96" y="-1194"/>
      </p:cViewPr>
      <p:guideLst>
        <p:guide orient="horz" pos="2058"/>
        <p:guide pos="387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4C79F"/>
            </a:solidFill>
            <a:ln>
              <a:noFill/>
            </a:ln>
          </c:spPr>
          <c:explosion val="8"/>
          <c:dPt>
            <c:idx val="0"/>
            <c:bubble3D val="0"/>
            <c:spPr>
              <a:solidFill>
                <a:srgbClr val="113F4E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55C0AF"/>
              </a:solidFill>
              <a:ln>
                <a:noFill/>
              </a:ln>
            </c:spPr>
          </c:dPt>
          <c:dPt>
            <c:idx val="2"/>
            <c:bubble3D val="0"/>
            <c:spPr>
              <a:solidFill>
                <a:srgbClr val="113F4E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55C0AF"/>
              </a:solidFill>
              <a:ln>
                <a:noFill/>
              </a:ln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3.5</c:v>
                </c:pt>
                <c:pt idx="2">
                  <c:v>2</c:v>
                </c:pt>
                <c:pt idx="3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5600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4" Type="http://schemas.openxmlformats.org/officeDocument/2006/relationships/theme" Target="../theme/theme1.xml"/><Relationship Id="rId43" Type="http://schemas.microsoft.com/office/2007/relationships/hdphoto" Target="../media/hdphoto3.wdp"/><Relationship Id="rId42" Type="http://schemas.openxmlformats.org/officeDocument/2006/relationships/image" Target="../media/image4.png"/><Relationship Id="rId41" Type="http://schemas.openxmlformats.org/officeDocument/2006/relationships/tags" Target="../tags/tag91.xml"/><Relationship Id="rId4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4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2"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10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10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07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10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10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110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93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94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9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tags" Target="../tags/tag96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9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9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99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5967162" y="3504014"/>
            <a:ext cx="5688632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                                                    WORK SUMMARY</a:t>
            </a:r>
            <a:endParaRPr lang="en-US" altLang="zh-CN" sz="18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buNone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                            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		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工作概况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项目分析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总结展望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5711190" y="2550795"/>
            <a:ext cx="5962015" cy="61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4000" dirty="0" smtClean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2020</a:t>
            </a:r>
            <a:r>
              <a:rPr lang="zh-CN" altLang="en-US" sz="4000" dirty="0" smtClean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工作总结汇报</a:t>
            </a:r>
            <a:endParaRPr lang="en-US" altLang="zh-CN" sz="4000" dirty="0">
              <a:gradFill>
                <a:gsLst>
                  <a:gs pos="0">
                    <a:srgbClr val="69B4B4"/>
                  </a:gs>
                  <a:gs pos="100000">
                    <a:srgbClr val="2A5294"/>
                  </a:gs>
                </a:gsLst>
                <a:lin ang="5400000" scaled="0"/>
              </a:gra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702568" y="4385930"/>
            <a:ext cx="1410649" cy="299436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杨飞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圆角矩形 17"/>
          <p:cNvSpPr/>
          <p:nvPr/>
        </p:nvSpPr>
        <p:spPr>
          <a:xfrm>
            <a:off x="10252762" y="4383389"/>
            <a:ext cx="1410649" cy="299436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2020.12.24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图片 4" descr="mmexport16083430286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" y="6339205"/>
            <a:ext cx="626745" cy="4337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4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199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699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699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bldLvl="0" animBg="1"/>
      <p:bldP spid="11" grpId="0" bldLvl="0" animBg="1"/>
      <p:bldP spid="11" grpId="1" bldLvl="0" animBg="1"/>
      <p:bldP spid="7" grpId="0" bldLvl="0" animBg="1"/>
      <p:bldP spid="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400" dirty="0">
                <a:sym typeface="+mn-lt"/>
              </a:rPr>
              <a:t>项目分析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134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 descr="mmexport16083430286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945" y="137160"/>
            <a:ext cx="626745" cy="433705"/>
          </a:xfrm>
          <a:prstGeom prst="rect">
            <a:avLst/>
          </a:prstGeom>
        </p:spPr>
      </p:pic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1421130" y="1158240"/>
            <a:ext cx="3945255" cy="790575"/>
          </a:xfrm>
          <a:prstGeom prst="homePlate">
            <a:avLst>
              <a:gd name="adj" fmla="val 63872"/>
            </a:avLst>
          </a:prstGeom>
          <a:solidFill>
            <a:srgbClr val="55C0AF"/>
          </a:solidFill>
          <a:ln w="9525">
            <a:noFill/>
            <a:miter lim="800000"/>
          </a:ln>
        </p:spPr>
        <p:txBody>
          <a:bodyPr wrap="none" lIns="91472" tIns="45736" rIns="91472" bIns="45736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智慧校园多级特做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48740" y="2376805"/>
            <a:ext cx="3954145" cy="3460750"/>
          </a:xfrm>
          <a:prstGeom prst="rect">
            <a:avLst/>
          </a:prstGeom>
          <a:noFill/>
          <a:ln w="12700" cap="flat" cmpd="sng" algn="ctr">
            <a:solidFill>
              <a:srgbClr val="55C0AF"/>
            </a:solidFill>
            <a:prstDash val="solid"/>
            <a:miter lim="800000"/>
          </a:ln>
          <a:effectLst/>
        </p:spPr>
        <p:txBody>
          <a:bodyPr lIns="91472" tIns="45736" rIns="91472" bIns="45736"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 rot="16200000" flipH="1">
            <a:off x="8775010" y="3405517"/>
            <a:ext cx="3703963" cy="790298"/>
          </a:xfrm>
          <a:prstGeom prst="homePlate">
            <a:avLst>
              <a:gd name="adj" fmla="val 63872"/>
            </a:avLst>
          </a:prstGeom>
          <a:solidFill>
            <a:srgbClr val="113F4E"/>
          </a:solidFill>
          <a:ln w="9525">
            <a:noFill/>
            <a:miter lim="800000"/>
          </a:ln>
        </p:spPr>
        <p:txBody>
          <a:bodyPr wrap="none" lIns="91472" tIns="45736" rIns="91472" bIns="45736" anchor="ctr"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简单介绍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4" grpId="0" bldLvl="0" animBg="1"/>
      <p:bldP spid="1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400" dirty="0">
                <a:sym typeface="+mn-lt"/>
              </a:rPr>
              <a:t>项目分析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134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 descr="mmexport16083430286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945" y="137160"/>
            <a:ext cx="626745" cy="433705"/>
          </a:xfrm>
          <a:prstGeom prst="rect">
            <a:avLst/>
          </a:prstGeom>
        </p:spPr>
      </p:pic>
      <p:sp>
        <p:nvSpPr>
          <p:cNvPr id="41" name="Freeform 11"/>
          <p:cNvSpPr>
            <a:spLocks noEditPoints="1"/>
          </p:cNvSpPr>
          <p:nvPr/>
        </p:nvSpPr>
        <p:spPr bwMode="auto">
          <a:xfrm>
            <a:off x="10059035" y="1614170"/>
            <a:ext cx="1311910" cy="2054225"/>
          </a:xfrm>
          <a:prstGeom prst="downArrow">
            <a:avLst/>
          </a:prstGeom>
          <a:gradFill>
            <a:gsLst>
              <a:gs pos="100000">
                <a:srgbClr val="368899">
                  <a:alpha val="100000"/>
                </a:srgbClr>
              </a:gs>
              <a:gs pos="0">
                <a:srgbClr val="69B4B4"/>
              </a:gs>
              <a:gs pos="100000">
                <a:srgbClr val="035C7D"/>
              </a:gs>
            </a:gsLst>
            <a:lin ang="5400000" scaled="0"/>
          </a:gra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/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400" dirty="0">
                <a:sym typeface="+mn-lt"/>
              </a:rPr>
              <a:t>点击输入您的标题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10844848" y="174920"/>
            <a:ext cx="1299568" cy="503984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800" spc="251" dirty="0">
                <a:ln w="3175">
                  <a:noFill/>
                  <a:prstDash val="dash"/>
                </a:ln>
                <a:solidFill>
                  <a:srgbClr val="69B4B4"/>
                </a:solidFill>
                <a:uFillTx/>
                <a:latin typeface="+mn-lt"/>
                <a:cs typeface="+mn-ea"/>
                <a:sym typeface="+mn-lt"/>
              </a:rPr>
              <a:t>LOGO</a:t>
            </a:r>
            <a:endParaRPr altLang="zh-CN" sz="2800" spc="251" dirty="0">
              <a:ln w="3175">
                <a:noFill/>
                <a:prstDash val="dash"/>
              </a:ln>
              <a:solidFill>
                <a:srgbClr val="69B4B4"/>
              </a:solidFill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44132" y="2650677"/>
            <a:ext cx="3703963" cy="3393363"/>
          </a:xfrm>
          <a:prstGeom prst="rect">
            <a:avLst/>
          </a:prstGeom>
          <a:noFill/>
          <a:ln w="12700" cap="flat" cmpd="sng" algn="ctr">
            <a:solidFill>
              <a:srgbClr val="55C0AF"/>
            </a:solidFill>
            <a:prstDash val="solid"/>
            <a:miter lim="800000"/>
          </a:ln>
          <a:effectLst/>
        </p:spPr>
        <p:txBody>
          <a:bodyPr lIns="91472" tIns="45736" rIns="91472" bIns="4573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2044132" y="1727212"/>
            <a:ext cx="3703963" cy="790298"/>
          </a:xfrm>
          <a:prstGeom prst="homePlate">
            <a:avLst>
              <a:gd name="adj" fmla="val 63872"/>
            </a:avLst>
          </a:prstGeom>
          <a:solidFill>
            <a:srgbClr val="55C0AF"/>
          </a:solidFill>
          <a:ln w="9525">
            <a:noFill/>
            <a:miter lim="800000"/>
          </a:ln>
        </p:spPr>
        <p:txBody>
          <a:bodyPr wrap="none" lIns="91472" tIns="45736" rIns="91472" bIns="45736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添加文字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2188242" y="2926448"/>
            <a:ext cx="3559853" cy="2865817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24966" y="2650677"/>
            <a:ext cx="3703963" cy="3393363"/>
          </a:xfrm>
          <a:prstGeom prst="rect">
            <a:avLst/>
          </a:prstGeom>
          <a:noFill/>
          <a:ln w="12700" cap="flat" cmpd="sng" algn="ctr">
            <a:solidFill>
              <a:srgbClr val="113F4E"/>
            </a:solidFill>
            <a:prstDash val="solid"/>
            <a:miter lim="800000"/>
          </a:ln>
          <a:effectLst/>
        </p:spPr>
        <p:txBody>
          <a:bodyPr lIns="91472" tIns="45736" rIns="91472" bIns="4573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 flipH="1">
            <a:off x="6439480" y="1727212"/>
            <a:ext cx="3703963" cy="790298"/>
          </a:xfrm>
          <a:prstGeom prst="homePlate">
            <a:avLst>
              <a:gd name="adj" fmla="val 63872"/>
            </a:avLst>
          </a:prstGeom>
          <a:solidFill>
            <a:srgbClr val="113F4E"/>
          </a:solidFill>
          <a:ln w="9525">
            <a:noFill/>
            <a:miter lim="800000"/>
          </a:ln>
        </p:spPr>
        <p:txBody>
          <a:bodyPr wrap="none" lIns="91472" tIns="45736" rIns="91472" bIns="45736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添加文字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TextBox 22"/>
          <p:cNvSpPr txBox="1"/>
          <p:nvPr/>
        </p:nvSpPr>
        <p:spPr>
          <a:xfrm>
            <a:off x="6583590" y="2926448"/>
            <a:ext cx="3559853" cy="2865817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8" name="图片 7" descr="mmexport16083430286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" y="6339205"/>
            <a:ext cx="626745" cy="433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5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2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7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6" grpId="1"/>
      <p:bldP spid="17" grpId="0" animBg="1"/>
      <p:bldP spid="18" grpId="0" animBg="1"/>
      <p:bldP spid="19" grpId="0"/>
      <p:bldP spid="1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400" dirty="0">
                <a:sym typeface="+mn-lt"/>
              </a:rPr>
              <a:t>点击输入您的标题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10844848" y="174920"/>
            <a:ext cx="1299568" cy="503984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800" spc="251" dirty="0">
                <a:ln w="3175">
                  <a:noFill/>
                  <a:prstDash val="dash"/>
                </a:ln>
                <a:solidFill>
                  <a:srgbClr val="69B4B4"/>
                </a:solidFill>
                <a:uFillTx/>
                <a:latin typeface="+mn-lt"/>
                <a:cs typeface="+mn-ea"/>
                <a:sym typeface="+mn-lt"/>
              </a:rPr>
              <a:t>LOGO</a:t>
            </a:r>
            <a:endParaRPr altLang="zh-CN" sz="2800" spc="251" dirty="0">
              <a:ln w="3175">
                <a:noFill/>
                <a:prstDash val="dash"/>
              </a:ln>
              <a:solidFill>
                <a:srgbClr val="69B4B4"/>
              </a:solidFill>
              <a:uFillTx/>
              <a:latin typeface="+mn-lt"/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86691" y="2044524"/>
            <a:ext cx="8956276" cy="3604068"/>
            <a:chOff x="3815801" y="2555364"/>
            <a:chExt cx="7004517" cy="2818667"/>
          </a:xfrm>
        </p:grpSpPr>
        <p:sp>
          <p:nvSpPr>
            <p:cNvPr id="22" name="椭圆 21"/>
            <p:cNvSpPr/>
            <p:nvPr/>
          </p:nvSpPr>
          <p:spPr>
            <a:xfrm>
              <a:off x="3815801" y="2555364"/>
              <a:ext cx="2164977" cy="2164977"/>
            </a:xfrm>
            <a:prstGeom prst="ellipse">
              <a:avLst/>
            </a:prstGeom>
            <a:solidFill>
              <a:srgbClr val="113F4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227307" y="2555365"/>
              <a:ext cx="2164977" cy="2164977"/>
            </a:xfrm>
            <a:prstGeom prst="ellipse">
              <a:avLst/>
            </a:prstGeom>
            <a:solidFill>
              <a:srgbClr val="55C0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8638813" y="2555364"/>
              <a:ext cx="2164977" cy="2164977"/>
            </a:xfrm>
            <a:prstGeom prst="ellipse">
              <a:avLst/>
            </a:prstGeom>
            <a:solidFill>
              <a:srgbClr val="113F4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文本框 31"/>
            <p:cNvSpPr txBox="1"/>
            <p:nvPr/>
          </p:nvSpPr>
          <p:spPr>
            <a:xfrm>
              <a:off x="4222895" y="3075196"/>
              <a:ext cx="1337922" cy="60176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  </a:t>
              </a: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EFEFE"/>
                  </a:solidFill>
                  <a:effectLst/>
                  <a:uLnTx/>
                  <a:uFillTx/>
                  <a:cs typeface="+mn-ea"/>
                  <a:sym typeface="+mn-lt"/>
                </a:rPr>
                <a:t>55%</a:t>
              </a:r>
              <a:endPara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文本框 32"/>
            <p:cNvSpPr txBox="1"/>
            <p:nvPr/>
          </p:nvSpPr>
          <p:spPr>
            <a:xfrm>
              <a:off x="6654079" y="3071494"/>
              <a:ext cx="1337922" cy="60176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  </a:t>
              </a: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EFEFE"/>
                  </a:solidFill>
                  <a:effectLst/>
                  <a:uLnTx/>
                  <a:uFillTx/>
                  <a:cs typeface="+mn-ea"/>
                  <a:sym typeface="+mn-lt"/>
                </a:rPr>
                <a:t>97%</a:t>
              </a:r>
              <a:endPara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文本框 33"/>
            <p:cNvSpPr txBox="1"/>
            <p:nvPr/>
          </p:nvSpPr>
          <p:spPr>
            <a:xfrm>
              <a:off x="9110396" y="3071494"/>
              <a:ext cx="1337922" cy="60176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  </a:t>
              </a: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EFEFE"/>
                  </a:solidFill>
                  <a:effectLst/>
                  <a:uLnTx/>
                  <a:uFillTx/>
                  <a:cs typeface="+mn-ea"/>
                  <a:sym typeface="+mn-lt"/>
                </a:rPr>
                <a:t>39%</a:t>
              </a:r>
              <a:endPara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文本框 35"/>
            <p:cNvSpPr txBox="1"/>
            <p:nvPr/>
          </p:nvSpPr>
          <p:spPr>
            <a:xfrm>
              <a:off x="4356366" y="4081163"/>
              <a:ext cx="1112261" cy="36105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EFEFE"/>
                  </a:solidFill>
                  <a:effectLst/>
                  <a:uLnTx/>
                  <a:uFillTx/>
                  <a:cs typeface="+mn-ea"/>
                  <a:sym typeface="+mn-lt"/>
                </a:rPr>
                <a:t>加入标题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文本框 36"/>
            <p:cNvSpPr txBox="1"/>
            <p:nvPr/>
          </p:nvSpPr>
          <p:spPr>
            <a:xfrm>
              <a:off x="6718681" y="4081163"/>
              <a:ext cx="1112261" cy="36105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EFEFE"/>
                  </a:solidFill>
                  <a:effectLst/>
                  <a:uLnTx/>
                  <a:uFillTx/>
                  <a:cs typeface="+mn-ea"/>
                  <a:sym typeface="+mn-lt"/>
                </a:rPr>
                <a:t>加入标题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文本框 37"/>
            <p:cNvSpPr txBox="1"/>
            <p:nvPr/>
          </p:nvSpPr>
          <p:spPr>
            <a:xfrm>
              <a:off x="9171532" y="4081163"/>
              <a:ext cx="1112261" cy="36105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EFEFE"/>
                  </a:solidFill>
                  <a:effectLst/>
                  <a:uLnTx/>
                  <a:uFillTx/>
                  <a:cs typeface="+mn-ea"/>
                  <a:sym typeface="+mn-lt"/>
                </a:rPr>
                <a:t>加入标题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文本框 39"/>
            <p:cNvSpPr txBox="1"/>
            <p:nvPr/>
          </p:nvSpPr>
          <p:spPr>
            <a:xfrm>
              <a:off x="3898904" y="4916691"/>
              <a:ext cx="2070068" cy="45734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点击此处更换文本编辑文字</a:t>
              </a: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点击此处更换文本编辑文字</a:t>
              </a: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文本框 40"/>
            <p:cNvSpPr txBox="1"/>
            <p:nvPr/>
          </p:nvSpPr>
          <p:spPr>
            <a:xfrm>
              <a:off x="6351774" y="4916691"/>
              <a:ext cx="2070068" cy="45734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点击此处更换文本编辑文字</a:t>
              </a: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点击此处更换文本编辑文字</a:t>
              </a: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文本框 41"/>
            <p:cNvSpPr txBox="1"/>
            <p:nvPr/>
          </p:nvSpPr>
          <p:spPr>
            <a:xfrm>
              <a:off x="8750250" y="4916691"/>
              <a:ext cx="2070068" cy="45734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点击此处更换文本编辑文字</a:t>
              </a: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点击此处更换文本编辑文字</a:t>
              </a: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mmexport16083430286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" y="6339205"/>
            <a:ext cx="626745" cy="433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prstClr val="white"/>
                </a:solidFill>
                <a:cs typeface="+mn-ea"/>
                <a:sym typeface="+mn-lt"/>
              </a:rPr>
              <a:t>3</a:t>
            </a:r>
            <a:endParaRPr lang="en-US" altLang="zh-CN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512248" y="1809750"/>
            <a:ext cx="4488755" cy="1577905"/>
            <a:chOff x="6081239" y="800550"/>
            <a:chExt cx="4488755" cy="2153150"/>
          </a:xfrm>
        </p:grpSpPr>
        <p:sp>
          <p:nvSpPr>
            <p:cNvPr id="17" name="文本框 10"/>
            <p:cNvSpPr txBox="1"/>
            <p:nvPr/>
          </p:nvSpPr>
          <p:spPr>
            <a:xfrm>
              <a:off x="6124654" y="800550"/>
              <a:ext cx="4305300" cy="113251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200" kern="0" dirty="0" smtClean="0">
                  <a:solidFill>
                    <a:srgbClr val="55C0AF"/>
                  </a:solidFill>
                  <a:cs typeface="+mn-ea"/>
                  <a:sym typeface="+mn-lt"/>
                </a:rPr>
                <a:t>Summary Prospect</a:t>
              </a:r>
              <a:endParaRPr lang="zh-CN" altLang="en-US" sz="3200" kern="0" dirty="0" smtClean="0">
                <a:solidFill>
                  <a:srgbClr val="55C0AF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1"/>
            <p:cNvSpPr txBox="1"/>
            <p:nvPr/>
          </p:nvSpPr>
          <p:spPr>
            <a:xfrm>
              <a:off x="6081239" y="1384040"/>
              <a:ext cx="4488755" cy="15696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zh-CN"/>
              </a:defPPr>
              <a:lvl1pPr>
                <a:spcBef>
                  <a:spcPct val="0"/>
                </a:spcBef>
                <a:buNone/>
                <a:defRPr sz="4800" b="1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dirty="0">
                  <a:sym typeface="+mn-lt"/>
                </a:rPr>
                <a:t>总结展望</a:t>
              </a:r>
              <a:endParaRPr lang="zh-CN" altLang="en-US" dirty="0">
                <a:sym typeface="+mn-lt"/>
              </a:endParaRPr>
            </a:p>
          </p:txBody>
        </p:sp>
      </p:grpSp>
      <p:sp>
        <p:nvSpPr>
          <p:cNvPr id="19" name="TextBox 11"/>
          <p:cNvSpPr txBox="1"/>
          <p:nvPr/>
        </p:nvSpPr>
        <p:spPr>
          <a:xfrm>
            <a:off x="5519204" y="3474764"/>
            <a:ext cx="52832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20" lvl="1" indent="-121920">
              <a:buFont typeface="Arial" panose="020B0604020202020204" pitchFamily="34" charset="0"/>
              <a:buChar char="•"/>
            </a:pPr>
            <a:r>
              <a:rPr lang="zh-CN" altLang="en-US" sz="1600" kern="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收获</a:t>
            </a:r>
            <a:endParaRPr lang="zh-CN" altLang="en-US" sz="1600" kern="0" dirty="0" smtClean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7648629" y="3463855"/>
            <a:ext cx="52832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20" lvl="1" indent="-121920">
              <a:buFont typeface="Arial" panose="020B0604020202020204" pitchFamily="34" charset="0"/>
              <a:buChar char="•"/>
            </a:pPr>
            <a:r>
              <a:rPr lang="zh-CN" sz="1600" kern="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不足</a:t>
            </a:r>
            <a:endParaRPr lang="zh-CN" sz="1600" kern="0" dirty="0" smtClean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5530554" y="3914825"/>
            <a:ext cx="93472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20" lvl="1" indent="-121920">
              <a:buFont typeface="Arial" panose="020B0604020202020204" pitchFamily="34" charset="0"/>
              <a:buChar char="•"/>
            </a:pPr>
            <a:r>
              <a:rPr lang="zh-CN" sz="1600" kern="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明年规划</a:t>
            </a:r>
            <a:endParaRPr lang="zh-CN" sz="1600" kern="0" dirty="0" smtClean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5" name="图片 4" descr="mmexport16083430286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" y="6339205"/>
            <a:ext cx="626745" cy="4337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9" grpId="0"/>
          <p:bldP spid="20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9" grpId="0"/>
          <p:bldP spid="20" grpId="0"/>
          <p:bldP spid="2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400" dirty="0">
                <a:sym typeface="+mn-lt"/>
              </a:rPr>
              <a:t>收获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8476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 flipH="1">
            <a:off x="6381185" y="2202013"/>
            <a:ext cx="4382886" cy="3726221"/>
            <a:chOff x="8747036" y="2319451"/>
            <a:chExt cx="2800778" cy="3316308"/>
          </a:xfrm>
        </p:grpSpPr>
        <p:grpSp>
          <p:nvGrpSpPr>
            <p:cNvPr id="61" name="组合 60"/>
            <p:cNvGrpSpPr/>
            <p:nvPr/>
          </p:nvGrpSpPr>
          <p:grpSpPr>
            <a:xfrm>
              <a:off x="8747036" y="2319451"/>
              <a:ext cx="2800778" cy="3316308"/>
              <a:chOff x="812800" y="1410749"/>
              <a:chExt cx="3384329" cy="4007275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812801" y="1410749"/>
                <a:ext cx="3384327" cy="498721"/>
              </a:xfrm>
              <a:prstGeom prst="rect">
                <a:avLst/>
              </a:prstGeom>
              <a:solidFill>
                <a:srgbClr val="113F4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请替换文字内容</a:t>
                </a:r>
                <a:endPara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4" name="Content Placeholder 2"/>
              <p:cNvSpPr txBox="1"/>
              <p:nvPr/>
            </p:nvSpPr>
            <p:spPr>
              <a:xfrm>
                <a:off x="812801" y="2016975"/>
                <a:ext cx="3384328" cy="1340513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0" indent="0" algn="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21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20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18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16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472C4">
                      <a:lumMod val="75000"/>
                    </a:srgbClr>
                  </a:buClr>
                  <a:buSzPct val="145000"/>
                  <a:buFont typeface="Arial" panose="020B0604020202020204"/>
                  <a:buNone/>
                  <a:defRPr/>
                </a:pPr>
                <a:r>
                  <a: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    </a:r>
                <a:endPara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5" name="Content Placeholder 2"/>
              <p:cNvSpPr txBox="1"/>
              <p:nvPr/>
            </p:nvSpPr>
            <p:spPr>
              <a:xfrm>
                <a:off x="812800" y="4300930"/>
                <a:ext cx="3384328" cy="111709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0" indent="0" algn="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21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20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18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16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472C4">
                      <a:lumMod val="75000"/>
                    </a:srgbClr>
                  </a:buClr>
                  <a:buSzPct val="145000"/>
                  <a:buFont typeface="Arial" panose="020B0604020202020204"/>
                  <a:buNone/>
                  <a:defRPr/>
                </a:pPr>
                <a:r>
                  <a: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请替换文字内容，添加相关标题，修改文字内容，也可以直接复制你的内容到此。请替换文字内容，添加相关标题，修改文字内容，也可以直接复制你的内容到此。请替换文字内容，，修改文字内容，也可以直接复制你的内容到此。请替换文字修改文字内容，也可以直接复制你的内容到此。请替换文字内容，添加相关标题，修改文字内容，也可以直接复制你的内容到此。</a:t>
                </a:r>
                <a:endPara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62" name="矩形 61"/>
            <p:cNvSpPr/>
            <p:nvPr/>
          </p:nvSpPr>
          <p:spPr>
            <a:xfrm>
              <a:off x="8747036" y="4173820"/>
              <a:ext cx="2800777" cy="412728"/>
            </a:xfrm>
            <a:prstGeom prst="rect">
              <a:avLst/>
            </a:prstGeom>
            <a:solidFill>
              <a:srgbClr val="55C0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请替换文字内容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624531" y="1886515"/>
            <a:ext cx="4251563" cy="4146348"/>
            <a:chOff x="2810223" y="1003877"/>
            <a:chExt cx="3952033" cy="3854231"/>
          </a:xfrm>
        </p:grpSpPr>
        <p:grpSp>
          <p:nvGrpSpPr>
            <p:cNvPr id="67" name="组合 66"/>
            <p:cNvGrpSpPr/>
            <p:nvPr/>
          </p:nvGrpSpPr>
          <p:grpSpPr>
            <a:xfrm>
              <a:off x="2873515" y="1003877"/>
              <a:ext cx="2065893" cy="1757720"/>
              <a:chOff x="2873515" y="1003877"/>
              <a:chExt cx="2065893" cy="1757720"/>
            </a:xfrm>
          </p:grpSpPr>
          <p:sp>
            <p:nvSpPr>
              <p:cNvPr id="102" name="任意多边形 54"/>
              <p:cNvSpPr/>
              <p:nvPr/>
            </p:nvSpPr>
            <p:spPr>
              <a:xfrm rot="5400000">
                <a:off x="3027602" y="849790"/>
                <a:ext cx="1757720" cy="2065893"/>
              </a:xfrm>
              <a:custGeom>
                <a:avLst/>
                <a:gdLst>
                  <a:gd name="connsiteX0" fmla="*/ 0 w 2232000"/>
                  <a:gd name="connsiteY0" fmla="*/ 2335309 h 2590940"/>
                  <a:gd name="connsiteX1" fmla="*/ 0 w 2232000"/>
                  <a:gd name="connsiteY1" fmla="*/ 614571 h 2590940"/>
                  <a:gd name="connsiteX2" fmla="*/ 255630 w 2232000"/>
                  <a:gd name="connsiteY2" fmla="*/ 358940 h 2590940"/>
                  <a:gd name="connsiteX3" fmla="*/ 907815 w 2232000"/>
                  <a:gd name="connsiteY3" fmla="*/ 358940 h 2590940"/>
                  <a:gd name="connsiteX4" fmla="*/ 1116000 w 2232000"/>
                  <a:gd name="connsiteY4" fmla="*/ 0 h 2590940"/>
                  <a:gd name="connsiteX5" fmla="*/ 1324185 w 2232000"/>
                  <a:gd name="connsiteY5" fmla="*/ 358940 h 2590940"/>
                  <a:gd name="connsiteX6" fmla="*/ 1976369 w 2232000"/>
                  <a:gd name="connsiteY6" fmla="*/ 358940 h 2590940"/>
                  <a:gd name="connsiteX7" fmla="*/ 2232000 w 2232000"/>
                  <a:gd name="connsiteY7" fmla="*/ 614571 h 2590940"/>
                  <a:gd name="connsiteX8" fmla="*/ 2232000 w 2232000"/>
                  <a:gd name="connsiteY8" fmla="*/ 2335309 h 2590940"/>
                  <a:gd name="connsiteX9" fmla="*/ 1976369 w 2232000"/>
                  <a:gd name="connsiteY9" fmla="*/ 2590940 h 2590940"/>
                  <a:gd name="connsiteX10" fmla="*/ 255630 w 2232000"/>
                  <a:gd name="connsiteY10" fmla="*/ 2590940 h 2590940"/>
                  <a:gd name="connsiteX11" fmla="*/ 0 w 2232000"/>
                  <a:gd name="connsiteY11" fmla="*/ 2335309 h 2590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32000" h="2590940">
                    <a:moveTo>
                      <a:pt x="0" y="2335309"/>
                    </a:moveTo>
                    <a:lnTo>
                      <a:pt x="0" y="614571"/>
                    </a:lnTo>
                    <a:cubicBezTo>
                      <a:pt x="0" y="473390"/>
                      <a:pt x="114449" y="358940"/>
                      <a:pt x="255630" y="358940"/>
                    </a:cubicBezTo>
                    <a:lnTo>
                      <a:pt x="907815" y="358940"/>
                    </a:lnTo>
                    <a:lnTo>
                      <a:pt x="1116000" y="0"/>
                    </a:lnTo>
                    <a:lnTo>
                      <a:pt x="1324185" y="358940"/>
                    </a:lnTo>
                    <a:lnTo>
                      <a:pt x="1976369" y="358940"/>
                    </a:lnTo>
                    <a:cubicBezTo>
                      <a:pt x="2117550" y="358940"/>
                      <a:pt x="2232000" y="473390"/>
                      <a:pt x="2232000" y="614571"/>
                    </a:cubicBezTo>
                    <a:lnTo>
                      <a:pt x="2232000" y="2335309"/>
                    </a:lnTo>
                    <a:cubicBezTo>
                      <a:pt x="2232000" y="2476490"/>
                      <a:pt x="2117550" y="2590940"/>
                      <a:pt x="1976369" y="2590940"/>
                    </a:cubicBezTo>
                    <a:lnTo>
                      <a:pt x="255630" y="2590940"/>
                    </a:lnTo>
                    <a:cubicBezTo>
                      <a:pt x="114449" y="2590940"/>
                      <a:pt x="0" y="2476490"/>
                      <a:pt x="0" y="2335309"/>
                    </a:cubicBezTo>
                    <a:close/>
                  </a:path>
                </a:pathLst>
              </a:custGeom>
              <a:solidFill>
                <a:srgbClr val="113F4E"/>
              </a:solidFill>
              <a:ln w="22225" cap="flat" cmpd="sng" algn="ctr">
                <a:noFill/>
                <a:prstDash val="solid"/>
                <a:miter lim="800000"/>
              </a:ln>
              <a:effectLst/>
            </p:spPr>
            <p:txBody>
              <a:bodyPr lIns="72585" tIns="36293" rIns="72585" bIns="36293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03" name="组合 199"/>
              <p:cNvGrpSpPr/>
              <p:nvPr/>
            </p:nvGrpSpPr>
            <p:grpSpPr bwMode="auto">
              <a:xfrm>
                <a:off x="3516576" y="1705213"/>
                <a:ext cx="464573" cy="416302"/>
                <a:chOff x="6942138" y="1422400"/>
                <a:chExt cx="357188" cy="323851"/>
              </a:xfrm>
            </p:grpSpPr>
            <p:sp>
              <p:nvSpPr>
                <p:cNvPr id="105" name="Freeform 31"/>
                <p:cNvSpPr/>
                <p:nvPr/>
              </p:nvSpPr>
              <p:spPr bwMode="auto">
                <a:xfrm>
                  <a:off x="6942138" y="1706563"/>
                  <a:ext cx="357188" cy="39688"/>
                </a:xfrm>
                <a:custGeom>
                  <a:avLst/>
                  <a:gdLst>
                    <a:gd name="T0" fmla="*/ 357188 w 136"/>
                    <a:gd name="T1" fmla="*/ 18521 h 15"/>
                    <a:gd name="T2" fmla="*/ 336177 w 136"/>
                    <a:gd name="T3" fmla="*/ 39688 h 15"/>
                    <a:gd name="T4" fmla="*/ 21011 w 136"/>
                    <a:gd name="T5" fmla="*/ 39688 h 15"/>
                    <a:gd name="T6" fmla="*/ 0 w 136"/>
                    <a:gd name="T7" fmla="*/ 18521 h 15"/>
                    <a:gd name="T8" fmla="*/ 21011 w 136"/>
                    <a:gd name="T9" fmla="*/ 0 h 15"/>
                    <a:gd name="T10" fmla="*/ 336177 w 136"/>
                    <a:gd name="T11" fmla="*/ 0 h 15"/>
                    <a:gd name="T12" fmla="*/ 357188 w 136"/>
                    <a:gd name="T13" fmla="*/ 18521 h 1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36" h="15">
                      <a:moveTo>
                        <a:pt x="136" y="7"/>
                      </a:moveTo>
                      <a:cubicBezTo>
                        <a:pt x="136" y="12"/>
                        <a:pt x="133" y="15"/>
                        <a:pt x="128" y="15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0" y="3"/>
                        <a:pt x="3" y="0"/>
                        <a:pt x="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33" y="0"/>
                        <a:pt x="136" y="3"/>
                        <a:pt x="136" y="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Freeform 32"/>
                <p:cNvSpPr/>
                <p:nvPr/>
              </p:nvSpPr>
              <p:spPr bwMode="auto">
                <a:xfrm>
                  <a:off x="6986588" y="1562100"/>
                  <a:ext cx="42863" cy="123825"/>
                </a:xfrm>
                <a:custGeom>
                  <a:avLst/>
                  <a:gdLst>
                    <a:gd name="T0" fmla="*/ 21432 w 16"/>
                    <a:gd name="T1" fmla="*/ 123825 h 47"/>
                    <a:gd name="T2" fmla="*/ 0 w 16"/>
                    <a:gd name="T3" fmla="*/ 102748 h 47"/>
                    <a:gd name="T4" fmla="*/ 0 w 16"/>
                    <a:gd name="T5" fmla="*/ 21077 h 47"/>
                    <a:gd name="T6" fmla="*/ 21432 w 16"/>
                    <a:gd name="T7" fmla="*/ 0 h 47"/>
                    <a:gd name="T8" fmla="*/ 42863 w 16"/>
                    <a:gd name="T9" fmla="*/ 21077 h 47"/>
                    <a:gd name="T10" fmla="*/ 42863 w 16"/>
                    <a:gd name="T11" fmla="*/ 102748 h 47"/>
                    <a:gd name="T12" fmla="*/ 21432 w 16"/>
                    <a:gd name="T13" fmla="*/ 123825 h 4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47">
                      <a:moveTo>
                        <a:pt x="8" y="47"/>
                      </a:moveTo>
                      <a:cubicBezTo>
                        <a:pt x="4" y="47"/>
                        <a:pt x="0" y="44"/>
                        <a:pt x="0" y="3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4"/>
                        <a:pt x="16" y="8"/>
                      </a:cubicBezTo>
                      <a:cubicBezTo>
                        <a:pt x="16" y="39"/>
                        <a:pt x="16" y="39"/>
                        <a:pt x="16" y="39"/>
                      </a:cubicBezTo>
                      <a:cubicBezTo>
                        <a:pt x="16" y="44"/>
                        <a:pt x="12" y="47"/>
                        <a:pt x="8" y="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 33"/>
                <p:cNvSpPr/>
                <p:nvPr/>
              </p:nvSpPr>
              <p:spPr bwMode="auto">
                <a:xfrm>
                  <a:off x="7062788" y="1562100"/>
                  <a:ext cx="39688" cy="123825"/>
                </a:xfrm>
                <a:custGeom>
                  <a:avLst/>
                  <a:gdLst>
                    <a:gd name="T0" fmla="*/ 21167 w 15"/>
                    <a:gd name="T1" fmla="*/ 123825 h 47"/>
                    <a:gd name="T2" fmla="*/ 0 w 15"/>
                    <a:gd name="T3" fmla="*/ 102748 h 47"/>
                    <a:gd name="T4" fmla="*/ 0 w 15"/>
                    <a:gd name="T5" fmla="*/ 21077 h 47"/>
                    <a:gd name="T6" fmla="*/ 21167 w 15"/>
                    <a:gd name="T7" fmla="*/ 0 h 47"/>
                    <a:gd name="T8" fmla="*/ 39688 w 15"/>
                    <a:gd name="T9" fmla="*/ 21077 h 47"/>
                    <a:gd name="T10" fmla="*/ 39688 w 15"/>
                    <a:gd name="T11" fmla="*/ 102748 h 47"/>
                    <a:gd name="T12" fmla="*/ 21167 w 15"/>
                    <a:gd name="T13" fmla="*/ 123825 h 4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5" h="47">
                      <a:moveTo>
                        <a:pt x="8" y="47"/>
                      </a:moveTo>
                      <a:cubicBezTo>
                        <a:pt x="3" y="47"/>
                        <a:pt x="0" y="44"/>
                        <a:pt x="0" y="3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8" y="0"/>
                      </a:cubicBezTo>
                      <a:cubicBezTo>
                        <a:pt x="12" y="0"/>
                        <a:pt x="15" y="4"/>
                        <a:pt x="15" y="8"/>
                      </a:cubicBezTo>
                      <a:cubicBezTo>
                        <a:pt x="15" y="39"/>
                        <a:pt x="15" y="39"/>
                        <a:pt x="15" y="39"/>
                      </a:cubicBezTo>
                      <a:cubicBezTo>
                        <a:pt x="15" y="44"/>
                        <a:pt x="12" y="47"/>
                        <a:pt x="8" y="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 34"/>
                <p:cNvSpPr/>
                <p:nvPr/>
              </p:nvSpPr>
              <p:spPr bwMode="auto">
                <a:xfrm>
                  <a:off x="7138988" y="1562100"/>
                  <a:ext cx="39688" cy="123825"/>
                </a:xfrm>
                <a:custGeom>
                  <a:avLst/>
                  <a:gdLst>
                    <a:gd name="T0" fmla="*/ 18521 w 15"/>
                    <a:gd name="T1" fmla="*/ 123825 h 47"/>
                    <a:gd name="T2" fmla="*/ 0 w 15"/>
                    <a:gd name="T3" fmla="*/ 102748 h 47"/>
                    <a:gd name="T4" fmla="*/ 0 w 15"/>
                    <a:gd name="T5" fmla="*/ 21077 h 47"/>
                    <a:gd name="T6" fmla="*/ 18521 w 15"/>
                    <a:gd name="T7" fmla="*/ 0 h 47"/>
                    <a:gd name="T8" fmla="*/ 39688 w 15"/>
                    <a:gd name="T9" fmla="*/ 21077 h 47"/>
                    <a:gd name="T10" fmla="*/ 39688 w 15"/>
                    <a:gd name="T11" fmla="*/ 102748 h 47"/>
                    <a:gd name="T12" fmla="*/ 18521 w 15"/>
                    <a:gd name="T13" fmla="*/ 123825 h 4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5" h="47">
                      <a:moveTo>
                        <a:pt x="7" y="47"/>
                      </a:moveTo>
                      <a:cubicBezTo>
                        <a:pt x="3" y="47"/>
                        <a:pt x="0" y="44"/>
                        <a:pt x="0" y="3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12" y="0"/>
                        <a:pt x="15" y="4"/>
                        <a:pt x="15" y="8"/>
                      </a:cubicBezTo>
                      <a:cubicBezTo>
                        <a:pt x="15" y="39"/>
                        <a:pt x="15" y="39"/>
                        <a:pt x="15" y="39"/>
                      </a:cubicBezTo>
                      <a:cubicBezTo>
                        <a:pt x="15" y="44"/>
                        <a:pt x="12" y="47"/>
                        <a:pt x="7" y="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Freeform 35"/>
                <p:cNvSpPr/>
                <p:nvPr/>
              </p:nvSpPr>
              <p:spPr bwMode="auto">
                <a:xfrm>
                  <a:off x="7212013" y="1562100"/>
                  <a:ext cx="42863" cy="123825"/>
                </a:xfrm>
                <a:custGeom>
                  <a:avLst/>
                  <a:gdLst>
                    <a:gd name="T0" fmla="*/ 21432 w 16"/>
                    <a:gd name="T1" fmla="*/ 123825 h 47"/>
                    <a:gd name="T2" fmla="*/ 0 w 16"/>
                    <a:gd name="T3" fmla="*/ 102748 h 47"/>
                    <a:gd name="T4" fmla="*/ 0 w 16"/>
                    <a:gd name="T5" fmla="*/ 21077 h 47"/>
                    <a:gd name="T6" fmla="*/ 21432 w 16"/>
                    <a:gd name="T7" fmla="*/ 0 h 47"/>
                    <a:gd name="T8" fmla="*/ 42863 w 16"/>
                    <a:gd name="T9" fmla="*/ 21077 h 47"/>
                    <a:gd name="T10" fmla="*/ 42863 w 16"/>
                    <a:gd name="T11" fmla="*/ 102748 h 47"/>
                    <a:gd name="T12" fmla="*/ 21432 w 16"/>
                    <a:gd name="T13" fmla="*/ 123825 h 4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47">
                      <a:moveTo>
                        <a:pt x="8" y="47"/>
                      </a:moveTo>
                      <a:cubicBezTo>
                        <a:pt x="4" y="47"/>
                        <a:pt x="0" y="44"/>
                        <a:pt x="0" y="3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4"/>
                        <a:pt x="16" y="8"/>
                      </a:cubicBezTo>
                      <a:cubicBezTo>
                        <a:pt x="16" y="39"/>
                        <a:pt x="16" y="39"/>
                        <a:pt x="16" y="39"/>
                      </a:cubicBezTo>
                      <a:cubicBezTo>
                        <a:pt x="16" y="44"/>
                        <a:pt x="12" y="47"/>
                        <a:pt x="8" y="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 36"/>
                <p:cNvSpPr/>
                <p:nvPr/>
              </p:nvSpPr>
              <p:spPr bwMode="auto">
                <a:xfrm>
                  <a:off x="7010400" y="1422400"/>
                  <a:ext cx="220663" cy="66675"/>
                </a:xfrm>
                <a:custGeom>
                  <a:avLst/>
                  <a:gdLst>
                    <a:gd name="T0" fmla="*/ 220663 w 84"/>
                    <a:gd name="T1" fmla="*/ 66675 h 25"/>
                    <a:gd name="T2" fmla="*/ 136601 w 84"/>
                    <a:gd name="T3" fmla="*/ 10668 h 25"/>
                    <a:gd name="T4" fmla="*/ 84062 w 84"/>
                    <a:gd name="T5" fmla="*/ 10668 h 25"/>
                    <a:gd name="T6" fmla="*/ 47285 w 84"/>
                    <a:gd name="T7" fmla="*/ 34671 h 25"/>
                    <a:gd name="T8" fmla="*/ 0 w 84"/>
                    <a:gd name="T9" fmla="*/ 66675 h 25"/>
                    <a:gd name="T10" fmla="*/ 220663 w 84"/>
                    <a:gd name="T11" fmla="*/ 66675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4" h="25">
                      <a:moveTo>
                        <a:pt x="84" y="25"/>
                      </a:move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46" y="0"/>
                        <a:pt x="38" y="0"/>
                        <a:pt x="32" y="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0" y="25"/>
                        <a:pt x="0" y="25"/>
                        <a:pt x="0" y="25"/>
                      </a:cubicBezTo>
                      <a:lnTo>
                        <a:pt x="84" y="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 37"/>
                <p:cNvSpPr/>
                <p:nvPr/>
              </p:nvSpPr>
              <p:spPr bwMode="auto">
                <a:xfrm>
                  <a:off x="6962775" y="1509713"/>
                  <a:ext cx="315913" cy="41275"/>
                </a:xfrm>
                <a:custGeom>
                  <a:avLst/>
                  <a:gdLst>
                    <a:gd name="T0" fmla="*/ 315913 w 120"/>
                    <a:gd name="T1" fmla="*/ 20638 h 16"/>
                    <a:gd name="T2" fmla="*/ 294852 w 120"/>
                    <a:gd name="T3" fmla="*/ 41275 h 16"/>
                    <a:gd name="T4" fmla="*/ 21061 w 120"/>
                    <a:gd name="T5" fmla="*/ 41275 h 16"/>
                    <a:gd name="T6" fmla="*/ 0 w 120"/>
                    <a:gd name="T7" fmla="*/ 20638 h 16"/>
                    <a:gd name="T8" fmla="*/ 21061 w 120"/>
                    <a:gd name="T9" fmla="*/ 0 h 16"/>
                    <a:gd name="T10" fmla="*/ 294852 w 120"/>
                    <a:gd name="T11" fmla="*/ 0 h 16"/>
                    <a:gd name="T12" fmla="*/ 315913 w 120"/>
                    <a:gd name="T13" fmla="*/ 20638 h 1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20" h="16">
                      <a:moveTo>
                        <a:pt x="120" y="8"/>
                      </a:moveTo>
                      <a:cubicBezTo>
                        <a:pt x="120" y="12"/>
                        <a:pt x="116" y="16"/>
                        <a:pt x="112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4" y="16"/>
                        <a:pt x="0" y="12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12" y="0"/>
                        <a:pt x="112" y="0"/>
                        <a:pt x="112" y="0"/>
                      </a:cubicBezTo>
                      <a:cubicBezTo>
                        <a:pt x="116" y="0"/>
                        <a:pt x="120" y="3"/>
                        <a:pt x="120" y="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4" name="文本框 226"/>
              <p:cNvSpPr txBox="1">
                <a:spLocks noChangeArrowheads="1"/>
              </p:cNvSpPr>
              <p:nvPr/>
            </p:nvSpPr>
            <p:spPr bwMode="auto">
              <a:xfrm>
                <a:off x="3203466" y="2270284"/>
                <a:ext cx="899175" cy="297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585" tIns="36293" rIns="72585" bIns="36293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加入标题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4983715" y="1011377"/>
              <a:ext cx="1778541" cy="2040255"/>
              <a:chOff x="4983715" y="1011377"/>
              <a:chExt cx="1778541" cy="2040255"/>
            </a:xfrm>
          </p:grpSpPr>
          <p:sp>
            <p:nvSpPr>
              <p:cNvPr id="94" name="任意多边形 46"/>
              <p:cNvSpPr/>
              <p:nvPr/>
            </p:nvSpPr>
            <p:spPr>
              <a:xfrm flipH="1" flipV="1">
                <a:off x="4983715" y="1011377"/>
                <a:ext cx="1778541" cy="2040255"/>
              </a:xfrm>
              <a:custGeom>
                <a:avLst/>
                <a:gdLst>
                  <a:gd name="connsiteX0" fmla="*/ 0 w 2232000"/>
                  <a:gd name="connsiteY0" fmla="*/ 2335309 h 2590940"/>
                  <a:gd name="connsiteX1" fmla="*/ 0 w 2232000"/>
                  <a:gd name="connsiteY1" fmla="*/ 614571 h 2590940"/>
                  <a:gd name="connsiteX2" fmla="*/ 255630 w 2232000"/>
                  <a:gd name="connsiteY2" fmla="*/ 358940 h 2590940"/>
                  <a:gd name="connsiteX3" fmla="*/ 907815 w 2232000"/>
                  <a:gd name="connsiteY3" fmla="*/ 358940 h 2590940"/>
                  <a:gd name="connsiteX4" fmla="*/ 1116000 w 2232000"/>
                  <a:gd name="connsiteY4" fmla="*/ 0 h 2590940"/>
                  <a:gd name="connsiteX5" fmla="*/ 1324185 w 2232000"/>
                  <a:gd name="connsiteY5" fmla="*/ 358940 h 2590940"/>
                  <a:gd name="connsiteX6" fmla="*/ 1976369 w 2232000"/>
                  <a:gd name="connsiteY6" fmla="*/ 358940 h 2590940"/>
                  <a:gd name="connsiteX7" fmla="*/ 2232000 w 2232000"/>
                  <a:gd name="connsiteY7" fmla="*/ 614571 h 2590940"/>
                  <a:gd name="connsiteX8" fmla="*/ 2232000 w 2232000"/>
                  <a:gd name="connsiteY8" fmla="*/ 2335309 h 2590940"/>
                  <a:gd name="connsiteX9" fmla="*/ 1976369 w 2232000"/>
                  <a:gd name="connsiteY9" fmla="*/ 2590940 h 2590940"/>
                  <a:gd name="connsiteX10" fmla="*/ 255630 w 2232000"/>
                  <a:gd name="connsiteY10" fmla="*/ 2590940 h 2590940"/>
                  <a:gd name="connsiteX11" fmla="*/ 0 w 2232000"/>
                  <a:gd name="connsiteY11" fmla="*/ 2335309 h 2590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32000" h="2590940">
                    <a:moveTo>
                      <a:pt x="0" y="2335309"/>
                    </a:moveTo>
                    <a:lnTo>
                      <a:pt x="0" y="614571"/>
                    </a:lnTo>
                    <a:cubicBezTo>
                      <a:pt x="0" y="473390"/>
                      <a:pt x="114449" y="358940"/>
                      <a:pt x="255630" y="358940"/>
                    </a:cubicBezTo>
                    <a:lnTo>
                      <a:pt x="907815" y="358940"/>
                    </a:lnTo>
                    <a:lnTo>
                      <a:pt x="1116000" y="0"/>
                    </a:lnTo>
                    <a:lnTo>
                      <a:pt x="1324185" y="358940"/>
                    </a:lnTo>
                    <a:lnTo>
                      <a:pt x="1976369" y="358940"/>
                    </a:lnTo>
                    <a:cubicBezTo>
                      <a:pt x="2117550" y="358940"/>
                      <a:pt x="2232000" y="473390"/>
                      <a:pt x="2232000" y="614571"/>
                    </a:cubicBezTo>
                    <a:lnTo>
                      <a:pt x="2232000" y="2335309"/>
                    </a:lnTo>
                    <a:cubicBezTo>
                      <a:pt x="2232000" y="2476490"/>
                      <a:pt x="2117550" y="2590940"/>
                      <a:pt x="1976369" y="2590940"/>
                    </a:cubicBezTo>
                    <a:lnTo>
                      <a:pt x="255630" y="2590940"/>
                    </a:lnTo>
                    <a:cubicBezTo>
                      <a:pt x="114449" y="2590940"/>
                      <a:pt x="0" y="2476490"/>
                      <a:pt x="0" y="2335309"/>
                    </a:cubicBezTo>
                    <a:close/>
                  </a:path>
                </a:pathLst>
              </a:custGeom>
              <a:solidFill>
                <a:srgbClr val="55C0AF"/>
              </a:solidFill>
              <a:ln w="22225" cap="flat" cmpd="sng" algn="ctr">
                <a:noFill/>
                <a:prstDash val="solid"/>
                <a:miter lim="800000"/>
              </a:ln>
              <a:effectLst/>
            </p:spPr>
            <p:txBody>
              <a:bodyPr lIns="72585" tIns="36293" rIns="72585" bIns="36293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95" name="组合 193"/>
              <p:cNvGrpSpPr/>
              <p:nvPr/>
            </p:nvGrpSpPr>
            <p:grpSpPr bwMode="auto">
              <a:xfrm>
                <a:off x="5557151" y="1782723"/>
                <a:ext cx="431661" cy="356295"/>
                <a:chOff x="9478963" y="1489075"/>
                <a:chExt cx="307975" cy="257176"/>
              </a:xfrm>
            </p:grpSpPr>
            <p:sp>
              <p:nvSpPr>
                <p:cNvPr id="97" name="Freeform 26"/>
                <p:cNvSpPr/>
                <p:nvPr/>
              </p:nvSpPr>
              <p:spPr bwMode="auto">
                <a:xfrm>
                  <a:off x="9478963" y="1706563"/>
                  <a:ext cx="307975" cy="39688"/>
                </a:xfrm>
                <a:custGeom>
                  <a:avLst/>
                  <a:gdLst>
                    <a:gd name="T0" fmla="*/ 307975 w 118"/>
                    <a:gd name="T1" fmla="*/ 18521 h 15"/>
                    <a:gd name="T2" fmla="*/ 287095 w 118"/>
                    <a:gd name="T3" fmla="*/ 39688 h 15"/>
                    <a:gd name="T4" fmla="*/ 18270 w 118"/>
                    <a:gd name="T5" fmla="*/ 39688 h 15"/>
                    <a:gd name="T6" fmla="*/ 0 w 118"/>
                    <a:gd name="T7" fmla="*/ 18521 h 15"/>
                    <a:gd name="T8" fmla="*/ 18270 w 118"/>
                    <a:gd name="T9" fmla="*/ 0 h 15"/>
                    <a:gd name="T10" fmla="*/ 287095 w 118"/>
                    <a:gd name="T11" fmla="*/ 0 h 15"/>
                    <a:gd name="T12" fmla="*/ 307975 w 118"/>
                    <a:gd name="T13" fmla="*/ 18521 h 1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18" h="15">
                      <a:moveTo>
                        <a:pt x="118" y="7"/>
                      </a:moveTo>
                      <a:cubicBezTo>
                        <a:pt x="118" y="12"/>
                        <a:pt x="115" y="15"/>
                        <a:pt x="110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5" y="0"/>
                        <a:pt x="118" y="3"/>
                        <a:pt x="118" y="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Freeform 27"/>
                <p:cNvSpPr/>
                <p:nvPr/>
              </p:nvSpPr>
              <p:spPr bwMode="auto">
                <a:xfrm>
                  <a:off x="9504363" y="1562100"/>
                  <a:ext cx="41275" cy="123825"/>
                </a:xfrm>
                <a:custGeom>
                  <a:avLst/>
                  <a:gdLst>
                    <a:gd name="T0" fmla="*/ 20638 w 16"/>
                    <a:gd name="T1" fmla="*/ 123825 h 47"/>
                    <a:gd name="T2" fmla="*/ 0 w 16"/>
                    <a:gd name="T3" fmla="*/ 102748 h 47"/>
                    <a:gd name="T4" fmla="*/ 0 w 16"/>
                    <a:gd name="T5" fmla="*/ 21077 h 47"/>
                    <a:gd name="T6" fmla="*/ 20638 w 16"/>
                    <a:gd name="T7" fmla="*/ 0 h 47"/>
                    <a:gd name="T8" fmla="*/ 41275 w 16"/>
                    <a:gd name="T9" fmla="*/ 21077 h 47"/>
                    <a:gd name="T10" fmla="*/ 41275 w 16"/>
                    <a:gd name="T11" fmla="*/ 102748 h 47"/>
                    <a:gd name="T12" fmla="*/ 20638 w 16"/>
                    <a:gd name="T13" fmla="*/ 123825 h 4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47">
                      <a:moveTo>
                        <a:pt x="8" y="47"/>
                      </a:moveTo>
                      <a:cubicBezTo>
                        <a:pt x="4" y="47"/>
                        <a:pt x="0" y="44"/>
                        <a:pt x="0" y="3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4"/>
                        <a:pt x="16" y="8"/>
                      </a:cubicBezTo>
                      <a:cubicBezTo>
                        <a:pt x="16" y="39"/>
                        <a:pt x="16" y="39"/>
                        <a:pt x="16" y="39"/>
                      </a:cubicBezTo>
                      <a:cubicBezTo>
                        <a:pt x="16" y="44"/>
                        <a:pt x="12" y="47"/>
                        <a:pt x="8" y="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Freeform 28"/>
                <p:cNvSpPr/>
                <p:nvPr/>
              </p:nvSpPr>
              <p:spPr bwMode="auto">
                <a:xfrm>
                  <a:off x="9577388" y="1525588"/>
                  <a:ext cx="42863" cy="160338"/>
                </a:xfrm>
                <a:custGeom>
                  <a:avLst/>
                  <a:gdLst>
                    <a:gd name="T0" fmla="*/ 21432 w 16"/>
                    <a:gd name="T1" fmla="*/ 160338 h 61"/>
                    <a:gd name="T2" fmla="*/ 0 w 16"/>
                    <a:gd name="T3" fmla="*/ 139310 h 61"/>
                    <a:gd name="T4" fmla="*/ 0 w 16"/>
                    <a:gd name="T5" fmla="*/ 21028 h 61"/>
                    <a:gd name="T6" fmla="*/ 21432 w 16"/>
                    <a:gd name="T7" fmla="*/ 0 h 61"/>
                    <a:gd name="T8" fmla="*/ 42863 w 16"/>
                    <a:gd name="T9" fmla="*/ 21028 h 61"/>
                    <a:gd name="T10" fmla="*/ 42863 w 16"/>
                    <a:gd name="T11" fmla="*/ 139310 h 61"/>
                    <a:gd name="T12" fmla="*/ 21432 w 16"/>
                    <a:gd name="T13" fmla="*/ 160338 h 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61">
                      <a:moveTo>
                        <a:pt x="8" y="61"/>
                      </a:moveTo>
                      <a:cubicBezTo>
                        <a:pt x="3" y="61"/>
                        <a:pt x="0" y="58"/>
                        <a:pt x="0" y="53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8" y="0"/>
                      </a:cubicBezTo>
                      <a:cubicBezTo>
                        <a:pt x="12" y="0"/>
                        <a:pt x="16" y="4"/>
                        <a:pt x="16" y="8"/>
                      </a:cubicBezTo>
                      <a:cubicBezTo>
                        <a:pt x="16" y="53"/>
                        <a:pt x="16" y="53"/>
                        <a:pt x="16" y="53"/>
                      </a:cubicBezTo>
                      <a:cubicBezTo>
                        <a:pt x="16" y="58"/>
                        <a:pt x="12" y="61"/>
                        <a:pt x="8" y="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Freeform 29"/>
                <p:cNvSpPr/>
                <p:nvPr/>
              </p:nvSpPr>
              <p:spPr bwMode="auto">
                <a:xfrm>
                  <a:off x="9652000" y="1489075"/>
                  <a:ext cx="38100" cy="196850"/>
                </a:xfrm>
                <a:custGeom>
                  <a:avLst/>
                  <a:gdLst>
                    <a:gd name="T0" fmla="*/ 20320 w 15"/>
                    <a:gd name="T1" fmla="*/ 196850 h 75"/>
                    <a:gd name="T2" fmla="*/ 0 w 15"/>
                    <a:gd name="T3" fmla="*/ 175853 h 75"/>
                    <a:gd name="T4" fmla="*/ 0 w 15"/>
                    <a:gd name="T5" fmla="*/ 20997 h 75"/>
                    <a:gd name="T6" fmla="*/ 20320 w 15"/>
                    <a:gd name="T7" fmla="*/ 0 h 75"/>
                    <a:gd name="T8" fmla="*/ 38100 w 15"/>
                    <a:gd name="T9" fmla="*/ 20997 h 75"/>
                    <a:gd name="T10" fmla="*/ 38100 w 15"/>
                    <a:gd name="T11" fmla="*/ 175853 h 75"/>
                    <a:gd name="T12" fmla="*/ 20320 w 15"/>
                    <a:gd name="T13" fmla="*/ 196850 h 7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5" h="75">
                      <a:moveTo>
                        <a:pt x="8" y="75"/>
                      </a:moveTo>
                      <a:cubicBezTo>
                        <a:pt x="3" y="75"/>
                        <a:pt x="0" y="72"/>
                        <a:pt x="0" y="6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3" y="0"/>
                        <a:pt x="8" y="0"/>
                      </a:cubicBezTo>
                      <a:cubicBezTo>
                        <a:pt x="12" y="0"/>
                        <a:pt x="15" y="3"/>
                        <a:pt x="15" y="8"/>
                      </a:cubicBezTo>
                      <a:cubicBezTo>
                        <a:pt x="15" y="67"/>
                        <a:pt x="15" y="67"/>
                        <a:pt x="15" y="67"/>
                      </a:cubicBezTo>
                      <a:cubicBezTo>
                        <a:pt x="15" y="72"/>
                        <a:pt x="12" y="75"/>
                        <a:pt x="8" y="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Freeform 30"/>
                <p:cNvSpPr/>
                <p:nvPr/>
              </p:nvSpPr>
              <p:spPr bwMode="auto">
                <a:xfrm>
                  <a:off x="9725025" y="1498600"/>
                  <a:ext cx="39688" cy="187325"/>
                </a:xfrm>
                <a:custGeom>
                  <a:avLst/>
                  <a:gdLst>
                    <a:gd name="T0" fmla="*/ 18521 w 15"/>
                    <a:gd name="T1" fmla="*/ 187325 h 71"/>
                    <a:gd name="T2" fmla="*/ 0 w 15"/>
                    <a:gd name="T3" fmla="*/ 166218 h 71"/>
                    <a:gd name="T4" fmla="*/ 0 w 15"/>
                    <a:gd name="T5" fmla="*/ 21107 h 71"/>
                    <a:gd name="T6" fmla="*/ 18521 w 15"/>
                    <a:gd name="T7" fmla="*/ 0 h 71"/>
                    <a:gd name="T8" fmla="*/ 39688 w 15"/>
                    <a:gd name="T9" fmla="*/ 21107 h 71"/>
                    <a:gd name="T10" fmla="*/ 39688 w 15"/>
                    <a:gd name="T11" fmla="*/ 166218 h 71"/>
                    <a:gd name="T12" fmla="*/ 18521 w 15"/>
                    <a:gd name="T13" fmla="*/ 187325 h 7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7" y="71"/>
                      </a:moveTo>
                      <a:cubicBezTo>
                        <a:pt x="3" y="71"/>
                        <a:pt x="0" y="68"/>
                        <a:pt x="0" y="63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2" y="0"/>
                        <a:pt x="15" y="3"/>
                        <a:pt x="15" y="8"/>
                      </a:cubicBezTo>
                      <a:cubicBezTo>
                        <a:pt x="15" y="63"/>
                        <a:pt x="15" y="63"/>
                        <a:pt x="15" y="63"/>
                      </a:cubicBezTo>
                      <a:cubicBezTo>
                        <a:pt x="15" y="68"/>
                        <a:pt x="12" y="71"/>
                        <a:pt x="7" y="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6" name="文本框 227"/>
              <p:cNvSpPr txBox="1">
                <a:spLocks noChangeArrowheads="1"/>
              </p:cNvSpPr>
              <p:nvPr/>
            </p:nvSpPr>
            <p:spPr bwMode="auto">
              <a:xfrm>
                <a:off x="5345310" y="2270284"/>
                <a:ext cx="899175" cy="297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585" tIns="36293" rIns="72585" bIns="36293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加入标题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2810223" y="2814102"/>
              <a:ext cx="1779807" cy="2040255"/>
              <a:chOff x="2810223" y="2814102"/>
              <a:chExt cx="1779807" cy="2040255"/>
            </a:xfrm>
          </p:grpSpPr>
          <p:sp>
            <p:nvSpPr>
              <p:cNvPr id="81" name="任意多边形 33"/>
              <p:cNvSpPr/>
              <p:nvPr/>
            </p:nvSpPr>
            <p:spPr>
              <a:xfrm flipH="1">
                <a:off x="2810223" y="2814102"/>
                <a:ext cx="1779807" cy="2040255"/>
              </a:xfrm>
              <a:custGeom>
                <a:avLst/>
                <a:gdLst>
                  <a:gd name="connsiteX0" fmla="*/ 0 w 2232000"/>
                  <a:gd name="connsiteY0" fmla="*/ 2335309 h 2590940"/>
                  <a:gd name="connsiteX1" fmla="*/ 0 w 2232000"/>
                  <a:gd name="connsiteY1" fmla="*/ 614571 h 2590940"/>
                  <a:gd name="connsiteX2" fmla="*/ 255630 w 2232000"/>
                  <a:gd name="connsiteY2" fmla="*/ 358940 h 2590940"/>
                  <a:gd name="connsiteX3" fmla="*/ 907815 w 2232000"/>
                  <a:gd name="connsiteY3" fmla="*/ 358940 h 2590940"/>
                  <a:gd name="connsiteX4" fmla="*/ 1116000 w 2232000"/>
                  <a:gd name="connsiteY4" fmla="*/ 0 h 2590940"/>
                  <a:gd name="connsiteX5" fmla="*/ 1324185 w 2232000"/>
                  <a:gd name="connsiteY5" fmla="*/ 358940 h 2590940"/>
                  <a:gd name="connsiteX6" fmla="*/ 1976369 w 2232000"/>
                  <a:gd name="connsiteY6" fmla="*/ 358940 h 2590940"/>
                  <a:gd name="connsiteX7" fmla="*/ 2232000 w 2232000"/>
                  <a:gd name="connsiteY7" fmla="*/ 614571 h 2590940"/>
                  <a:gd name="connsiteX8" fmla="*/ 2232000 w 2232000"/>
                  <a:gd name="connsiteY8" fmla="*/ 2335309 h 2590940"/>
                  <a:gd name="connsiteX9" fmla="*/ 1976369 w 2232000"/>
                  <a:gd name="connsiteY9" fmla="*/ 2590940 h 2590940"/>
                  <a:gd name="connsiteX10" fmla="*/ 255630 w 2232000"/>
                  <a:gd name="connsiteY10" fmla="*/ 2590940 h 2590940"/>
                  <a:gd name="connsiteX11" fmla="*/ 0 w 2232000"/>
                  <a:gd name="connsiteY11" fmla="*/ 2335309 h 2590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32000" h="2590940">
                    <a:moveTo>
                      <a:pt x="0" y="2335309"/>
                    </a:moveTo>
                    <a:lnTo>
                      <a:pt x="0" y="614571"/>
                    </a:lnTo>
                    <a:cubicBezTo>
                      <a:pt x="0" y="473390"/>
                      <a:pt x="114449" y="358940"/>
                      <a:pt x="255630" y="358940"/>
                    </a:cubicBezTo>
                    <a:lnTo>
                      <a:pt x="907815" y="358940"/>
                    </a:lnTo>
                    <a:lnTo>
                      <a:pt x="1116000" y="0"/>
                    </a:lnTo>
                    <a:lnTo>
                      <a:pt x="1324185" y="358940"/>
                    </a:lnTo>
                    <a:lnTo>
                      <a:pt x="1976369" y="358940"/>
                    </a:lnTo>
                    <a:cubicBezTo>
                      <a:pt x="2117550" y="358940"/>
                      <a:pt x="2232000" y="473390"/>
                      <a:pt x="2232000" y="614571"/>
                    </a:cubicBezTo>
                    <a:lnTo>
                      <a:pt x="2232000" y="2335309"/>
                    </a:lnTo>
                    <a:cubicBezTo>
                      <a:pt x="2232000" y="2476490"/>
                      <a:pt x="2117550" y="2590940"/>
                      <a:pt x="1976369" y="2590940"/>
                    </a:cubicBezTo>
                    <a:lnTo>
                      <a:pt x="255630" y="2590940"/>
                    </a:lnTo>
                    <a:cubicBezTo>
                      <a:pt x="114449" y="2590940"/>
                      <a:pt x="0" y="2476490"/>
                      <a:pt x="0" y="2335309"/>
                    </a:cubicBezTo>
                    <a:close/>
                  </a:path>
                </a:pathLst>
              </a:custGeom>
              <a:solidFill>
                <a:srgbClr val="55C0AF"/>
              </a:solidFill>
              <a:ln w="22225" cap="flat" cmpd="sng" algn="ctr">
                <a:noFill/>
                <a:prstDash val="solid"/>
                <a:miter lim="800000"/>
              </a:ln>
              <a:effectLst/>
            </p:spPr>
            <p:txBody>
              <a:bodyPr lIns="72585" tIns="36293" rIns="72585" bIns="36293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82" name="组合 207"/>
              <p:cNvGrpSpPr/>
              <p:nvPr/>
            </p:nvGrpSpPr>
            <p:grpSpPr bwMode="auto">
              <a:xfrm>
                <a:off x="3450751" y="3914240"/>
                <a:ext cx="596223" cy="418802"/>
                <a:chOff x="6934200" y="4259263"/>
                <a:chExt cx="373063" cy="265113"/>
              </a:xfrm>
            </p:grpSpPr>
            <p:sp>
              <p:nvSpPr>
                <p:cNvPr id="84" name="Oval 38"/>
                <p:cNvSpPr>
                  <a:spLocks noChangeArrowheads="1"/>
                </p:cNvSpPr>
                <p:nvPr/>
              </p:nvSpPr>
              <p:spPr bwMode="auto">
                <a:xfrm>
                  <a:off x="7094538" y="4395788"/>
                  <a:ext cx="52388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Freeform 39"/>
                <p:cNvSpPr/>
                <p:nvPr/>
              </p:nvSpPr>
              <p:spPr bwMode="auto">
                <a:xfrm>
                  <a:off x="7073900" y="4449763"/>
                  <a:ext cx="93663" cy="74613"/>
                </a:xfrm>
                <a:custGeom>
                  <a:avLst/>
                  <a:gdLst>
                    <a:gd name="T0" fmla="*/ 70247 w 36"/>
                    <a:gd name="T1" fmla="*/ 0 h 28"/>
                    <a:gd name="T2" fmla="*/ 46832 w 36"/>
                    <a:gd name="T3" fmla="*/ 29312 h 28"/>
                    <a:gd name="T4" fmla="*/ 23416 w 36"/>
                    <a:gd name="T5" fmla="*/ 0 h 28"/>
                    <a:gd name="T6" fmla="*/ 0 w 36"/>
                    <a:gd name="T7" fmla="*/ 47966 h 28"/>
                    <a:gd name="T8" fmla="*/ 2602 w 36"/>
                    <a:gd name="T9" fmla="*/ 69284 h 28"/>
                    <a:gd name="T10" fmla="*/ 46832 w 36"/>
                    <a:gd name="T11" fmla="*/ 74613 h 28"/>
                    <a:gd name="T12" fmla="*/ 91061 w 36"/>
                    <a:gd name="T13" fmla="*/ 69284 h 28"/>
                    <a:gd name="T14" fmla="*/ 93663 w 36"/>
                    <a:gd name="T15" fmla="*/ 47966 h 28"/>
                    <a:gd name="T16" fmla="*/ 70247 w 36"/>
                    <a:gd name="T17" fmla="*/ 0 h 2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6" h="28">
                      <a:moveTo>
                        <a:pt x="27" y="0"/>
                      </a:move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3" y="4"/>
                        <a:pt x="0" y="11"/>
                        <a:pt x="0" y="18"/>
                      </a:cubicBezTo>
                      <a:cubicBezTo>
                        <a:pt x="0" y="21"/>
                        <a:pt x="0" y="23"/>
                        <a:pt x="1" y="26"/>
                      </a:cubicBezTo>
                      <a:cubicBezTo>
                        <a:pt x="6" y="27"/>
                        <a:pt x="12" y="28"/>
                        <a:pt x="18" y="28"/>
                      </a:cubicBezTo>
                      <a:cubicBezTo>
                        <a:pt x="24" y="28"/>
                        <a:pt x="30" y="27"/>
                        <a:pt x="35" y="26"/>
                      </a:cubicBezTo>
                      <a:cubicBezTo>
                        <a:pt x="36" y="23"/>
                        <a:pt x="36" y="21"/>
                        <a:pt x="36" y="18"/>
                      </a:cubicBezTo>
                      <a:cubicBezTo>
                        <a:pt x="36" y="11"/>
                        <a:pt x="33" y="4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Oval 40"/>
                <p:cNvSpPr>
                  <a:spLocks noChangeArrowheads="1"/>
                </p:cNvSpPr>
                <p:nvPr/>
              </p:nvSpPr>
              <p:spPr bwMode="auto">
                <a:xfrm>
                  <a:off x="6958013" y="4395788"/>
                  <a:ext cx="50800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Freeform 41"/>
                <p:cNvSpPr/>
                <p:nvPr/>
              </p:nvSpPr>
              <p:spPr bwMode="auto">
                <a:xfrm>
                  <a:off x="6934200" y="4449763"/>
                  <a:ext cx="96838" cy="74613"/>
                </a:xfrm>
                <a:custGeom>
                  <a:avLst/>
                  <a:gdLst>
                    <a:gd name="T0" fmla="*/ 73283 w 37"/>
                    <a:gd name="T1" fmla="*/ 0 h 28"/>
                    <a:gd name="T2" fmla="*/ 49728 w 37"/>
                    <a:gd name="T3" fmla="*/ 29312 h 28"/>
                    <a:gd name="T4" fmla="*/ 23555 w 37"/>
                    <a:gd name="T5" fmla="*/ 0 h 28"/>
                    <a:gd name="T6" fmla="*/ 0 w 37"/>
                    <a:gd name="T7" fmla="*/ 47966 h 28"/>
                    <a:gd name="T8" fmla="*/ 2617 w 37"/>
                    <a:gd name="T9" fmla="*/ 69284 h 28"/>
                    <a:gd name="T10" fmla="*/ 49728 w 37"/>
                    <a:gd name="T11" fmla="*/ 74613 h 28"/>
                    <a:gd name="T12" fmla="*/ 94221 w 37"/>
                    <a:gd name="T13" fmla="*/ 69284 h 28"/>
                    <a:gd name="T14" fmla="*/ 96838 w 37"/>
                    <a:gd name="T15" fmla="*/ 47966 h 28"/>
                    <a:gd name="T16" fmla="*/ 73283 w 37"/>
                    <a:gd name="T17" fmla="*/ 0 h 2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7" h="28">
                      <a:moveTo>
                        <a:pt x="28" y="0"/>
                      </a:move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4"/>
                        <a:pt x="0" y="11"/>
                        <a:pt x="0" y="18"/>
                      </a:cubicBezTo>
                      <a:cubicBezTo>
                        <a:pt x="0" y="21"/>
                        <a:pt x="1" y="23"/>
                        <a:pt x="1" y="26"/>
                      </a:cubicBezTo>
                      <a:cubicBezTo>
                        <a:pt x="7" y="27"/>
                        <a:pt x="12" y="28"/>
                        <a:pt x="19" y="28"/>
                      </a:cubicBezTo>
                      <a:cubicBezTo>
                        <a:pt x="25" y="28"/>
                        <a:pt x="31" y="27"/>
                        <a:pt x="36" y="26"/>
                      </a:cubicBezTo>
                      <a:cubicBezTo>
                        <a:pt x="37" y="23"/>
                        <a:pt x="37" y="21"/>
                        <a:pt x="37" y="18"/>
                      </a:cubicBezTo>
                      <a:cubicBezTo>
                        <a:pt x="37" y="11"/>
                        <a:pt x="33" y="4"/>
                        <a:pt x="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Oval 42"/>
                <p:cNvSpPr>
                  <a:spLocks noChangeArrowheads="1"/>
                </p:cNvSpPr>
                <p:nvPr/>
              </p:nvSpPr>
              <p:spPr bwMode="auto">
                <a:xfrm>
                  <a:off x="7234238" y="4395788"/>
                  <a:ext cx="49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 43"/>
                <p:cNvSpPr/>
                <p:nvPr/>
              </p:nvSpPr>
              <p:spPr bwMode="auto">
                <a:xfrm>
                  <a:off x="7210425" y="4449763"/>
                  <a:ext cx="96838" cy="74613"/>
                </a:xfrm>
                <a:custGeom>
                  <a:avLst/>
                  <a:gdLst>
                    <a:gd name="T0" fmla="*/ 73283 w 37"/>
                    <a:gd name="T1" fmla="*/ 0 h 28"/>
                    <a:gd name="T2" fmla="*/ 47110 w 37"/>
                    <a:gd name="T3" fmla="*/ 29312 h 28"/>
                    <a:gd name="T4" fmla="*/ 23555 w 37"/>
                    <a:gd name="T5" fmla="*/ 0 h 28"/>
                    <a:gd name="T6" fmla="*/ 0 w 37"/>
                    <a:gd name="T7" fmla="*/ 47966 h 28"/>
                    <a:gd name="T8" fmla="*/ 2617 w 37"/>
                    <a:gd name="T9" fmla="*/ 69284 h 28"/>
                    <a:gd name="T10" fmla="*/ 47110 w 37"/>
                    <a:gd name="T11" fmla="*/ 74613 h 28"/>
                    <a:gd name="T12" fmla="*/ 94221 w 37"/>
                    <a:gd name="T13" fmla="*/ 69284 h 28"/>
                    <a:gd name="T14" fmla="*/ 96838 w 37"/>
                    <a:gd name="T15" fmla="*/ 47966 h 28"/>
                    <a:gd name="T16" fmla="*/ 73283 w 37"/>
                    <a:gd name="T17" fmla="*/ 0 h 2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7" h="28">
                      <a:moveTo>
                        <a:pt x="28" y="0"/>
                      </a:move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4"/>
                        <a:pt x="0" y="11"/>
                        <a:pt x="0" y="18"/>
                      </a:cubicBezTo>
                      <a:cubicBezTo>
                        <a:pt x="0" y="21"/>
                        <a:pt x="0" y="23"/>
                        <a:pt x="1" y="26"/>
                      </a:cubicBezTo>
                      <a:cubicBezTo>
                        <a:pt x="6" y="27"/>
                        <a:pt x="12" y="28"/>
                        <a:pt x="18" y="28"/>
                      </a:cubicBezTo>
                      <a:cubicBezTo>
                        <a:pt x="25" y="28"/>
                        <a:pt x="30" y="27"/>
                        <a:pt x="36" y="26"/>
                      </a:cubicBezTo>
                      <a:cubicBezTo>
                        <a:pt x="36" y="23"/>
                        <a:pt x="37" y="21"/>
                        <a:pt x="37" y="18"/>
                      </a:cubicBezTo>
                      <a:cubicBezTo>
                        <a:pt x="37" y="11"/>
                        <a:pt x="33" y="4"/>
                        <a:pt x="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Oval 44"/>
                <p:cNvSpPr>
                  <a:spLocks noChangeArrowheads="1"/>
                </p:cNvSpPr>
                <p:nvPr/>
              </p:nvSpPr>
              <p:spPr bwMode="auto">
                <a:xfrm>
                  <a:off x="7026275" y="4259263"/>
                  <a:ext cx="52388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Freeform 45"/>
                <p:cNvSpPr/>
                <p:nvPr/>
              </p:nvSpPr>
              <p:spPr bwMode="auto">
                <a:xfrm>
                  <a:off x="7002463" y="4313238"/>
                  <a:ext cx="96838" cy="74613"/>
                </a:xfrm>
                <a:custGeom>
                  <a:avLst/>
                  <a:gdLst>
                    <a:gd name="T0" fmla="*/ 73283 w 37"/>
                    <a:gd name="T1" fmla="*/ 0 h 28"/>
                    <a:gd name="T2" fmla="*/ 49728 w 37"/>
                    <a:gd name="T3" fmla="*/ 29312 h 28"/>
                    <a:gd name="T4" fmla="*/ 23555 w 37"/>
                    <a:gd name="T5" fmla="*/ 0 h 28"/>
                    <a:gd name="T6" fmla="*/ 0 w 37"/>
                    <a:gd name="T7" fmla="*/ 47966 h 28"/>
                    <a:gd name="T8" fmla="*/ 5234 w 37"/>
                    <a:gd name="T9" fmla="*/ 69284 h 28"/>
                    <a:gd name="T10" fmla="*/ 49728 w 37"/>
                    <a:gd name="T11" fmla="*/ 74613 h 28"/>
                    <a:gd name="T12" fmla="*/ 94221 w 37"/>
                    <a:gd name="T13" fmla="*/ 69284 h 28"/>
                    <a:gd name="T14" fmla="*/ 96838 w 37"/>
                    <a:gd name="T15" fmla="*/ 47966 h 28"/>
                    <a:gd name="T16" fmla="*/ 73283 w 37"/>
                    <a:gd name="T17" fmla="*/ 0 h 2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7" h="28">
                      <a:moveTo>
                        <a:pt x="28" y="0"/>
                      </a:move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4"/>
                        <a:pt x="0" y="11"/>
                        <a:pt x="0" y="18"/>
                      </a:cubicBezTo>
                      <a:cubicBezTo>
                        <a:pt x="0" y="21"/>
                        <a:pt x="1" y="23"/>
                        <a:pt x="2" y="26"/>
                      </a:cubicBezTo>
                      <a:cubicBezTo>
                        <a:pt x="7" y="27"/>
                        <a:pt x="13" y="28"/>
                        <a:pt x="19" y="28"/>
                      </a:cubicBezTo>
                      <a:cubicBezTo>
                        <a:pt x="25" y="28"/>
                        <a:pt x="31" y="27"/>
                        <a:pt x="36" y="26"/>
                      </a:cubicBezTo>
                      <a:cubicBezTo>
                        <a:pt x="37" y="23"/>
                        <a:pt x="37" y="21"/>
                        <a:pt x="37" y="18"/>
                      </a:cubicBezTo>
                      <a:cubicBezTo>
                        <a:pt x="37" y="11"/>
                        <a:pt x="34" y="4"/>
                        <a:pt x="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Oval 46"/>
                <p:cNvSpPr>
                  <a:spLocks noChangeArrowheads="1"/>
                </p:cNvSpPr>
                <p:nvPr/>
              </p:nvSpPr>
              <p:spPr bwMode="auto">
                <a:xfrm>
                  <a:off x="7162800" y="4259263"/>
                  <a:ext cx="52388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Freeform 47"/>
                <p:cNvSpPr/>
                <p:nvPr/>
              </p:nvSpPr>
              <p:spPr bwMode="auto">
                <a:xfrm>
                  <a:off x="7142163" y="4313238"/>
                  <a:ext cx="96838" cy="74613"/>
                </a:xfrm>
                <a:custGeom>
                  <a:avLst/>
                  <a:gdLst>
                    <a:gd name="T0" fmla="*/ 73283 w 37"/>
                    <a:gd name="T1" fmla="*/ 0 h 28"/>
                    <a:gd name="T2" fmla="*/ 47110 w 37"/>
                    <a:gd name="T3" fmla="*/ 29312 h 28"/>
                    <a:gd name="T4" fmla="*/ 23555 w 37"/>
                    <a:gd name="T5" fmla="*/ 0 h 28"/>
                    <a:gd name="T6" fmla="*/ 0 w 37"/>
                    <a:gd name="T7" fmla="*/ 47966 h 28"/>
                    <a:gd name="T8" fmla="*/ 2617 w 37"/>
                    <a:gd name="T9" fmla="*/ 69284 h 28"/>
                    <a:gd name="T10" fmla="*/ 47110 w 37"/>
                    <a:gd name="T11" fmla="*/ 74613 h 28"/>
                    <a:gd name="T12" fmla="*/ 91604 w 37"/>
                    <a:gd name="T13" fmla="*/ 69284 h 28"/>
                    <a:gd name="T14" fmla="*/ 96838 w 37"/>
                    <a:gd name="T15" fmla="*/ 47966 h 28"/>
                    <a:gd name="T16" fmla="*/ 73283 w 37"/>
                    <a:gd name="T17" fmla="*/ 0 h 2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7" h="28">
                      <a:moveTo>
                        <a:pt x="28" y="0"/>
                      </a:move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3" y="4"/>
                        <a:pt x="0" y="11"/>
                        <a:pt x="0" y="18"/>
                      </a:cubicBezTo>
                      <a:cubicBezTo>
                        <a:pt x="0" y="21"/>
                        <a:pt x="0" y="23"/>
                        <a:pt x="1" y="26"/>
                      </a:cubicBezTo>
                      <a:cubicBezTo>
                        <a:pt x="6" y="27"/>
                        <a:pt x="12" y="28"/>
                        <a:pt x="18" y="28"/>
                      </a:cubicBezTo>
                      <a:cubicBezTo>
                        <a:pt x="24" y="28"/>
                        <a:pt x="30" y="27"/>
                        <a:pt x="35" y="26"/>
                      </a:cubicBezTo>
                      <a:cubicBezTo>
                        <a:pt x="36" y="23"/>
                        <a:pt x="37" y="21"/>
                        <a:pt x="37" y="18"/>
                      </a:cubicBezTo>
                      <a:cubicBezTo>
                        <a:pt x="37" y="11"/>
                        <a:pt x="33" y="4"/>
                        <a:pt x="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3" name="文本框 228"/>
              <p:cNvSpPr txBox="1">
                <a:spLocks noChangeArrowheads="1"/>
              </p:cNvSpPr>
              <p:nvPr/>
            </p:nvSpPr>
            <p:spPr bwMode="auto">
              <a:xfrm>
                <a:off x="3203466" y="4441806"/>
                <a:ext cx="899175" cy="297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585" tIns="36293" rIns="72585" bIns="36293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加入标题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4696362" y="3100388"/>
              <a:ext cx="2065893" cy="1757720"/>
              <a:chOff x="4696362" y="3100388"/>
              <a:chExt cx="2065893" cy="1757720"/>
            </a:xfrm>
          </p:grpSpPr>
          <p:sp>
            <p:nvSpPr>
              <p:cNvPr id="71" name="任意多边形 23"/>
              <p:cNvSpPr/>
              <p:nvPr/>
            </p:nvSpPr>
            <p:spPr>
              <a:xfrm rot="16200000" flipH="1">
                <a:off x="4850449" y="2946301"/>
                <a:ext cx="1757720" cy="2065893"/>
              </a:xfrm>
              <a:custGeom>
                <a:avLst/>
                <a:gdLst>
                  <a:gd name="connsiteX0" fmla="*/ 0 w 2232000"/>
                  <a:gd name="connsiteY0" fmla="*/ 2335309 h 2590940"/>
                  <a:gd name="connsiteX1" fmla="*/ 0 w 2232000"/>
                  <a:gd name="connsiteY1" fmla="*/ 614571 h 2590940"/>
                  <a:gd name="connsiteX2" fmla="*/ 255630 w 2232000"/>
                  <a:gd name="connsiteY2" fmla="*/ 358940 h 2590940"/>
                  <a:gd name="connsiteX3" fmla="*/ 907815 w 2232000"/>
                  <a:gd name="connsiteY3" fmla="*/ 358940 h 2590940"/>
                  <a:gd name="connsiteX4" fmla="*/ 1116000 w 2232000"/>
                  <a:gd name="connsiteY4" fmla="*/ 0 h 2590940"/>
                  <a:gd name="connsiteX5" fmla="*/ 1324185 w 2232000"/>
                  <a:gd name="connsiteY5" fmla="*/ 358940 h 2590940"/>
                  <a:gd name="connsiteX6" fmla="*/ 1976369 w 2232000"/>
                  <a:gd name="connsiteY6" fmla="*/ 358940 h 2590940"/>
                  <a:gd name="connsiteX7" fmla="*/ 2232000 w 2232000"/>
                  <a:gd name="connsiteY7" fmla="*/ 614571 h 2590940"/>
                  <a:gd name="connsiteX8" fmla="*/ 2232000 w 2232000"/>
                  <a:gd name="connsiteY8" fmla="*/ 2335309 h 2590940"/>
                  <a:gd name="connsiteX9" fmla="*/ 1976369 w 2232000"/>
                  <a:gd name="connsiteY9" fmla="*/ 2590940 h 2590940"/>
                  <a:gd name="connsiteX10" fmla="*/ 255630 w 2232000"/>
                  <a:gd name="connsiteY10" fmla="*/ 2590940 h 2590940"/>
                  <a:gd name="connsiteX11" fmla="*/ 0 w 2232000"/>
                  <a:gd name="connsiteY11" fmla="*/ 2335309 h 2590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32000" h="2590940">
                    <a:moveTo>
                      <a:pt x="0" y="2335309"/>
                    </a:moveTo>
                    <a:lnTo>
                      <a:pt x="0" y="614571"/>
                    </a:lnTo>
                    <a:cubicBezTo>
                      <a:pt x="0" y="473390"/>
                      <a:pt x="114449" y="358940"/>
                      <a:pt x="255630" y="358940"/>
                    </a:cubicBezTo>
                    <a:lnTo>
                      <a:pt x="907815" y="358940"/>
                    </a:lnTo>
                    <a:lnTo>
                      <a:pt x="1116000" y="0"/>
                    </a:lnTo>
                    <a:lnTo>
                      <a:pt x="1324185" y="358940"/>
                    </a:lnTo>
                    <a:lnTo>
                      <a:pt x="1976369" y="358940"/>
                    </a:lnTo>
                    <a:cubicBezTo>
                      <a:pt x="2117550" y="358940"/>
                      <a:pt x="2232000" y="473390"/>
                      <a:pt x="2232000" y="614571"/>
                    </a:cubicBezTo>
                    <a:lnTo>
                      <a:pt x="2232000" y="2335309"/>
                    </a:lnTo>
                    <a:cubicBezTo>
                      <a:pt x="2232000" y="2476490"/>
                      <a:pt x="2117550" y="2590940"/>
                      <a:pt x="1976369" y="2590940"/>
                    </a:cubicBezTo>
                    <a:lnTo>
                      <a:pt x="255630" y="2590940"/>
                    </a:lnTo>
                    <a:cubicBezTo>
                      <a:pt x="114449" y="2590940"/>
                      <a:pt x="0" y="2476490"/>
                      <a:pt x="0" y="2335309"/>
                    </a:cubicBezTo>
                    <a:close/>
                  </a:path>
                </a:pathLst>
              </a:custGeom>
              <a:solidFill>
                <a:srgbClr val="113F4E"/>
              </a:solidFill>
              <a:ln w="22225" cap="flat" cmpd="sng" algn="ctr">
                <a:noFill/>
                <a:prstDash val="solid"/>
                <a:miter lim="800000"/>
              </a:ln>
              <a:effectLst/>
            </p:spPr>
            <p:txBody>
              <a:bodyPr lIns="72585" tIns="36293" rIns="72585" bIns="36293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72" name="组合 218"/>
              <p:cNvGrpSpPr/>
              <p:nvPr/>
            </p:nvGrpSpPr>
            <p:grpSpPr bwMode="auto">
              <a:xfrm>
                <a:off x="5506517" y="3859233"/>
                <a:ext cx="532930" cy="531316"/>
                <a:chOff x="9488488" y="4192588"/>
                <a:chExt cx="341313" cy="344487"/>
              </a:xfrm>
            </p:grpSpPr>
            <p:sp>
              <p:nvSpPr>
                <p:cNvPr id="74" name="Freeform 48"/>
                <p:cNvSpPr>
                  <a:spLocks noEditPoints="1"/>
                </p:cNvSpPr>
                <p:nvPr/>
              </p:nvSpPr>
              <p:spPr bwMode="auto">
                <a:xfrm>
                  <a:off x="9567863" y="4206875"/>
                  <a:ext cx="182563" cy="330200"/>
                </a:xfrm>
                <a:custGeom>
                  <a:avLst/>
                  <a:gdLst>
                    <a:gd name="T0" fmla="*/ 91282 w 70"/>
                    <a:gd name="T1" fmla="*/ 330200 h 126"/>
                    <a:gd name="T2" fmla="*/ 0 w 70"/>
                    <a:gd name="T3" fmla="*/ 165100 h 126"/>
                    <a:gd name="T4" fmla="*/ 91282 w 70"/>
                    <a:gd name="T5" fmla="*/ 0 h 126"/>
                    <a:gd name="T6" fmla="*/ 182563 w 70"/>
                    <a:gd name="T7" fmla="*/ 165100 h 126"/>
                    <a:gd name="T8" fmla="*/ 91282 w 70"/>
                    <a:gd name="T9" fmla="*/ 330200 h 126"/>
                    <a:gd name="T10" fmla="*/ 91282 w 70"/>
                    <a:gd name="T11" fmla="*/ 15724 h 126"/>
                    <a:gd name="T12" fmla="*/ 15648 w 70"/>
                    <a:gd name="T13" fmla="*/ 165100 h 126"/>
                    <a:gd name="T14" fmla="*/ 91282 w 70"/>
                    <a:gd name="T15" fmla="*/ 314476 h 126"/>
                    <a:gd name="T16" fmla="*/ 166915 w 70"/>
                    <a:gd name="T17" fmla="*/ 165100 h 126"/>
                    <a:gd name="T18" fmla="*/ 91282 w 70"/>
                    <a:gd name="T19" fmla="*/ 15724 h 12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0" h="126">
                      <a:moveTo>
                        <a:pt x="35" y="126"/>
                      </a:moveTo>
                      <a:cubicBezTo>
                        <a:pt x="15" y="126"/>
                        <a:pt x="0" y="98"/>
                        <a:pt x="0" y="63"/>
                      </a:cubicBezTo>
                      <a:cubicBezTo>
                        <a:pt x="0" y="27"/>
                        <a:pt x="15" y="0"/>
                        <a:pt x="35" y="0"/>
                      </a:cubicBezTo>
                      <a:cubicBezTo>
                        <a:pt x="55" y="0"/>
                        <a:pt x="70" y="27"/>
                        <a:pt x="70" y="63"/>
                      </a:cubicBezTo>
                      <a:cubicBezTo>
                        <a:pt x="70" y="98"/>
                        <a:pt x="55" y="126"/>
                        <a:pt x="35" y="126"/>
                      </a:cubicBezTo>
                      <a:close/>
                      <a:moveTo>
                        <a:pt x="35" y="6"/>
                      </a:moveTo>
                      <a:cubicBezTo>
                        <a:pt x="19" y="6"/>
                        <a:pt x="6" y="32"/>
                        <a:pt x="6" y="63"/>
                      </a:cubicBezTo>
                      <a:cubicBezTo>
                        <a:pt x="6" y="93"/>
                        <a:pt x="19" y="120"/>
                        <a:pt x="35" y="120"/>
                      </a:cubicBezTo>
                      <a:cubicBezTo>
                        <a:pt x="51" y="120"/>
                        <a:pt x="64" y="93"/>
                        <a:pt x="64" y="63"/>
                      </a:cubicBezTo>
                      <a:cubicBezTo>
                        <a:pt x="64" y="32"/>
                        <a:pt x="51" y="6"/>
                        <a:pt x="35" y="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Freeform 49"/>
                <p:cNvSpPr>
                  <a:spLocks noEditPoints="1"/>
                </p:cNvSpPr>
                <p:nvPr/>
              </p:nvSpPr>
              <p:spPr bwMode="auto">
                <a:xfrm>
                  <a:off x="9488488" y="4260850"/>
                  <a:ext cx="341313" cy="219075"/>
                </a:xfrm>
                <a:custGeom>
                  <a:avLst/>
                  <a:gdLst>
                    <a:gd name="T0" fmla="*/ 105019 w 130"/>
                    <a:gd name="T1" fmla="*/ 219075 h 83"/>
                    <a:gd name="T2" fmla="*/ 21004 w 130"/>
                    <a:gd name="T3" fmla="*/ 179483 h 83"/>
                    <a:gd name="T4" fmla="*/ 131274 w 130"/>
                    <a:gd name="T5" fmla="*/ 23755 h 83"/>
                    <a:gd name="T6" fmla="*/ 236294 w 130"/>
                    <a:gd name="T7" fmla="*/ 0 h 83"/>
                    <a:gd name="T8" fmla="*/ 320309 w 130"/>
                    <a:gd name="T9" fmla="*/ 39592 h 83"/>
                    <a:gd name="T10" fmla="*/ 210039 w 130"/>
                    <a:gd name="T11" fmla="*/ 195320 h 83"/>
                    <a:gd name="T12" fmla="*/ 105019 w 130"/>
                    <a:gd name="T13" fmla="*/ 219075 h 83"/>
                    <a:gd name="T14" fmla="*/ 236294 w 130"/>
                    <a:gd name="T15" fmla="*/ 15837 h 83"/>
                    <a:gd name="T16" fmla="*/ 139151 w 130"/>
                    <a:gd name="T17" fmla="*/ 39592 h 83"/>
                    <a:gd name="T18" fmla="*/ 34131 w 130"/>
                    <a:gd name="T19" fmla="*/ 174204 h 83"/>
                    <a:gd name="T20" fmla="*/ 105019 w 130"/>
                    <a:gd name="T21" fmla="*/ 203238 h 83"/>
                    <a:gd name="T22" fmla="*/ 202162 w 130"/>
                    <a:gd name="T23" fmla="*/ 179483 h 83"/>
                    <a:gd name="T24" fmla="*/ 307182 w 130"/>
                    <a:gd name="T25" fmla="*/ 44871 h 83"/>
                    <a:gd name="T26" fmla="*/ 236294 w 130"/>
                    <a:gd name="T27" fmla="*/ 15837 h 8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30" h="83">
                      <a:moveTo>
                        <a:pt x="40" y="83"/>
                      </a:moveTo>
                      <a:cubicBezTo>
                        <a:pt x="24" y="83"/>
                        <a:pt x="12" y="78"/>
                        <a:pt x="8" y="68"/>
                      </a:cubicBezTo>
                      <a:cubicBezTo>
                        <a:pt x="0" y="50"/>
                        <a:pt x="18" y="24"/>
                        <a:pt x="50" y="9"/>
                      </a:cubicBezTo>
                      <a:cubicBezTo>
                        <a:pt x="63" y="3"/>
                        <a:pt x="78" y="0"/>
                        <a:pt x="90" y="0"/>
                      </a:cubicBezTo>
                      <a:cubicBezTo>
                        <a:pt x="106" y="0"/>
                        <a:pt x="118" y="5"/>
                        <a:pt x="122" y="15"/>
                      </a:cubicBezTo>
                      <a:cubicBezTo>
                        <a:pt x="130" y="33"/>
                        <a:pt x="112" y="59"/>
                        <a:pt x="80" y="74"/>
                      </a:cubicBezTo>
                      <a:cubicBezTo>
                        <a:pt x="67" y="80"/>
                        <a:pt x="52" y="83"/>
                        <a:pt x="40" y="83"/>
                      </a:cubicBezTo>
                      <a:close/>
                      <a:moveTo>
                        <a:pt x="90" y="6"/>
                      </a:moveTo>
                      <a:cubicBezTo>
                        <a:pt x="79" y="6"/>
                        <a:pt x="65" y="9"/>
                        <a:pt x="53" y="15"/>
                      </a:cubicBezTo>
                      <a:cubicBezTo>
                        <a:pt x="25" y="28"/>
                        <a:pt x="7" y="51"/>
                        <a:pt x="13" y="66"/>
                      </a:cubicBezTo>
                      <a:cubicBezTo>
                        <a:pt x="17" y="73"/>
                        <a:pt x="26" y="77"/>
                        <a:pt x="40" y="77"/>
                      </a:cubicBezTo>
                      <a:cubicBezTo>
                        <a:pt x="51" y="77"/>
                        <a:pt x="65" y="74"/>
                        <a:pt x="77" y="68"/>
                      </a:cubicBezTo>
                      <a:cubicBezTo>
                        <a:pt x="105" y="55"/>
                        <a:pt x="123" y="32"/>
                        <a:pt x="117" y="17"/>
                      </a:cubicBezTo>
                      <a:cubicBezTo>
                        <a:pt x="113" y="10"/>
                        <a:pt x="104" y="6"/>
                        <a:pt x="90" y="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Freeform 50"/>
                <p:cNvSpPr>
                  <a:spLocks noEditPoints="1"/>
                </p:cNvSpPr>
                <p:nvPr/>
              </p:nvSpPr>
              <p:spPr bwMode="auto">
                <a:xfrm>
                  <a:off x="9493250" y="4267200"/>
                  <a:ext cx="331788" cy="206375"/>
                </a:xfrm>
                <a:custGeom>
                  <a:avLst/>
                  <a:gdLst>
                    <a:gd name="T0" fmla="*/ 223825 w 126"/>
                    <a:gd name="T1" fmla="*/ 206375 h 79"/>
                    <a:gd name="T2" fmla="*/ 134295 w 126"/>
                    <a:gd name="T3" fmla="*/ 190701 h 79"/>
                    <a:gd name="T4" fmla="*/ 34232 w 126"/>
                    <a:gd name="T5" fmla="*/ 125392 h 79"/>
                    <a:gd name="T6" fmla="*/ 10533 w 126"/>
                    <a:gd name="T7" fmla="*/ 47022 h 79"/>
                    <a:gd name="T8" fmla="*/ 107963 w 126"/>
                    <a:gd name="T9" fmla="*/ 0 h 79"/>
                    <a:gd name="T10" fmla="*/ 197493 w 126"/>
                    <a:gd name="T11" fmla="*/ 15674 h 79"/>
                    <a:gd name="T12" fmla="*/ 297556 w 126"/>
                    <a:gd name="T13" fmla="*/ 80983 h 79"/>
                    <a:gd name="T14" fmla="*/ 321255 w 126"/>
                    <a:gd name="T15" fmla="*/ 159353 h 79"/>
                    <a:gd name="T16" fmla="*/ 223825 w 126"/>
                    <a:gd name="T17" fmla="*/ 206375 h 79"/>
                    <a:gd name="T18" fmla="*/ 107963 w 126"/>
                    <a:gd name="T19" fmla="*/ 15674 h 79"/>
                    <a:gd name="T20" fmla="*/ 23699 w 126"/>
                    <a:gd name="T21" fmla="*/ 52247 h 79"/>
                    <a:gd name="T22" fmla="*/ 47398 w 126"/>
                    <a:gd name="T23" fmla="*/ 117555 h 79"/>
                    <a:gd name="T24" fmla="*/ 139562 w 126"/>
                    <a:gd name="T25" fmla="*/ 175027 h 79"/>
                    <a:gd name="T26" fmla="*/ 223825 w 126"/>
                    <a:gd name="T27" fmla="*/ 190701 h 79"/>
                    <a:gd name="T28" fmla="*/ 308089 w 126"/>
                    <a:gd name="T29" fmla="*/ 154128 h 79"/>
                    <a:gd name="T30" fmla="*/ 284390 w 126"/>
                    <a:gd name="T31" fmla="*/ 88820 h 79"/>
                    <a:gd name="T32" fmla="*/ 192226 w 126"/>
                    <a:gd name="T33" fmla="*/ 31348 h 79"/>
                    <a:gd name="T34" fmla="*/ 107963 w 126"/>
                    <a:gd name="T35" fmla="*/ 15674 h 7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26" h="79">
                      <a:moveTo>
                        <a:pt x="85" y="79"/>
                      </a:moveTo>
                      <a:cubicBezTo>
                        <a:pt x="74" y="79"/>
                        <a:pt x="63" y="77"/>
                        <a:pt x="51" y="73"/>
                      </a:cubicBezTo>
                      <a:cubicBezTo>
                        <a:pt x="35" y="67"/>
                        <a:pt x="22" y="58"/>
                        <a:pt x="13" y="48"/>
                      </a:cubicBezTo>
                      <a:cubicBezTo>
                        <a:pt x="4" y="38"/>
                        <a:pt x="0" y="27"/>
                        <a:pt x="4" y="18"/>
                      </a:cubicBezTo>
                      <a:cubicBezTo>
                        <a:pt x="8" y="7"/>
                        <a:pt x="22" y="0"/>
                        <a:pt x="41" y="0"/>
                      </a:cubicBezTo>
                      <a:cubicBezTo>
                        <a:pt x="52" y="0"/>
                        <a:pt x="63" y="2"/>
                        <a:pt x="75" y="6"/>
                      </a:cubicBezTo>
                      <a:cubicBezTo>
                        <a:pt x="91" y="12"/>
                        <a:pt x="104" y="21"/>
                        <a:pt x="113" y="31"/>
                      </a:cubicBezTo>
                      <a:cubicBezTo>
                        <a:pt x="122" y="41"/>
                        <a:pt x="126" y="52"/>
                        <a:pt x="122" y="61"/>
                      </a:cubicBezTo>
                      <a:cubicBezTo>
                        <a:pt x="118" y="72"/>
                        <a:pt x="104" y="79"/>
                        <a:pt x="85" y="79"/>
                      </a:cubicBezTo>
                      <a:close/>
                      <a:moveTo>
                        <a:pt x="41" y="6"/>
                      </a:moveTo>
                      <a:cubicBezTo>
                        <a:pt x="24" y="6"/>
                        <a:pt x="13" y="11"/>
                        <a:pt x="9" y="20"/>
                      </a:cubicBezTo>
                      <a:cubicBezTo>
                        <a:pt x="7" y="27"/>
                        <a:pt x="10" y="36"/>
                        <a:pt x="18" y="45"/>
                      </a:cubicBezTo>
                      <a:cubicBezTo>
                        <a:pt x="26" y="54"/>
                        <a:pt x="38" y="62"/>
                        <a:pt x="53" y="67"/>
                      </a:cubicBezTo>
                      <a:cubicBezTo>
                        <a:pt x="64" y="71"/>
                        <a:pt x="75" y="73"/>
                        <a:pt x="85" y="73"/>
                      </a:cubicBezTo>
                      <a:cubicBezTo>
                        <a:pt x="102" y="73"/>
                        <a:pt x="113" y="68"/>
                        <a:pt x="117" y="59"/>
                      </a:cubicBezTo>
                      <a:cubicBezTo>
                        <a:pt x="119" y="52"/>
                        <a:pt x="116" y="43"/>
                        <a:pt x="108" y="34"/>
                      </a:cubicBezTo>
                      <a:cubicBezTo>
                        <a:pt x="100" y="25"/>
                        <a:pt x="88" y="17"/>
                        <a:pt x="73" y="12"/>
                      </a:cubicBezTo>
                      <a:cubicBezTo>
                        <a:pt x="62" y="8"/>
                        <a:pt x="51" y="6"/>
                        <a:pt x="41" y="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Oval 51"/>
                <p:cNvSpPr>
                  <a:spLocks noChangeArrowheads="1"/>
                </p:cNvSpPr>
                <p:nvPr/>
              </p:nvSpPr>
              <p:spPr bwMode="auto">
                <a:xfrm>
                  <a:off x="9617075" y="4329113"/>
                  <a:ext cx="84138" cy="841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Oval 52"/>
                <p:cNvSpPr>
                  <a:spLocks noChangeArrowheads="1"/>
                </p:cNvSpPr>
                <p:nvPr/>
              </p:nvSpPr>
              <p:spPr bwMode="auto">
                <a:xfrm>
                  <a:off x="9785350" y="4413250"/>
                  <a:ext cx="41275" cy="4286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Oval 53"/>
                <p:cNvSpPr>
                  <a:spLocks noChangeArrowheads="1"/>
                </p:cNvSpPr>
                <p:nvPr/>
              </p:nvSpPr>
              <p:spPr bwMode="auto">
                <a:xfrm>
                  <a:off x="9491663" y="4413250"/>
                  <a:ext cx="41275" cy="4286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Oval 54"/>
                <p:cNvSpPr>
                  <a:spLocks noChangeArrowheads="1"/>
                </p:cNvSpPr>
                <p:nvPr/>
              </p:nvSpPr>
              <p:spPr bwMode="auto">
                <a:xfrm>
                  <a:off x="9637713" y="4192588"/>
                  <a:ext cx="42863" cy="4286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73" name="文本框 229"/>
              <p:cNvSpPr txBox="1">
                <a:spLocks noChangeArrowheads="1"/>
              </p:cNvSpPr>
              <p:nvPr/>
            </p:nvSpPr>
            <p:spPr bwMode="auto">
              <a:xfrm>
                <a:off x="5321700" y="4441806"/>
                <a:ext cx="899175" cy="297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585" tIns="36293" rIns="72585" bIns="36293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加入标题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9" name="图片 8" descr="mmexport16083430286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950" y="137160"/>
            <a:ext cx="626745" cy="433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400" dirty="0">
                <a:sym typeface="+mn-lt"/>
              </a:rPr>
              <a:t>不足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65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矩形 13"/>
          <p:cNvSpPr>
            <a:spLocks noChangeArrowheads="1"/>
          </p:cNvSpPr>
          <p:nvPr/>
        </p:nvSpPr>
        <p:spPr bwMode="auto">
          <a:xfrm>
            <a:off x="7427195" y="2450791"/>
            <a:ext cx="423482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点击此处更换</a:t>
            </a: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文本编辑文字点击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此处更换</a:t>
            </a: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文本编辑文字</a:t>
            </a:r>
            <a:endParaRPr lang="en-US" altLang="zh-CN" sz="12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点击此处更换</a:t>
            </a: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文本编辑文字点击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此处更换</a:t>
            </a: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文本编辑文字</a:t>
            </a:r>
            <a:endParaRPr lang="en-US" altLang="zh-CN" sz="12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点击此处更换</a:t>
            </a: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文本编辑文字点击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此处更换</a:t>
            </a: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文本编辑文字</a:t>
            </a:r>
            <a:endParaRPr lang="en-US" altLang="zh-CN" sz="12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点击此处更换</a:t>
            </a: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文本编辑文字点击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此处更换</a:t>
            </a: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文本编辑文字</a:t>
            </a:r>
            <a:endParaRPr lang="en-US" altLang="zh-CN" sz="12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  <a:p>
            <a:endParaRPr lang="en-US" altLang="zh-CN" sz="12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  <a:p>
            <a:endParaRPr lang="en-US" altLang="zh-CN" sz="12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0" name="矩形 15"/>
          <p:cNvSpPr>
            <a:spLocks noChangeArrowheads="1"/>
          </p:cNvSpPr>
          <p:nvPr/>
        </p:nvSpPr>
        <p:spPr bwMode="auto">
          <a:xfrm>
            <a:off x="7427195" y="4419291"/>
            <a:ext cx="423482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点击此处更换</a:t>
            </a: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文本编辑文字点击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此处更换</a:t>
            </a: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文本编辑文字</a:t>
            </a:r>
            <a:endParaRPr lang="en-US" altLang="zh-CN" sz="12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点击此处更换</a:t>
            </a: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文本编辑文字点击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此处更换</a:t>
            </a: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文本编辑文字</a:t>
            </a:r>
            <a:endParaRPr lang="en-US" altLang="zh-CN" sz="12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点击此处更换</a:t>
            </a: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文本编辑文字点击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此处更换</a:t>
            </a: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文本编辑文字</a:t>
            </a:r>
            <a:endParaRPr lang="en-US" altLang="zh-CN" sz="12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点击此处更换</a:t>
            </a: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文本编辑文字点击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此处更换</a:t>
            </a: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文本编辑文字</a:t>
            </a:r>
            <a:endParaRPr lang="en-US" altLang="zh-CN" sz="12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  <a:p>
            <a:endParaRPr lang="en-US" altLang="zh-CN" sz="12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  <a:p>
            <a:endParaRPr lang="en-US" altLang="zh-CN" sz="12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990552" y="2632518"/>
            <a:ext cx="398463" cy="398463"/>
          </a:xfrm>
          <a:prstGeom prst="ellipse">
            <a:avLst/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990552" y="4624831"/>
            <a:ext cx="398463" cy="400050"/>
          </a:xfrm>
          <a:prstGeom prst="ellipse">
            <a:avLst/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722986" y="1895725"/>
            <a:ext cx="5947686" cy="3840335"/>
            <a:chOff x="522288" y="1680358"/>
            <a:chExt cx="4749427" cy="3066638"/>
          </a:xfrm>
        </p:grpSpPr>
        <p:grpSp>
          <p:nvGrpSpPr>
            <p:cNvPr id="44" name="Group 74"/>
            <p:cNvGrpSpPr/>
            <p:nvPr/>
          </p:nvGrpSpPr>
          <p:grpSpPr>
            <a:xfrm>
              <a:off x="522288" y="2144180"/>
              <a:ext cx="925512" cy="1951570"/>
              <a:chOff x="522288" y="1680358"/>
              <a:chExt cx="925512" cy="1864274"/>
            </a:xfrm>
          </p:grpSpPr>
          <p:sp>
            <p:nvSpPr>
              <p:cNvPr id="68" name="Freeform 5"/>
              <p:cNvSpPr/>
              <p:nvPr/>
            </p:nvSpPr>
            <p:spPr bwMode="auto">
              <a:xfrm>
                <a:off x="522288" y="1680358"/>
                <a:ext cx="464284" cy="1864274"/>
              </a:xfrm>
              <a:custGeom>
                <a:avLst/>
                <a:gdLst>
                  <a:gd name="T0" fmla="*/ 152 w 152"/>
                  <a:gd name="T1" fmla="*/ 674 h 674"/>
                  <a:gd name="T2" fmla="*/ 151 w 152"/>
                  <a:gd name="T3" fmla="*/ 0 h 674"/>
                  <a:gd name="T4" fmla="*/ 0 w 152"/>
                  <a:gd name="T5" fmla="*/ 672 h 674"/>
                  <a:gd name="T6" fmla="*/ 152 w 152"/>
                  <a:gd name="T7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674">
                    <a:moveTo>
                      <a:pt x="152" y="674"/>
                    </a:moveTo>
                    <a:lnTo>
                      <a:pt x="151" y="0"/>
                    </a:lnTo>
                    <a:lnTo>
                      <a:pt x="0" y="672"/>
                    </a:lnTo>
                    <a:lnTo>
                      <a:pt x="152" y="674"/>
                    </a:lnTo>
                    <a:close/>
                  </a:path>
                </a:pathLst>
              </a:custGeom>
              <a:solidFill>
                <a:srgbClr val="113F4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9" name="Freeform 6"/>
              <p:cNvSpPr/>
              <p:nvPr/>
            </p:nvSpPr>
            <p:spPr bwMode="auto">
              <a:xfrm>
                <a:off x="983516" y="1680358"/>
                <a:ext cx="464284" cy="1864274"/>
              </a:xfrm>
              <a:custGeom>
                <a:avLst/>
                <a:gdLst>
                  <a:gd name="T0" fmla="*/ 0 w 152"/>
                  <a:gd name="T1" fmla="*/ 674 h 674"/>
                  <a:gd name="T2" fmla="*/ 0 w 152"/>
                  <a:gd name="T3" fmla="*/ 0 h 674"/>
                  <a:gd name="T4" fmla="*/ 152 w 152"/>
                  <a:gd name="T5" fmla="*/ 674 h 674"/>
                  <a:gd name="T6" fmla="*/ 0 w 152"/>
                  <a:gd name="T7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674">
                    <a:moveTo>
                      <a:pt x="0" y="674"/>
                    </a:moveTo>
                    <a:lnTo>
                      <a:pt x="0" y="0"/>
                    </a:lnTo>
                    <a:lnTo>
                      <a:pt x="152" y="674"/>
                    </a:lnTo>
                    <a:lnTo>
                      <a:pt x="0" y="674"/>
                    </a:lnTo>
                    <a:close/>
                  </a:path>
                </a:pathLst>
              </a:custGeom>
              <a:solidFill>
                <a:srgbClr val="113F4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45" name="Group 75"/>
            <p:cNvGrpSpPr/>
            <p:nvPr/>
          </p:nvGrpSpPr>
          <p:grpSpPr>
            <a:xfrm>
              <a:off x="1447800" y="2888053"/>
              <a:ext cx="925512" cy="1207696"/>
              <a:chOff x="1447800" y="1680358"/>
              <a:chExt cx="925512" cy="1864274"/>
            </a:xfrm>
          </p:grpSpPr>
          <p:sp>
            <p:nvSpPr>
              <p:cNvPr id="66" name="Freeform 5"/>
              <p:cNvSpPr/>
              <p:nvPr/>
            </p:nvSpPr>
            <p:spPr bwMode="auto">
              <a:xfrm>
                <a:off x="1447800" y="1680358"/>
                <a:ext cx="464284" cy="1864274"/>
              </a:xfrm>
              <a:custGeom>
                <a:avLst/>
                <a:gdLst>
                  <a:gd name="T0" fmla="*/ 152 w 152"/>
                  <a:gd name="T1" fmla="*/ 674 h 674"/>
                  <a:gd name="T2" fmla="*/ 151 w 152"/>
                  <a:gd name="T3" fmla="*/ 0 h 674"/>
                  <a:gd name="T4" fmla="*/ 0 w 152"/>
                  <a:gd name="T5" fmla="*/ 672 h 674"/>
                  <a:gd name="T6" fmla="*/ 152 w 152"/>
                  <a:gd name="T7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674">
                    <a:moveTo>
                      <a:pt x="152" y="674"/>
                    </a:moveTo>
                    <a:lnTo>
                      <a:pt x="151" y="0"/>
                    </a:lnTo>
                    <a:lnTo>
                      <a:pt x="0" y="672"/>
                    </a:lnTo>
                    <a:lnTo>
                      <a:pt x="152" y="674"/>
                    </a:lnTo>
                    <a:close/>
                  </a:path>
                </a:pathLst>
              </a:custGeom>
              <a:solidFill>
                <a:srgbClr val="55C0A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7" name="Freeform 6"/>
              <p:cNvSpPr/>
              <p:nvPr/>
            </p:nvSpPr>
            <p:spPr bwMode="auto">
              <a:xfrm>
                <a:off x="1909028" y="1680358"/>
                <a:ext cx="464284" cy="1864274"/>
              </a:xfrm>
              <a:custGeom>
                <a:avLst/>
                <a:gdLst>
                  <a:gd name="T0" fmla="*/ 0 w 152"/>
                  <a:gd name="T1" fmla="*/ 674 h 674"/>
                  <a:gd name="T2" fmla="*/ 0 w 152"/>
                  <a:gd name="T3" fmla="*/ 0 h 674"/>
                  <a:gd name="T4" fmla="*/ 152 w 152"/>
                  <a:gd name="T5" fmla="*/ 674 h 674"/>
                  <a:gd name="T6" fmla="*/ 0 w 152"/>
                  <a:gd name="T7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674">
                    <a:moveTo>
                      <a:pt x="0" y="674"/>
                    </a:moveTo>
                    <a:lnTo>
                      <a:pt x="0" y="0"/>
                    </a:lnTo>
                    <a:lnTo>
                      <a:pt x="152" y="674"/>
                    </a:lnTo>
                    <a:lnTo>
                      <a:pt x="0" y="674"/>
                    </a:lnTo>
                    <a:close/>
                  </a:path>
                </a:pathLst>
              </a:custGeom>
              <a:solidFill>
                <a:srgbClr val="55C0A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46" name="Group 76"/>
            <p:cNvGrpSpPr/>
            <p:nvPr/>
          </p:nvGrpSpPr>
          <p:grpSpPr>
            <a:xfrm>
              <a:off x="2400986" y="1680358"/>
              <a:ext cx="925512" cy="2415392"/>
              <a:chOff x="2400986" y="1657350"/>
              <a:chExt cx="925512" cy="1864274"/>
            </a:xfrm>
          </p:grpSpPr>
          <p:sp>
            <p:nvSpPr>
              <p:cNvPr id="64" name="Freeform 5"/>
              <p:cNvSpPr/>
              <p:nvPr/>
            </p:nvSpPr>
            <p:spPr bwMode="auto">
              <a:xfrm>
                <a:off x="2400986" y="1657350"/>
                <a:ext cx="464284" cy="1864274"/>
              </a:xfrm>
              <a:custGeom>
                <a:avLst/>
                <a:gdLst>
                  <a:gd name="T0" fmla="*/ 152 w 152"/>
                  <a:gd name="T1" fmla="*/ 674 h 674"/>
                  <a:gd name="T2" fmla="*/ 151 w 152"/>
                  <a:gd name="T3" fmla="*/ 0 h 674"/>
                  <a:gd name="T4" fmla="*/ 0 w 152"/>
                  <a:gd name="T5" fmla="*/ 672 h 674"/>
                  <a:gd name="T6" fmla="*/ 152 w 152"/>
                  <a:gd name="T7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674">
                    <a:moveTo>
                      <a:pt x="152" y="674"/>
                    </a:moveTo>
                    <a:lnTo>
                      <a:pt x="151" y="0"/>
                    </a:lnTo>
                    <a:lnTo>
                      <a:pt x="0" y="672"/>
                    </a:lnTo>
                    <a:lnTo>
                      <a:pt x="152" y="674"/>
                    </a:lnTo>
                    <a:close/>
                  </a:path>
                </a:pathLst>
              </a:custGeom>
              <a:solidFill>
                <a:srgbClr val="113F4E"/>
              </a:solidFill>
              <a:ln>
                <a:solidFill>
                  <a:srgbClr val="4472C4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5" name="Freeform 6"/>
              <p:cNvSpPr/>
              <p:nvPr/>
            </p:nvSpPr>
            <p:spPr bwMode="auto">
              <a:xfrm>
                <a:off x="2862214" y="1657350"/>
                <a:ext cx="464284" cy="1864274"/>
              </a:xfrm>
              <a:custGeom>
                <a:avLst/>
                <a:gdLst>
                  <a:gd name="T0" fmla="*/ 0 w 152"/>
                  <a:gd name="T1" fmla="*/ 674 h 674"/>
                  <a:gd name="T2" fmla="*/ 0 w 152"/>
                  <a:gd name="T3" fmla="*/ 0 h 674"/>
                  <a:gd name="T4" fmla="*/ 152 w 152"/>
                  <a:gd name="T5" fmla="*/ 674 h 674"/>
                  <a:gd name="T6" fmla="*/ 0 w 152"/>
                  <a:gd name="T7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674">
                    <a:moveTo>
                      <a:pt x="0" y="674"/>
                    </a:moveTo>
                    <a:lnTo>
                      <a:pt x="0" y="0"/>
                    </a:lnTo>
                    <a:lnTo>
                      <a:pt x="152" y="674"/>
                    </a:lnTo>
                    <a:lnTo>
                      <a:pt x="0" y="674"/>
                    </a:lnTo>
                    <a:close/>
                  </a:path>
                </a:pathLst>
              </a:custGeom>
              <a:solidFill>
                <a:srgbClr val="113F4E"/>
              </a:solidFill>
              <a:ln>
                <a:solidFill>
                  <a:srgbClr val="4472C4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47" name="Group 77"/>
            <p:cNvGrpSpPr/>
            <p:nvPr/>
          </p:nvGrpSpPr>
          <p:grpSpPr>
            <a:xfrm>
              <a:off x="3326498" y="2341632"/>
              <a:ext cx="925512" cy="1754118"/>
              <a:chOff x="3326498" y="1657350"/>
              <a:chExt cx="925512" cy="1864274"/>
            </a:xfrm>
          </p:grpSpPr>
          <p:sp>
            <p:nvSpPr>
              <p:cNvPr id="62" name="Freeform 5"/>
              <p:cNvSpPr/>
              <p:nvPr/>
            </p:nvSpPr>
            <p:spPr bwMode="auto">
              <a:xfrm>
                <a:off x="3326498" y="1657350"/>
                <a:ext cx="464284" cy="1864274"/>
              </a:xfrm>
              <a:custGeom>
                <a:avLst/>
                <a:gdLst>
                  <a:gd name="T0" fmla="*/ 152 w 152"/>
                  <a:gd name="T1" fmla="*/ 674 h 674"/>
                  <a:gd name="T2" fmla="*/ 151 w 152"/>
                  <a:gd name="T3" fmla="*/ 0 h 674"/>
                  <a:gd name="T4" fmla="*/ 0 w 152"/>
                  <a:gd name="T5" fmla="*/ 672 h 674"/>
                  <a:gd name="T6" fmla="*/ 152 w 152"/>
                  <a:gd name="T7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674">
                    <a:moveTo>
                      <a:pt x="152" y="674"/>
                    </a:moveTo>
                    <a:lnTo>
                      <a:pt x="151" y="0"/>
                    </a:lnTo>
                    <a:lnTo>
                      <a:pt x="0" y="672"/>
                    </a:lnTo>
                    <a:lnTo>
                      <a:pt x="152" y="674"/>
                    </a:lnTo>
                    <a:close/>
                  </a:path>
                </a:pathLst>
              </a:custGeom>
              <a:solidFill>
                <a:srgbClr val="55C0AF"/>
              </a:solidFill>
              <a:ln>
                <a:solidFill>
                  <a:srgbClr val="4472C4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3" name="Freeform 6"/>
              <p:cNvSpPr/>
              <p:nvPr/>
            </p:nvSpPr>
            <p:spPr bwMode="auto">
              <a:xfrm>
                <a:off x="3787726" y="1657350"/>
                <a:ext cx="464284" cy="1864274"/>
              </a:xfrm>
              <a:custGeom>
                <a:avLst/>
                <a:gdLst>
                  <a:gd name="T0" fmla="*/ 0 w 152"/>
                  <a:gd name="T1" fmla="*/ 674 h 674"/>
                  <a:gd name="T2" fmla="*/ 0 w 152"/>
                  <a:gd name="T3" fmla="*/ 0 h 674"/>
                  <a:gd name="T4" fmla="*/ 152 w 152"/>
                  <a:gd name="T5" fmla="*/ 674 h 674"/>
                  <a:gd name="T6" fmla="*/ 0 w 152"/>
                  <a:gd name="T7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674">
                    <a:moveTo>
                      <a:pt x="0" y="674"/>
                    </a:moveTo>
                    <a:lnTo>
                      <a:pt x="0" y="0"/>
                    </a:lnTo>
                    <a:lnTo>
                      <a:pt x="152" y="674"/>
                    </a:lnTo>
                    <a:lnTo>
                      <a:pt x="0" y="674"/>
                    </a:lnTo>
                    <a:close/>
                  </a:path>
                </a:pathLst>
              </a:custGeom>
              <a:solidFill>
                <a:srgbClr val="55C0A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48" name="Group 78"/>
            <p:cNvGrpSpPr/>
            <p:nvPr/>
          </p:nvGrpSpPr>
          <p:grpSpPr>
            <a:xfrm>
              <a:off x="4252010" y="2637811"/>
              <a:ext cx="925512" cy="1457939"/>
              <a:chOff x="4252010" y="1669891"/>
              <a:chExt cx="925512" cy="1864274"/>
            </a:xfrm>
          </p:grpSpPr>
          <p:sp>
            <p:nvSpPr>
              <p:cNvPr id="60" name="Freeform 5"/>
              <p:cNvSpPr/>
              <p:nvPr/>
            </p:nvSpPr>
            <p:spPr bwMode="auto">
              <a:xfrm>
                <a:off x="4252010" y="1669891"/>
                <a:ext cx="464284" cy="1864274"/>
              </a:xfrm>
              <a:custGeom>
                <a:avLst/>
                <a:gdLst>
                  <a:gd name="T0" fmla="*/ 152 w 152"/>
                  <a:gd name="T1" fmla="*/ 674 h 674"/>
                  <a:gd name="T2" fmla="*/ 151 w 152"/>
                  <a:gd name="T3" fmla="*/ 0 h 674"/>
                  <a:gd name="T4" fmla="*/ 0 w 152"/>
                  <a:gd name="T5" fmla="*/ 672 h 674"/>
                  <a:gd name="T6" fmla="*/ 152 w 152"/>
                  <a:gd name="T7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674">
                    <a:moveTo>
                      <a:pt x="152" y="674"/>
                    </a:moveTo>
                    <a:lnTo>
                      <a:pt x="151" y="0"/>
                    </a:lnTo>
                    <a:lnTo>
                      <a:pt x="0" y="672"/>
                    </a:lnTo>
                    <a:lnTo>
                      <a:pt x="152" y="674"/>
                    </a:lnTo>
                    <a:close/>
                  </a:path>
                </a:pathLst>
              </a:custGeom>
              <a:solidFill>
                <a:srgbClr val="113F4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713238" y="1669891"/>
                <a:ext cx="464284" cy="1864274"/>
              </a:xfrm>
              <a:custGeom>
                <a:avLst/>
                <a:gdLst>
                  <a:gd name="T0" fmla="*/ 0 w 152"/>
                  <a:gd name="T1" fmla="*/ 674 h 674"/>
                  <a:gd name="T2" fmla="*/ 0 w 152"/>
                  <a:gd name="T3" fmla="*/ 0 h 674"/>
                  <a:gd name="T4" fmla="*/ 152 w 152"/>
                  <a:gd name="T5" fmla="*/ 674 h 674"/>
                  <a:gd name="T6" fmla="*/ 0 w 152"/>
                  <a:gd name="T7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674">
                    <a:moveTo>
                      <a:pt x="0" y="674"/>
                    </a:moveTo>
                    <a:lnTo>
                      <a:pt x="0" y="0"/>
                    </a:lnTo>
                    <a:lnTo>
                      <a:pt x="152" y="674"/>
                    </a:lnTo>
                    <a:lnTo>
                      <a:pt x="0" y="674"/>
                    </a:lnTo>
                    <a:close/>
                  </a:path>
                </a:pathLst>
              </a:custGeom>
              <a:solidFill>
                <a:srgbClr val="113F4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522288" y="4366052"/>
              <a:ext cx="925512" cy="2089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marL="0" marR="0" lvl="0" indent="0" algn="ctr" defTabSz="10877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Fix Cost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Text Box 10"/>
            <p:cNvSpPr txBox="1">
              <a:spLocks noChangeArrowheads="1"/>
            </p:cNvSpPr>
            <p:nvPr/>
          </p:nvSpPr>
          <p:spPr bwMode="auto">
            <a:xfrm>
              <a:off x="1446272" y="4366052"/>
              <a:ext cx="925512" cy="3809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marL="0" marR="0" lvl="0" indent="0" algn="ctr" defTabSz="10877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Property</a:t>
              </a: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10877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Cost</a:t>
              </a: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2402514" y="4366052"/>
              <a:ext cx="925512" cy="2089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marL="0" marR="0" lvl="0" indent="0" algn="ctr" defTabSz="10877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Interest</a:t>
              </a: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3328026" y="4366052"/>
              <a:ext cx="925512" cy="3809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marL="0" marR="0" lvl="0" indent="0" algn="ctr" defTabSz="10877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Another</a:t>
              </a: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10877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Cost</a:t>
              </a: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Text Box 10"/>
            <p:cNvSpPr txBox="1">
              <a:spLocks noChangeArrowheads="1"/>
            </p:cNvSpPr>
            <p:nvPr/>
          </p:nvSpPr>
          <p:spPr bwMode="auto">
            <a:xfrm>
              <a:off x="4252010" y="4366052"/>
              <a:ext cx="925512" cy="3809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marL="0" marR="0" lvl="0" indent="0" algn="ctr" defTabSz="10877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Labor </a:t>
              </a: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10877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Payment</a:t>
              </a: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54" name="Straight Connector 88"/>
            <p:cNvCxnSpPr/>
            <p:nvPr/>
          </p:nvCxnSpPr>
          <p:spPr>
            <a:xfrm>
              <a:off x="522288" y="4248150"/>
              <a:ext cx="4749427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2553339" y="3604052"/>
              <a:ext cx="617754" cy="3809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45720" tIns="22860" rIns="45720" bIns="22860">
              <a:spAutoFit/>
            </a:bodyPr>
            <a:lstStyle/>
            <a:p>
              <a:pPr marL="0" marR="0" lvl="0" indent="0" algn="ctr" defTabSz="10877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sz="2800" b="0" i="0" u="none" strike="noStrike" kern="0" cap="none" spc="-15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90%</a:t>
              </a:r>
              <a:endParaRPr kumimoji="0" lang="en-CA" sz="2800" b="0" i="0" u="none" strike="noStrike" kern="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3478850" y="3604052"/>
              <a:ext cx="617754" cy="3809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45720" tIns="22860" rIns="45720" bIns="22860">
              <a:spAutoFit/>
            </a:bodyPr>
            <a:lstStyle/>
            <a:p>
              <a:pPr marL="0" marR="0" lvl="0" indent="0" algn="ctr" defTabSz="10877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sz="2800" b="0" i="0" u="none" strike="noStrike" kern="0" cap="none" spc="-15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67%</a:t>
              </a:r>
              <a:endParaRPr kumimoji="0" lang="en-CA" sz="2800" b="0" i="0" u="none" strike="noStrike" kern="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4404363" y="3604052"/>
              <a:ext cx="617754" cy="3809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45720" tIns="22860" rIns="45720" bIns="22860">
              <a:spAutoFit/>
            </a:bodyPr>
            <a:lstStyle/>
            <a:p>
              <a:pPr marL="0" marR="0" lvl="0" indent="0" algn="ctr" defTabSz="10877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sz="2800" b="0" i="0" u="none" strike="noStrike" kern="0" cap="none" spc="-15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54%</a:t>
              </a:r>
              <a:endParaRPr kumimoji="0" lang="en-CA" sz="2800" b="0" i="0" u="none" strike="noStrike" kern="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1600153" y="3604052"/>
              <a:ext cx="617754" cy="3809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45720" tIns="22860" rIns="45720" bIns="22860">
              <a:spAutoFit/>
            </a:bodyPr>
            <a:lstStyle/>
            <a:p>
              <a:pPr marL="0" marR="0" lvl="0" indent="0" algn="ctr" defTabSz="10877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sz="2800" b="0" i="0" u="none" strike="noStrike" kern="0" cap="none" spc="-15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39%</a:t>
              </a:r>
              <a:endParaRPr kumimoji="0" lang="en-CA" sz="2800" b="0" i="0" u="none" strike="noStrike" kern="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674641" y="3604052"/>
              <a:ext cx="617754" cy="3809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45720" tIns="22860" rIns="45720" bIns="22860">
              <a:spAutoFit/>
            </a:bodyPr>
            <a:lstStyle/>
            <a:p>
              <a:pPr marL="0" marR="0" lvl="0" indent="0" algn="ctr" defTabSz="10877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sz="2800" b="0" i="0" u="none" strike="noStrike" kern="0" cap="none" spc="-15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79%</a:t>
              </a:r>
              <a:endParaRPr kumimoji="0" lang="en-CA" sz="2800" b="0" i="0" u="none" strike="noStrike" kern="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9" name="图片 8" descr="mmexport16083430286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160" y="176530"/>
            <a:ext cx="626745" cy="433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400" dirty="0">
                <a:sym typeface="+mn-lt"/>
              </a:rPr>
              <a:t>明年展望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5626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566619" y="1923081"/>
            <a:ext cx="1063828" cy="1063828"/>
            <a:chOff x="6406391" y="3446094"/>
            <a:chExt cx="838200" cy="838200"/>
          </a:xfrm>
        </p:grpSpPr>
        <p:sp>
          <p:nvSpPr>
            <p:cNvPr id="27" name="椭圆 26"/>
            <p:cNvSpPr/>
            <p:nvPr/>
          </p:nvSpPr>
          <p:spPr>
            <a:xfrm>
              <a:off x="6406391" y="3446094"/>
              <a:ext cx="838200" cy="838200"/>
            </a:xfrm>
            <a:prstGeom prst="ellipse">
              <a:avLst/>
            </a:prstGeom>
            <a:solidFill>
              <a:srgbClr val="113F4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525545" y="3642360"/>
              <a:ext cx="599892" cy="445668"/>
            </a:xfrm>
            <a:custGeom>
              <a:avLst/>
              <a:gdLst>
                <a:gd name="T0" fmla="*/ 44 w 209"/>
                <a:gd name="T1" fmla="*/ 99 h 155"/>
                <a:gd name="T2" fmla="*/ 24 w 209"/>
                <a:gd name="T3" fmla="*/ 87 h 155"/>
                <a:gd name="T4" fmla="*/ 28 w 209"/>
                <a:gd name="T5" fmla="*/ 4 h 155"/>
                <a:gd name="T6" fmla="*/ 179 w 209"/>
                <a:gd name="T7" fmla="*/ 4 h 155"/>
                <a:gd name="T8" fmla="*/ 182 w 209"/>
                <a:gd name="T9" fmla="*/ 87 h 155"/>
                <a:gd name="T10" fmla="*/ 161 w 209"/>
                <a:gd name="T11" fmla="*/ 99 h 155"/>
                <a:gd name="T12" fmla="*/ 209 w 209"/>
                <a:gd name="T13" fmla="*/ 141 h 155"/>
                <a:gd name="T14" fmla="*/ 7 w 209"/>
                <a:gd name="T15" fmla="*/ 155 h 155"/>
                <a:gd name="T16" fmla="*/ 63 w 209"/>
                <a:gd name="T17" fmla="*/ 102 h 155"/>
                <a:gd name="T18" fmla="*/ 63 w 209"/>
                <a:gd name="T19" fmla="*/ 99 h 155"/>
                <a:gd name="T20" fmla="*/ 36 w 209"/>
                <a:gd name="T21" fmla="*/ 12 h 155"/>
                <a:gd name="T22" fmla="*/ 36 w 209"/>
                <a:gd name="T23" fmla="*/ 12 h 155"/>
                <a:gd name="T24" fmla="*/ 36 w 209"/>
                <a:gd name="T25" fmla="*/ 87 h 155"/>
                <a:gd name="T26" fmla="*/ 170 w 209"/>
                <a:gd name="T27" fmla="*/ 87 h 155"/>
                <a:gd name="T28" fmla="*/ 170 w 209"/>
                <a:gd name="T29" fmla="*/ 12 h 155"/>
                <a:gd name="T30" fmla="*/ 27 w 209"/>
                <a:gd name="T31" fmla="*/ 133 h 155"/>
                <a:gd name="T32" fmla="*/ 31 w 209"/>
                <a:gd name="T33" fmla="*/ 126 h 155"/>
                <a:gd name="T34" fmla="*/ 61 w 209"/>
                <a:gd name="T35" fmla="*/ 115 h 155"/>
                <a:gd name="T36" fmla="*/ 157 w 209"/>
                <a:gd name="T37" fmla="*/ 110 h 155"/>
                <a:gd name="T38" fmla="*/ 170 w 209"/>
                <a:gd name="T39" fmla="*/ 110 h 155"/>
                <a:gd name="T40" fmla="*/ 140 w 209"/>
                <a:gd name="T41" fmla="*/ 115 h 155"/>
                <a:gd name="T42" fmla="*/ 139 w 209"/>
                <a:gd name="T43" fmla="*/ 110 h 155"/>
                <a:gd name="T44" fmla="*/ 136 w 209"/>
                <a:gd name="T45" fmla="*/ 115 h 155"/>
                <a:gd name="T46" fmla="*/ 103 w 209"/>
                <a:gd name="T47" fmla="*/ 110 h 155"/>
                <a:gd name="T48" fmla="*/ 117 w 209"/>
                <a:gd name="T49" fmla="*/ 110 h 155"/>
                <a:gd name="T50" fmla="*/ 84 w 209"/>
                <a:gd name="T51" fmla="*/ 115 h 155"/>
                <a:gd name="T52" fmla="*/ 85 w 209"/>
                <a:gd name="T53" fmla="*/ 110 h 155"/>
                <a:gd name="T54" fmla="*/ 80 w 209"/>
                <a:gd name="T55" fmla="*/ 115 h 155"/>
                <a:gd name="T56" fmla="*/ 152 w 209"/>
                <a:gd name="T57" fmla="*/ 117 h 155"/>
                <a:gd name="T58" fmla="*/ 175 w 209"/>
                <a:gd name="T59" fmla="*/ 117 h 155"/>
                <a:gd name="T60" fmla="*/ 134 w 209"/>
                <a:gd name="T61" fmla="*/ 123 h 155"/>
                <a:gd name="T62" fmla="*/ 132 w 209"/>
                <a:gd name="T63" fmla="*/ 117 h 155"/>
                <a:gd name="T64" fmla="*/ 129 w 209"/>
                <a:gd name="T65" fmla="*/ 123 h 155"/>
                <a:gd name="T66" fmla="*/ 94 w 209"/>
                <a:gd name="T67" fmla="*/ 117 h 155"/>
                <a:gd name="T68" fmla="*/ 109 w 209"/>
                <a:gd name="T69" fmla="*/ 117 h 155"/>
                <a:gd name="T70" fmla="*/ 73 w 209"/>
                <a:gd name="T71" fmla="*/ 123 h 155"/>
                <a:gd name="T72" fmla="*/ 75 w 209"/>
                <a:gd name="T73" fmla="*/ 117 h 155"/>
                <a:gd name="T74" fmla="*/ 68 w 209"/>
                <a:gd name="T75" fmla="*/ 123 h 155"/>
                <a:gd name="T76" fmla="*/ 37 w 209"/>
                <a:gd name="T77" fmla="*/ 117 h 155"/>
                <a:gd name="T78" fmla="*/ 51 w 209"/>
                <a:gd name="T79" fmla="*/ 117 h 155"/>
                <a:gd name="T80" fmla="*/ 163 w 209"/>
                <a:gd name="T81" fmla="*/ 133 h 155"/>
                <a:gd name="T82" fmla="*/ 160 w 209"/>
                <a:gd name="T83" fmla="*/ 126 h 155"/>
                <a:gd name="T84" fmla="*/ 158 w 209"/>
                <a:gd name="T85" fmla="*/ 133 h 155"/>
                <a:gd name="T86" fmla="*/ 119 w 209"/>
                <a:gd name="T87" fmla="*/ 126 h 155"/>
                <a:gd name="T88" fmla="*/ 135 w 209"/>
                <a:gd name="T89" fmla="*/ 126 h 155"/>
                <a:gd name="T90" fmla="*/ 98 w 209"/>
                <a:gd name="T91" fmla="*/ 133 h 155"/>
                <a:gd name="T92" fmla="*/ 98 w 209"/>
                <a:gd name="T93" fmla="*/ 126 h 155"/>
                <a:gd name="T94" fmla="*/ 92 w 209"/>
                <a:gd name="T95" fmla="*/ 133 h 155"/>
                <a:gd name="T96" fmla="*/ 57 w 209"/>
                <a:gd name="T97" fmla="*/ 126 h 155"/>
                <a:gd name="T98" fmla="*/ 73 w 209"/>
                <a:gd name="T99" fmla="*/ 12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9" h="155">
                  <a:moveTo>
                    <a:pt x="27" y="102"/>
                  </a:moveTo>
                  <a:cubicBezTo>
                    <a:pt x="44" y="102"/>
                    <a:pt x="44" y="102"/>
                    <a:pt x="44" y="102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33" y="99"/>
                    <a:pt x="30" y="98"/>
                    <a:pt x="28" y="96"/>
                  </a:cubicBezTo>
                  <a:cubicBezTo>
                    <a:pt x="25" y="93"/>
                    <a:pt x="24" y="90"/>
                    <a:pt x="24" y="87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9"/>
                    <a:pt x="25" y="6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30" y="1"/>
                    <a:pt x="33" y="0"/>
                    <a:pt x="36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3" y="0"/>
                    <a:pt x="177" y="1"/>
                    <a:pt x="179" y="4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81" y="6"/>
                    <a:pt x="182" y="9"/>
                    <a:pt x="182" y="12"/>
                  </a:cubicBezTo>
                  <a:cubicBezTo>
                    <a:pt x="182" y="87"/>
                    <a:pt x="182" y="87"/>
                    <a:pt x="182" y="87"/>
                  </a:cubicBezTo>
                  <a:cubicBezTo>
                    <a:pt x="182" y="90"/>
                    <a:pt x="181" y="93"/>
                    <a:pt x="179" y="96"/>
                  </a:cubicBezTo>
                  <a:cubicBezTo>
                    <a:pt x="177" y="98"/>
                    <a:pt x="173" y="99"/>
                    <a:pt x="170" y="99"/>
                  </a:cubicBezTo>
                  <a:cubicBezTo>
                    <a:pt x="161" y="99"/>
                    <a:pt x="161" y="99"/>
                    <a:pt x="161" y="99"/>
                  </a:cubicBezTo>
                  <a:cubicBezTo>
                    <a:pt x="161" y="102"/>
                    <a:pt x="161" y="102"/>
                    <a:pt x="161" y="102"/>
                  </a:cubicBezTo>
                  <a:cubicBezTo>
                    <a:pt x="180" y="102"/>
                    <a:pt x="180" y="102"/>
                    <a:pt x="180" y="102"/>
                  </a:cubicBezTo>
                  <a:cubicBezTo>
                    <a:pt x="209" y="141"/>
                    <a:pt x="209" y="141"/>
                    <a:pt x="209" y="141"/>
                  </a:cubicBezTo>
                  <a:cubicBezTo>
                    <a:pt x="209" y="141"/>
                    <a:pt x="209" y="141"/>
                    <a:pt x="209" y="141"/>
                  </a:cubicBezTo>
                  <a:cubicBezTo>
                    <a:pt x="202" y="155"/>
                    <a:pt x="202" y="155"/>
                    <a:pt x="202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27" y="102"/>
                    <a:pt x="27" y="102"/>
                    <a:pt x="27" y="102"/>
                  </a:cubicBezTo>
                  <a:close/>
                  <a:moveTo>
                    <a:pt x="63" y="102"/>
                  </a:moveTo>
                  <a:cubicBezTo>
                    <a:pt x="143" y="102"/>
                    <a:pt x="143" y="102"/>
                    <a:pt x="143" y="102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102"/>
                    <a:pt x="63" y="102"/>
                    <a:pt x="63" y="102"/>
                  </a:cubicBezTo>
                  <a:close/>
                  <a:moveTo>
                    <a:pt x="170" y="12"/>
                  </a:move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0" y="12"/>
                    <a:pt x="170" y="12"/>
                    <a:pt x="170" y="12"/>
                  </a:cubicBezTo>
                  <a:cubicBezTo>
                    <a:pt x="170" y="12"/>
                    <a:pt x="170" y="12"/>
                    <a:pt x="170" y="12"/>
                  </a:cubicBezTo>
                  <a:cubicBezTo>
                    <a:pt x="170" y="12"/>
                    <a:pt x="170" y="12"/>
                    <a:pt x="170" y="12"/>
                  </a:cubicBezTo>
                  <a:cubicBezTo>
                    <a:pt x="170" y="12"/>
                    <a:pt x="170" y="12"/>
                    <a:pt x="170" y="12"/>
                  </a:cubicBezTo>
                  <a:close/>
                  <a:moveTo>
                    <a:pt x="31" y="126"/>
                  </a:moveTo>
                  <a:cubicBezTo>
                    <a:pt x="30" y="128"/>
                    <a:pt x="28" y="131"/>
                    <a:pt x="27" y="133"/>
                  </a:cubicBezTo>
                  <a:cubicBezTo>
                    <a:pt x="34" y="133"/>
                    <a:pt x="41" y="133"/>
                    <a:pt x="48" y="133"/>
                  </a:cubicBezTo>
                  <a:cubicBezTo>
                    <a:pt x="49" y="131"/>
                    <a:pt x="50" y="128"/>
                    <a:pt x="51" y="126"/>
                  </a:cubicBezTo>
                  <a:cubicBezTo>
                    <a:pt x="44" y="126"/>
                    <a:pt x="38" y="126"/>
                    <a:pt x="31" y="126"/>
                  </a:cubicBezTo>
                  <a:close/>
                  <a:moveTo>
                    <a:pt x="41" y="110"/>
                  </a:moveTo>
                  <a:cubicBezTo>
                    <a:pt x="40" y="111"/>
                    <a:pt x="39" y="113"/>
                    <a:pt x="38" y="115"/>
                  </a:cubicBezTo>
                  <a:cubicBezTo>
                    <a:pt x="46" y="115"/>
                    <a:pt x="53" y="115"/>
                    <a:pt x="61" y="115"/>
                  </a:cubicBezTo>
                  <a:cubicBezTo>
                    <a:pt x="62" y="113"/>
                    <a:pt x="62" y="111"/>
                    <a:pt x="63" y="110"/>
                  </a:cubicBezTo>
                  <a:cubicBezTo>
                    <a:pt x="56" y="110"/>
                    <a:pt x="49" y="110"/>
                    <a:pt x="41" y="110"/>
                  </a:cubicBezTo>
                  <a:close/>
                  <a:moveTo>
                    <a:pt x="157" y="110"/>
                  </a:moveTo>
                  <a:cubicBezTo>
                    <a:pt x="157" y="111"/>
                    <a:pt x="158" y="113"/>
                    <a:pt x="159" y="115"/>
                  </a:cubicBezTo>
                  <a:cubicBezTo>
                    <a:pt x="164" y="115"/>
                    <a:pt x="169" y="115"/>
                    <a:pt x="173" y="115"/>
                  </a:cubicBezTo>
                  <a:cubicBezTo>
                    <a:pt x="172" y="113"/>
                    <a:pt x="171" y="111"/>
                    <a:pt x="170" y="110"/>
                  </a:cubicBezTo>
                  <a:cubicBezTo>
                    <a:pt x="166" y="110"/>
                    <a:pt x="161" y="110"/>
                    <a:pt x="157" y="110"/>
                  </a:cubicBezTo>
                  <a:close/>
                  <a:moveTo>
                    <a:pt x="139" y="110"/>
                  </a:moveTo>
                  <a:cubicBezTo>
                    <a:pt x="139" y="111"/>
                    <a:pt x="140" y="113"/>
                    <a:pt x="140" y="115"/>
                  </a:cubicBezTo>
                  <a:cubicBezTo>
                    <a:pt x="145" y="115"/>
                    <a:pt x="150" y="115"/>
                    <a:pt x="155" y="115"/>
                  </a:cubicBezTo>
                  <a:cubicBezTo>
                    <a:pt x="154" y="113"/>
                    <a:pt x="153" y="111"/>
                    <a:pt x="152" y="110"/>
                  </a:cubicBezTo>
                  <a:cubicBezTo>
                    <a:pt x="148" y="110"/>
                    <a:pt x="143" y="110"/>
                    <a:pt x="139" y="110"/>
                  </a:cubicBezTo>
                  <a:close/>
                  <a:moveTo>
                    <a:pt x="121" y="110"/>
                  </a:moveTo>
                  <a:cubicBezTo>
                    <a:pt x="121" y="111"/>
                    <a:pt x="121" y="113"/>
                    <a:pt x="122" y="115"/>
                  </a:cubicBezTo>
                  <a:cubicBezTo>
                    <a:pt x="126" y="115"/>
                    <a:pt x="131" y="115"/>
                    <a:pt x="136" y="115"/>
                  </a:cubicBezTo>
                  <a:cubicBezTo>
                    <a:pt x="135" y="113"/>
                    <a:pt x="135" y="111"/>
                    <a:pt x="134" y="110"/>
                  </a:cubicBezTo>
                  <a:cubicBezTo>
                    <a:pt x="130" y="110"/>
                    <a:pt x="125" y="110"/>
                    <a:pt x="121" y="110"/>
                  </a:cubicBezTo>
                  <a:close/>
                  <a:moveTo>
                    <a:pt x="103" y="110"/>
                  </a:moveTo>
                  <a:cubicBezTo>
                    <a:pt x="103" y="111"/>
                    <a:pt x="103" y="113"/>
                    <a:pt x="103" y="115"/>
                  </a:cubicBezTo>
                  <a:cubicBezTo>
                    <a:pt x="108" y="115"/>
                    <a:pt x="113" y="115"/>
                    <a:pt x="117" y="115"/>
                  </a:cubicBezTo>
                  <a:cubicBezTo>
                    <a:pt x="117" y="113"/>
                    <a:pt x="117" y="111"/>
                    <a:pt x="117" y="110"/>
                  </a:cubicBezTo>
                  <a:cubicBezTo>
                    <a:pt x="112" y="110"/>
                    <a:pt x="108" y="110"/>
                    <a:pt x="103" y="110"/>
                  </a:cubicBezTo>
                  <a:close/>
                  <a:moveTo>
                    <a:pt x="85" y="110"/>
                  </a:moveTo>
                  <a:cubicBezTo>
                    <a:pt x="85" y="111"/>
                    <a:pt x="85" y="113"/>
                    <a:pt x="84" y="115"/>
                  </a:cubicBezTo>
                  <a:cubicBezTo>
                    <a:pt x="89" y="115"/>
                    <a:pt x="94" y="115"/>
                    <a:pt x="98" y="115"/>
                  </a:cubicBezTo>
                  <a:cubicBezTo>
                    <a:pt x="99" y="113"/>
                    <a:pt x="99" y="111"/>
                    <a:pt x="99" y="110"/>
                  </a:cubicBezTo>
                  <a:cubicBezTo>
                    <a:pt x="94" y="110"/>
                    <a:pt x="90" y="110"/>
                    <a:pt x="85" y="110"/>
                  </a:cubicBezTo>
                  <a:close/>
                  <a:moveTo>
                    <a:pt x="67" y="110"/>
                  </a:moveTo>
                  <a:cubicBezTo>
                    <a:pt x="67" y="111"/>
                    <a:pt x="66" y="113"/>
                    <a:pt x="66" y="115"/>
                  </a:cubicBezTo>
                  <a:cubicBezTo>
                    <a:pt x="70" y="115"/>
                    <a:pt x="75" y="115"/>
                    <a:pt x="80" y="115"/>
                  </a:cubicBezTo>
                  <a:cubicBezTo>
                    <a:pt x="80" y="113"/>
                    <a:pt x="81" y="111"/>
                    <a:pt x="81" y="110"/>
                  </a:cubicBezTo>
                  <a:cubicBezTo>
                    <a:pt x="77" y="110"/>
                    <a:pt x="72" y="110"/>
                    <a:pt x="67" y="110"/>
                  </a:cubicBezTo>
                  <a:close/>
                  <a:moveTo>
                    <a:pt x="152" y="117"/>
                  </a:moveTo>
                  <a:cubicBezTo>
                    <a:pt x="153" y="119"/>
                    <a:pt x="153" y="121"/>
                    <a:pt x="154" y="123"/>
                  </a:cubicBezTo>
                  <a:cubicBezTo>
                    <a:pt x="162" y="123"/>
                    <a:pt x="170" y="123"/>
                    <a:pt x="178" y="123"/>
                  </a:cubicBezTo>
                  <a:cubicBezTo>
                    <a:pt x="177" y="121"/>
                    <a:pt x="176" y="119"/>
                    <a:pt x="175" y="117"/>
                  </a:cubicBezTo>
                  <a:cubicBezTo>
                    <a:pt x="167" y="117"/>
                    <a:pt x="160" y="117"/>
                    <a:pt x="152" y="117"/>
                  </a:cubicBezTo>
                  <a:close/>
                  <a:moveTo>
                    <a:pt x="132" y="117"/>
                  </a:moveTo>
                  <a:cubicBezTo>
                    <a:pt x="133" y="119"/>
                    <a:pt x="133" y="121"/>
                    <a:pt x="134" y="123"/>
                  </a:cubicBezTo>
                  <a:cubicBezTo>
                    <a:pt x="139" y="123"/>
                    <a:pt x="144" y="123"/>
                    <a:pt x="149" y="123"/>
                  </a:cubicBezTo>
                  <a:cubicBezTo>
                    <a:pt x="148" y="121"/>
                    <a:pt x="148" y="119"/>
                    <a:pt x="147" y="117"/>
                  </a:cubicBezTo>
                  <a:cubicBezTo>
                    <a:pt x="142" y="117"/>
                    <a:pt x="137" y="117"/>
                    <a:pt x="132" y="117"/>
                  </a:cubicBezTo>
                  <a:close/>
                  <a:moveTo>
                    <a:pt x="113" y="117"/>
                  </a:moveTo>
                  <a:cubicBezTo>
                    <a:pt x="113" y="119"/>
                    <a:pt x="114" y="121"/>
                    <a:pt x="114" y="123"/>
                  </a:cubicBezTo>
                  <a:cubicBezTo>
                    <a:pt x="119" y="123"/>
                    <a:pt x="124" y="123"/>
                    <a:pt x="129" y="123"/>
                  </a:cubicBezTo>
                  <a:cubicBezTo>
                    <a:pt x="129" y="121"/>
                    <a:pt x="128" y="119"/>
                    <a:pt x="128" y="117"/>
                  </a:cubicBezTo>
                  <a:cubicBezTo>
                    <a:pt x="123" y="117"/>
                    <a:pt x="118" y="117"/>
                    <a:pt x="113" y="117"/>
                  </a:cubicBezTo>
                  <a:close/>
                  <a:moveTo>
                    <a:pt x="94" y="117"/>
                  </a:moveTo>
                  <a:cubicBezTo>
                    <a:pt x="94" y="119"/>
                    <a:pt x="94" y="121"/>
                    <a:pt x="93" y="123"/>
                  </a:cubicBezTo>
                  <a:cubicBezTo>
                    <a:pt x="99" y="123"/>
                    <a:pt x="104" y="123"/>
                    <a:pt x="109" y="123"/>
                  </a:cubicBezTo>
                  <a:cubicBezTo>
                    <a:pt x="109" y="121"/>
                    <a:pt x="109" y="119"/>
                    <a:pt x="109" y="117"/>
                  </a:cubicBezTo>
                  <a:cubicBezTo>
                    <a:pt x="104" y="117"/>
                    <a:pt x="99" y="117"/>
                    <a:pt x="94" y="117"/>
                  </a:cubicBezTo>
                  <a:close/>
                  <a:moveTo>
                    <a:pt x="75" y="117"/>
                  </a:moveTo>
                  <a:cubicBezTo>
                    <a:pt x="74" y="119"/>
                    <a:pt x="74" y="121"/>
                    <a:pt x="73" y="123"/>
                  </a:cubicBezTo>
                  <a:cubicBezTo>
                    <a:pt x="79" y="123"/>
                    <a:pt x="84" y="123"/>
                    <a:pt x="89" y="123"/>
                  </a:cubicBezTo>
                  <a:cubicBezTo>
                    <a:pt x="89" y="121"/>
                    <a:pt x="89" y="119"/>
                    <a:pt x="90" y="117"/>
                  </a:cubicBezTo>
                  <a:cubicBezTo>
                    <a:pt x="85" y="117"/>
                    <a:pt x="80" y="117"/>
                    <a:pt x="75" y="117"/>
                  </a:cubicBezTo>
                  <a:close/>
                  <a:moveTo>
                    <a:pt x="56" y="117"/>
                  </a:moveTo>
                  <a:cubicBezTo>
                    <a:pt x="55" y="119"/>
                    <a:pt x="54" y="121"/>
                    <a:pt x="53" y="123"/>
                  </a:cubicBezTo>
                  <a:cubicBezTo>
                    <a:pt x="58" y="123"/>
                    <a:pt x="63" y="123"/>
                    <a:pt x="68" y="123"/>
                  </a:cubicBezTo>
                  <a:cubicBezTo>
                    <a:pt x="69" y="121"/>
                    <a:pt x="70" y="119"/>
                    <a:pt x="70" y="117"/>
                  </a:cubicBezTo>
                  <a:cubicBezTo>
                    <a:pt x="65" y="117"/>
                    <a:pt x="60" y="117"/>
                    <a:pt x="56" y="117"/>
                  </a:cubicBezTo>
                  <a:close/>
                  <a:moveTo>
                    <a:pt x="37" y="117"/>
                  </a:moveTo>
                  <a:cubicBezTo>
                    <a:pt x="35" y="119"/>
                    <a:pt x="34" y="121"/>
                    <a:pt x="33" y="123"/>
                  </a:cubicBezTo>
                  <a:cubicBezTo>
                    <a:pt x="38" y="123"/>
                    <a:pt x="43" y="123"/>
                    <a:pt x="48" y="123"/>
                  </a:cubicBezTo>
                  <a:cubicBezTo>
                    <a:pt x="49" y="121"/>
                    <a:pt x="50" y="119"/>
                    <a:pt x="51" y="117"/>
                  </a:cubicBezTo>
                  <a:cubicBezTo>
                    <a:pt x="46" y="117"/>
                    <a:pt x="41" y="117"/>
                    <a:pt x="37" y="117"/>
                  </a:cubicBezTo>
                  <a:close/>
                  <a:moveTo>
                    <a:pt x="160" y="126"/>
                  </a:moveTo>
                  <a:cubicBezTo>
                    <a:pt x="161" y="128"/>
                    <a:pt x="162" y="131"/>
                    <a:pt x="163" y="133"/>
                  </a:cubicBezTo>
                  <a:cubicBezTo>
                    <a:pt x="170" y="133"/>
                    <a:pt x="177" y="133"/>
                    <a:pt x="184" y="133"/>
                  </a:cubicBezTo>
                  <a:cubicBezTo>
                    <a:pt x="183" y="131"/>
                    <a:pt x="182" y="128"/>
                    <a:pt x="180" y="126"/>
                  </a:cubicBezTo>
                  <a:cubicBezTo>
                    <a:pt x="174" y="126"/>
                    <a:pt x="167" y="126"/>
                    <a:pt x="160" y="126"/>
                  </a:cubicBezTo>
                  <a:close/>
                  <a:moveTo>
                    <a:pt x="139" y="126"/>
                  </a:moveTo>
                  <a:cubicBezTo>
                    <a:pt x="140" y="128"/>
                    <a:pt x="141" y="131"/>
                    <a:pt x="141" y="133"/>
                  </a:cubicBezTo>
                  <a:cubicBezTo>
                    <a:pt x="147" y="133"/>
                    <a:pt x="152" y="133"/>
                    <a:pt x="158" y="133"/>
                  </a:cubicBezTo>
                  <a:cubicBezTo>
                    <a:pt x="157" y="131"/>
                    <a:pt x="156" y="128"/>
                    <a:pt x="155" y="126"/>
                  </a:cubicBezTo>
                  <a:cubicBezTo>
                    <a:pt x="150" y="126"/>
                    <a:pt x="145" y="126"/>
                    <a:pt x="139" y="126"/>
                  </a:cubicBezTo>
                  <a:close/>
                  <a:moveTo>
                    <a:pt x="119" y="126"/>
                  </a:moveTo>
                  <a:cubicBezTo>
                    <a:pt x="119" y="128"/>
                    <a:pt x="119" y="131"/>
                    <a:pt x="119" y="133"/>
                  </a:cubicBezTo>
                  <a:cubicBezTo>
                    <a:pt x="125" y="133"/>
                    <a:pt x="131" y="133"/>
                    <a:pt x="136" y="133"/>
                  </a:cubicBezTo>
                  <a:cubicBezTo>
                    <a:pt x="136" y="131"/>
                    <a:pt x="135" y="128"/>
                    <a:pt x="135" y="126"/>
                  </a:cubicBezTo>
                  <a:cubicBezTo>
                    <a:pt x="129" y="126"/>
                    <a:pt x="124" y="126"/>
                    <a:pt x="119" y="126"/>
                  </a:cubicBezTo>
                  <a:close/>
                  <a:moveTo>
                    <a:pt x="98" y="126"/>
                  </a:moveTo>
                  <a:cubicBezTo>
                    <a:pt x="98" y="128"/>
                    <a:pt x="98" y="131"/>
                    <a:pt x="98" y="133"/>
                  </a:cubicBezTo>
                  <a:cubicBezTo>
                    <a:pt x="103" y="133"/>
                    <a:pt x="109" y="133"/>
                    <a:pt x="115" y="133"/>
                  </a:cubicBezTo>
                  <a:cubicBezTo>
                    <a:pt x="114" y="131"/>
                    <a:pt x="114" y="128"/>
                    <a:pt x="114" y="126"/>
                  </a:cubicBezTo>
                  <a:cubicBezTo>
                    <a:pt x="109" y="126"/>
                    <a:pt x="103" y="126"/>
                    <a:pt x="98" y="126"/>
                  </a:cubicBezTo>
                  <a:close/>
                  <a:moveTo>
                    <a:pt x="77" y="126"/>
                  </a:moveTo>
                  <a:cubicBezTo>
                    <a:pt x="77" y="128"/>
                    <a:pt x="76" y="131"/>
                    <a:pt x="76" y="133"/>
                  </a:cubicBezTo>
                  <a:cubicBezTo>
                    <a:pt x="81" y="133"/>
                    <a:pt x="87" y="133"/>
                    <a:pt x="92" y="133"/>
                  </a:cubicBezTo>
                  <a:cubicBezTo>
                    <a:pt x="93" y="131"/>
                    <a:pt x="93" y="128"/>
                    <a:pt x="93" y="126"/>
                  </a:cubicBezTo>
                  <a:cubicBezTo>
                    <a:pt x="88" y="126"/>
                    <a:pt x="83" y="126"/>
                    <a:pt x="77" y="126"/>
                  </a:cubicBezTo>
                  <a:close/>
                  <a:moveTo>
                    <a:pt x="57" y="126"/>
                  </a:moveTo>
                  <a:cubicBezTo>
                    <a:pt x="56" y="128"/>
                    <a:pt x="55" y="131"/>
                    <a:pt x="54" y="133"/>
                  </a:cubicBezTo>
                  <a:cubicBezTo>
                    <a:pt x="60" y="133"/>
                    <a:pt x="65" y="133"/>
                    <a:pt x="71" y="133"/>
                  </a:cubicBezTo>
                  <a:cubicBezTo>
                    <a:pt x="71" y="131"/>
                    <a:pt x="72" y="128"/>
                    <a:pt x="73" y="126"/>
                  </a:cubicBezTo>
                  <a:cubicBezTo>
                    <a:pt x="67" y="126"/>
                    <a:pt x="62" y="126"/>
                    <a:pt x="57" y="12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941369" y="1923081"/>
            <a:ext cx="8429386" cy="1236917"/>
            <a:chOff x="6568699" y="2146581"/>
            <a:chExt cx="5242301" cy="769249"/>
          </a:xfrm>
        </p:grpSpPr>
        <p:sp>
          <p:nvSpPr>
            <p:cNvPr id="30" name="文本框 6"/>
            <p:cNvSpPr txBox="1"/>
            <p:nvPr/>
          </p:nvSpPr>
          <p:spPr>
            <a:xfrm>
              <a:off x="6568699" y="2146581"/>
              <a:ext cx="1071889" cy="248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输入文本内容</a:t>
              </a:r>
              <a:endParaRPr lang="zh-CN" altLang="en-US" sz="20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568699" y="2456449"/>
              <a:ext cx="5242301" cy="459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点击此处更换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文本编辑文字点击</a:t>
              </a:r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文本编辑文字点击</a:t>
              </a:r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</a:t>
              </a:r>
              <a:endParaRPr lang="en-US" altLang="zh-CN" sz="14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  <a:p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点击此处更换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文本编辑文字点击</a:t>
              </a:r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文本编辑文字点击</a:t>
              </a:r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</a:t>
              </a:r>
              <a:endParaRPr lang="en-US" altLang="zh-CN" sz="14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  <a:p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点击此处更换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文本编辑文字点击</a:t>
              </a:r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文本编辑文字点击</a:t>
              </a:r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</a:t>
              </a:r>
              <a:endParaRPr lang="en-US" altLang="zh-CN" sz="14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133956" y="3459393"/>
            <a:ext cx="1063828" cy="1063828"/>
            <a:chOff x="8096250" y="3600450"/>
            <a:chExt cx="838200" cy="838200"/>
          </a:xfrm>
        </p:grpSpPr>
        <p:sp>
          <p:nvSpPr>
            <p:cNvPr id="33" name="椭圆 32"/>
            <p:cNvSpPr/>
            <p:nvPr/>
          </p:nvSpPr>
          <p:spPr>
            <a:xfrm>
              <a:off x="8096250" y="3600450"/>
              <a:ext cx="838200" cy="838200"/>
            </a:xfrm>
            <a:prstGeom prst="ellipse">
              <a:avLst/>
            </a:prstGeom>
            <a:solidFill>
              <a:srgbClr val="55C0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Freeform 283"/>
            <p:cNvSpPr>
              <a:spLocks noEditPoints="1"/>
            </p:cNvSpPr>
            <p:nvPr/>
          </p:nvSpPr>
          <p:spPr bwMode="auto">
            <a:xfrm>
              <a:off x="8319301" y="3747671"/>
              <a:ext cx="392098" cy="543758"/>
            </a:xfrm>
            <a:custGeom>
              <a:avLst/>
              <a:gdLst>
                <a:gd name="T0" fmla="*/ 6 w 45"/>
                <a:gd name="T1" fmla="*/ 0 h 62"/>
                <a:gd name="T2" fmla="*/ 39 w 45"/>
                <a:gd name="T3" fmla="*/ 0 h 62"/>
                <a:gd name="T4" fmla="*/ 45 w 45"/>
                <a:gd name="T5" fmla="*/ 5 h 62"/>
                <a:gd name="T6" fmla="*/ 45 w 45"/>
                <a:gd name="T7" fmla="*/ 56 h 62"/>
                <a:gd name="T8" fmla="*/ 39 w 45"/>
                <a:gd name="T9" fmla="*/ 62 h 62"/>
                <a:gd name="T10" fmla="*/ 6 w 45"/>
                <a:gd name="T11" fmla="*/ 62 h 62"/>
                <a:gd name="T12" fmla="*/ 0 w 45"/>
                <a:gd name="T13" fmla="*/ 56 h 62"/>
                <a:gd name="T14" fmla="*/ 0 w 45"/>
                <a:gd name="T15" fmla="*/ 5 h 62"/>
                <a:gd name="T16" fmla="*/ 6 w 45"/>
                <a:gd name="T17" fmla="*/ 0 h 62"/>
                <a:gd name="T18" fmla="*/ 20 w 45"/>
                <a:gd name="T19" fmla="*/ 54 h 62"/>
                <a:gd name="T20" fmla="*/ 20 w 45"/>
                <a:gd name="T21" fmla="*/ 59 h 62"/>
                <a:gd name="T22" fmla="*/ 25 w 45"/>
                <a:gd name="T23" fmla="*/ 59 h 62"/>
                <a:gd name="T24" fmla="*/ 25 w 45"/>
                <a:gd name="T25" fmla="*/ 54 h 62"/>
                <a:gd name="T26" fmla="*/ 20 w 45"/>
                <a:gd name="T27" fmla="*/ 54 h 62"/>
                <a:gd name="T28" fmla="*/ 15 w 45"/>
                <a:gd name="T29" fmla="*/ 3 h 62"/>
                <a:gd name="T30" fmla="*/ 15 w 45"/>
                <a:gd name="T31" fmla="*/ 5 h 62"/>
                <a:gd name="T32" fmla="*/ 29 w 45"/>
                <a:gd name="T33" fmla="*/ 5 h 62"/>
                <a:gd name="T34" fmla="*/ 29 w 45"/>
                <a:gd name="T35" fmla="*/ 3 h 62"/>
                <a:gd name="T36" fmla="*/ 15 w 45"/>
                <a:gd name="T37" fmla="*/ 3 h 62"/>
                <a:gd name="T38" fmla="*/ 5 w 45"/>
                <a:gd name="T39" fmla="*/ 8 h 62"/>
                <a:gd name="T40" fmla="*/ 5 w 45"/>
                <a:gd name="T41" fmla="*/ 51 h 62"/>
                <a:gd name="T42" fmla="*/ 40 w 45"/>
                <a:gd name="T43" fmla="*/ 51 h 62"/>
                <a:gd name="T44" fmla="*/ 40 w 45"/>
                <a:gd name="T45" fmla="*/ 8 h 62"/>
                <a:gd name="T46" fmla="*/ 5 w 45"/>
                <a:gd name="T47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" h="62">
                  <a:moveTo>
                    <a:pt x="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2" y="0"/>
                    <a:pt x="45" y="2"/>
                    <a:pt x="45" y="5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9"/>
                    <a:pt x="42" y="62"/>
                    <a:pt x="39" y="62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2" y="62"/>
                    <a:pt x="0" y="59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lose/>
                  <a:moveTo>
                    <a:pt x="20" y="54"/>
                  </a:moveTo>
                  <a:cubicBezTo>
                    <a:pt x="20" y="59"/>
                    <a:pt x="20" y="59"/>
                    <a:pt x="20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0" y="54"/>
                    <a:pt x="20" y="54"/>
                    <a:pt x="20" y="54"/>
                  </a:cubicBezTo>
                  <a:close/>
                  <a:moveTo>
                    <a:pt x="15" y="3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15" y="3"/>
                    <a:pt x="15" y="3"/>
                    <a:pt x="15" y="3"/>
                  </a:cubicBezTo>
                  <a:close/>
                  <a:moveTo>
                    <a:pt x="5" y="8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566619" y="3400581"/>
            <a:ext cx="8429388" cy="1166149"/>
            <a:chOff x="6568699" y="3575724"/>
            <a:chExt cx="5242301" cy="725237"/>
          </a:xfrm>
        </p:grpSpPr>
        <p:sp>
          <p:nvSpPr>
            <p:cNvPr id="36" name="文本框 12"/>
            <p:cNvSpPr txBox="1"/>
            <p:nvPr/>
          </p:nvSpPr>
          <p:spPr>
            <a:xfrm>
              <a:off x="10739112" y="3575724"/>
              <a:ext cx="1071888" cy="248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输入文本内容</a:t>
              </a:r>
              <a:endParaRPr lang="zh-CN" altLang="en-US" sz="20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568699" y="3841580"/>
              <a:ext cx="5242301" cy="459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点击此处更换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文本编辑文字点击</a:t>
              </a:r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文本编辑文字点击</a:t>
              </a:r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</a:t>
              </a:r>
              <a:endParaRPr lang="en-US" altLang="zh-CN" sz="14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  <a:p>
              <a:pPr algn="r"/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点击此处更换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文本编辑文字点击</a:t>
              </a:r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文本编辑文字点击</a:t>
              </a:r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</a:t>
              </a:r>
              <a:endParaRPr lang="en-US" altLang="zh-CN" sz="14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  <a:p>
              <a:pPr algn="r"/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点击此处更换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文本编辑文字点击</a:t>
              </a:r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文本编辑文字点击</a:t>
              </a:r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</a:t>
              </a:r>
              <a:endParaRPr lang="en-US" altLang="zh-CN" sz="14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585042" y="4894400"/>
            <a:ext cx="1063828" cy="1063828"/>
            <a:chOff x="9429750" y="3600450"/>
            <a:chExt cx="838200" cy="838200"/>
          </a:xfrm>
        </p:grpSpPr>
        <p:sp>
          <p:nvSpPr>
            <p:cNvPr id="39" name="椭圆 38"/>
            <p:cNvSpPr/>
            <p:nvPr/>
          </p:nvSpPr>
          <p:spPr>
            <a:xfrm>
              <a:off x="9429750" y="3600450"/>
              <a:ext cx="838200" cy="838200"/>
            </a:xfrm>
            <a:prstGeom prst="ellipse">
              <a:avLst/>
            </a:prstGeom>
            <a:solidFill>
              <a:srgbClr val="113F4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9660213" y="3721403"/>
              <a:ext cx="377274" cy="596294"/>
            </a:xfrm>
            <a:custGeom>
              <a:avLst/>
              <a:gdLst>
                <a:gd name="T0" fmla="*/ 107 w 126"/>
                <a:gd name="T1" fmla="*/ 19 h 199"/>
                <a:gd name="T2" fmla="*/ 117 w 126"/>
                <a:gd name="T3" fmla="*/ 95 h 199"/>
                <a:gd name="T4" fmla="*/ 97 w 126"/>
                <a:gd name="T5" fmla="*/ 123 h 199"/>
                <a:gd name="T6" fmla="*/ 104 w 126"/>
                <a:gd name="T7" fmla="*/ 122 h 199"/>
                <a:gd name="T8" fmla="*/ 108 w 126"/>
                <a:gd name="T9" fmla="*/ 137 h 199"/>
                <a:gd name="T10" fmla="*/ 105 w 126"/>
                <a:gd name="T11" fmla="*/ 149 h 199"/>
                <a:gd name="T12" fmla="*/ 108 w 126"/>
                <a:gd name="T13" fmla="*/ 161 h 199"/>
                <a:gd name="T14" fmla="*/ 104 w 126"/>
                <a:gd name="T15" fmla="*/ 175 h 199"/>
                <a:gd name="T16" fmla="*/ 29 w 126"/>
                <a:gd name="T17" fmla="*/ 181 h 199"/>
                <a:gd name="T18" fmla="*/ 22 w 126"/>
                <a:gd name="T19" fmla="*/ 177 h 199"/>
                <a:gd name="T20" fmla="*/ 22 w 126"/>
                <a:gd name="T21" fmla="*/ 156 h 199"/>
                <a:gd name="T22" fmla="*/ 22 w 126"/>
                <a:gd name="T23" fmla="*/ 153 h 199"/>
                <a:gd name="T24" fmla="*/ 22 w 126"/>
                <a:gd name="T25" fmla="*/ 132 h 199"/>
                <a:gd name="T26" fmla="*/ 28 w 126"/>
                <a:gd name="T27" fmla="*/ 129 h 199"/>
                <a:gd name="T28" fmla="*/ 31 w 126"/>
                <a:gd name="T29" fmla="*/ 117 h 199"/>
                <a:gd name="T30" fmla="*/ 0 w 126"/>
                <a:gd name="T31" fmla="*/ 63 h 199"/>
                <a:gd name="T32" fmla="*/ 63 w 126"/>
                <a:gd name="T33" fmla="*/ 0 h 199"/>
                <a:gd name="T34" fmla="*/ 52 w 126"/>
                <a:gd name="T35" fmla="*/ 76 h 199"/>
                <a:gd name="T36" fmla="*/ 57 w 126"/>
                <a:gd name="T37" fmla="*/ 73 h 199"/>
                <a:gd name="T38" fmla="*/ 63 w 126"/>
                <a:gd name="T39" fmla="*/ 76 h 199"/>
                <a:gd name="T40" fmla="*/ 68 w 126"/>
                <a:gd name="T41" fmla="*/ 73 h 199"/>
                <a:gd name="T42" fmla="*/ 74 w 126"/>
                <a:gd name="T43" fmla="*/ 76 h 199"/>
                <a:gd name="T44" fmla="*/ 81 w 126"/>
                <a:gd name="T45" fmla="*/ 71 h 199"/>
                <a:gd name="T46" fmla="*/ 73 w 126"/>
                <a:gd name="T47" fmla="*/ 96 h 199"/>
                <a:gd name="T48" fmla="*/ 84 w 126"/>
                <a:gd name="T49" fmla="*/ 124 h 199"/>
                <a:gd name="T50" fmla="*/ 84 w 126"/>
                <a:gd name="T51" fmla="*/ 109 h 199"/>
                <a:gd name="T52" fmla="*/ 106 w 126"/>
                <a:gd name="T53" fmla="*/ 88 h 199"/>
                <a:gd name="T54" fmla="*/ 98 w 126"/>
                <a:gd name="T55" fmla="*/ 28 h 199"/>
                <a:gd name="T56" fmla="*/ 28 w 126"/>
                <a:gd name="T57" fmla="*/ 28 h 199"/>
                <a:gd name="T58" fmla="*/ 20 w 126"/>
                <a:gd name="T59" fmla="*/ 89 h 199"/>
                <a:gd name="T60" fmla="*/ 44 w 126"/>
                <a:gd name="T61" fmla="*/ 109 h 199"/>
                <a:gd name="T62" fmla="*/ 44 w 126"/>
                <a:gd name="T63" fmla="*/ 125 h 199"/>
                <a:gd name="T64" fmla="*/ 55 w 126"/>
                <a:gd name="T65" fmla="*/ 96 h 199"/>
                <a:gd name="T66" fmla="*/ 47 w 126"/>
                <a:gd name="T67" fmla="*/ 71 h 199"/>
                <a:gd name="T68" fmla="*/ 76 w 126"/>
                <a:gd name="T69" fmla="*/ 79 h 199"/>
                <a:gd name="T70" fmla="*/ 68 w 126"/>
                <a:gd name="T71" fmla="*/ 78 h 199"/>
                <a:gd name="T72" fmla="*/ 57 w 126"/>
                <a:gd name="T73" fmla="*/ 78 h 199"/>
                <a:gd name="T74" fmla="*/ 52 w 126"/>
                <a:gd name="T75" fmla="*/ 79 h 199"/>
                <a:gd name="T76" fmla="*/ 61 w 126"/>
                <a:gd name="T77" fmla="*/ 94 h 199"/>
                <a:gd name="T78" fmla="*/ 61 w 126"/>
                <a:gd name="T79" fmla="*/ 125 h 199"/>
                <a:gd name="T80" fmla="*/ 66 w 126"/>
                <a:gd name="T81" fmla="*/ 95 h 199"/>
                <a:gd name="T82" fmla="*/ 67 w 126"/>
                <a:gd name="T83" fmla="*/ 93 h 199"/>
                <a:gd name="T84" fmla="*/ 82 w 126"/>
                <a:gd name="T85" fmla="*/ 180 h 199"/>
                <a:gd name="T86" fmla="*/ 64 w 126"/>
                <a:gd name="T87" fmla="*/ 199 h 199"/>
                <a:gd name="T88" fmla="*/ 82 w 126"/>
                <a:gd name="T89" fmla="*/ 180 h 199"/>
                <a:gd name="T90" fmla="*/ 33 w 126"/>
                <a:gd name="T91" fmla="*/ 165 h 199"/>
                <a:gd name="T92" fmla="*/ 33 w 126"/>
                <a:gd name="T93" fmla="*/ 168 h 199"/>
                <a:gd name="T94" fmla="*/ 95 w 126"/>
                <a:gd name="T95" fmla="*/ 161 h 199"/>
                <a:gd name="T96" fmla="*/ 95 w 126"/>
                <a:gd name="T97" fmla="*/ 136 h 199"/>
                <a:gd name="T98" fmla="*/ 33 w 126"/>
                <a:gd name="T99" fmla="*/ 143 h 199"/>
                <a:gd name="T100" fmla="*/ 95 w 126"/>
                <a:gd name="T101" fmla="*/ 139 h 199"/>
                <a:gd name="T102" fmla="*/ 95 w 126"/>
                <a:gd name="T103" fmla="*/ 13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6" h="199">
                  <a:moveTo>
                    <a:pt x="63" y="0"/>
                  </a:moveTo>
                  <a:cubicBezTo>
                    <a:pt x="80" y="0"/>
                    <a:pt x="96" y="7"/>
                    <a:pt x="107" y="19"/>
                  </a:cubicBezTo>
                  <a:cubicBezTo>
                    <a:pt x="119" y="30"/>
                    <a:pt x="126" y="46"/>
                    <a:pt x="126" y="63"/>
                  </a:cubicBezTo>
                  <a:cubicBezTo>
                    <a:pt x="126" y="75"/>
                    <a:pt x="123" y="86"/>
                    <a:pt x="117" y="95"/>
                  </a:cubicBezTo>
                  <a:cubicBezTo>
                    <a:pt x="112" y="104"/>
                    <a:pt x="105" y="111"/>
                    <a:pt x="97" y="116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6" y="126"/>
                    <a:pt x="106" y="126"/>
                    <a:pt x="106" y="126"/>
                  </a:cubicBezTo>
                  <a:cubicBezTo>
                    <a:pt x="107" y="130"/>
                    <a:pt x="108" y="134"/>
                    <a:pt x="108" y="137"/>
                  </a:cubicBezTo>
                  <a:cubicBezTo>
                    <a:pt x="108" y="141"/>
                    <a:pt x="107" y="144"/>
                    <a:pt x="106" y="148"/>
                  </a:cubicBezTo>
                  <a:cubicBezTo>
                    <a:pt x="105" y="149"/>
                    <a:pt x="105" y="149"/>
                    <a:pt x="105" y="149"/>
                  </a:cubicBezTo>
                  <a:cubicBezTo>
                    <a:pt x="106" y="150"/>
                    <a:pt x="106" y="150"/>
                    <a:pt x="106" y="150"/>
                  </a:cubicBezTo>
                  <a:cubicBezTo>
                    <a:pt x="107" y="154"/>
                    <a:pt x="108" y="157"/>
                    <a:pt x="108" y="161"/>
                  </a:cubicBezTo>
                  <a:cubicBezTo>
                    <a:pt x="108" y="164"/>
                    <a:pt x="107" y="168"/>
                    <a:pt x="106" y="171"/>
                  </a:cubicBezTo>
                  <a:cubicBezTo>
                    <a:pt x="104" y="175"/>
                    <a:pt x="104" y="175"/>
                    <a:pt x="104" y="175"/>
                  </a:cubicBezTo>
                  <a:cubicBezTo>
                    <a:pt x="100" y="175"/>
                    <a:pt x="100" y="175"/>
                    <a:pt x="100" y="175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2" y="177"/>
                    <a:pt x="22" y="177"/>
                    <a:pt x="22" y="177"/>
                  </a:cubicBezTo>
                  <a:cubicBezTo>
                    <a:pt x="21" y="174"/>
                    <a:pt x="20" y="171"/>
                    <a:pt x="20" y="167"/>
                  </a:cubicBezTo>
                  <a:cubicBezTo>
                    <a:pt x="20" y="164"/>
                    <a:pt x="21" y="160"/>
                    <a:pt x="22" y="156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21" y="150"/>
                    <a:pt x="20" y="147"/>
                    <a:pt x="20" y="144"/>
                  </a:cubicBezTo>
                  <a:cubicBezTo>
                    <a:pt x="20" y="140"/>
                    <a:pt x="21" y="136"/>
                    <a:pt x="22" y="132"/>
                  </a:cubicBezTo>
                  <a:cubicBezTo>
                    <a:pt x="24" y="129"/>
                    <a:pt x="24" y="129"/>
                    <a:pt x="24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31" y="129"/>
                    <a:pt x="31" y="129"/>
                    <a:pt x="31" y="129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2" y="112"/>
                    <a:pt x="15" y="104"/>
                    <a:pt x="9" y="96"/>
                  </a:cubicBezTo>
                  <a:cubicBezTo>
                    <a:pt x="3" y="86"/>
                    <a:pt x="0" y="75"/>
                    <a:pt x="0" y="63"/>
                  </a:cubicBezTo>
                  <a:cubicBezTo>
                    <a:pt x="0" y="46"/>
                    <a:pt x="7" y="30"/>
                    <a:pt x="19" y="19"/>
                  </a:cubicBezTo>
                  <a:cubicBezTo>
                    <a:pt x="30" y="7"/>
                    <a:pt x="46" y="0"/>
                    <a:pt x="63" y="0"/>
                  </a:cubicBezTo>
                  <a:close/>
                  <a:moveTo>
                    <a:pt x="49" y="75"/>
                  </a:moveTo>
                  <a:cubicBezTo>
                    <a:pt x="50" y="76"/>
                    <a:pt x="51" y="76"/>
                    <a:pt x="52" y="76"/>
                  </a:cubicBezTo>
                  <a:cubicBezTo>
                    <a:pt x="54" y="76"/>
                    <a:pt x="55" y="75"/>
                    <a:pt x="56" y="74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60" y="76"/>
                    <a:pt x="61" y="76"/>
                    <a:pt x="63" y="76"/>
                  </a:cubicBezTo>
                  <a:cubicBezTo>
                    <a:pt x="64" y="76"/>
                    <a:pt x="65" y="76"/>
                    <a:pt x="67" y="74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71" y="76"/>
                    <a:pt x="72" y="76"/>
                    <a:pt x="74" y="76"/>
                  </a:cubicBezTo>
                  <a:cubicBezTo>
                    <a:pt x="76" y="76"/>
                    <a:pt x="77" y="75"/>
                    <a:pt x="79" y="75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84" y="124"/>
                    <a:pt x="84" y="124"/>
                    <a:pt x="84" y="124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95" y="102"/>
                    <a:pt x="101" y="96"/>
                    <a:pt x="106" y="88"/>
                  </a:cubicBezTo>
                  <a:cubicBezTo>
                    <a:pt x="110" y="81"/>
                    <a:pt x="113" y="72"/>
                    <a:pt x="113" y="63"/>
                  </a:cubicBezTo>
                  <a:cubicBezTo>
                    <a:pt x="113" y="49"/>
                    <a:pt x="107" y="37"/>
                    <a:pt x="98" y="28"/>
                  </a:cubicBezTo>
                  <a:cubicBezTo>
                    <a:pt x="89" y="19"/>
                    <a:pt x="77" y="13"/>
                    <a:pt x="63" y="13"/>
                  </a:cubicBezTo>
                  <a:cubicBezTo>
                    <a:pt x="49" y="13"/>
                    <a:pt x="37" y="19"/>
                    <a:pt x="28" y="28"/>
                  </a:cubicBezTo>
                  <a:cubicBezTo>
                    <a:pt x="19" y="37"/>
                    <a:pt x="13" y="49"/>
                    <a:pt x="13" y="63"/>
                  </a:cubicBezTo>
                  <a:cubicBezTo>
                    <a:pt x="13" y="73"/>
                    <a:pt x="16" y="81"/>
                    <a:pt x="20" y="89"/>
                  </a:cubicBezTo>
                  <a:cubicBezTo>
                    <a:pt x="25" y="97"/>
                    <a:pt x="32" y="103"/>
                    <a:pt x="40" y="107"/>
                  </a:cubicBezTo>
                  <a:cubicBezTo>
                    <a:pt x="44" y="109"/>
                    <a:pt x="44" y="109"/>
                    <a:pt x="44" y="109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25"/>
                    <a:pt x="44" y="125"/>
                    <a:pt x="44" y="125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9" y="75"/>
                    <a:pt x="49" y="75"/>
                    <a:pt x="49" y="75"/>
                  </a:cubicBezTo>
                  <a:close/>
                  <a:moveTo>
                    <a:pt x="76" y="79"/>
                  </a:moveTo>
                  <a:cubicBezTo>
                    <a:pt x="75" y="79"/>
                    <a:pt x="75" y="79"/>
                    <a:pt x="74" y="79"/>
                  </a:cubicBezTo>
                  <a:cubicBezTo>
                    <a:pt x="72" y="80"/>
                    <a:pt x="70" y="79"/>
                    <a:pt x="68" y="78"/>
                  </a:cubicBezTo>
                  <a:cubicBezTo>
                    <a:pt x="66" y="79"/>
                    <a:pt x="65" y="80"/>
                    <a:pt x="63" y="80"/>
                  </a:cubicBezTo>
                  <a:cubicBezTo>
                    <a:pt x="61" y="80"/>
                    <a:pt x="59" y="79"/>
                    <a:pt x="57" y="78"/>
                  </a:cubicBezTo>
                  <a:cubicBezTo>
                    <a:pt x="56" y="79"/>
                    <a:pt x="54" y="79"/>
                    <a:pt x="52" y="79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6" y="125"/>
                    <a:pt x="66" y="125"/>
                    <a:pt x="66" y="12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82" y="180"/>
                  </a:moveTo>
                  <a:cubicBezTo>
                    <a:pt x="46" y="184"/>
                    <a:pt x="46" y="184"/>
                    <a:pt x="46" y="184"/>
                  </a:cubicBezTo>
                  <a:cubicBezTo>
                    <a:pt x="47" y="192"/>
                    <a:pt x="54" y="199"/>
                    <a:pt x="64" y="199"/>
                  </a:cubicBezTo>
                  <a:cubicBezTo>
                    <a:pt x="74" y="199"/>
                    <a:pt x="82" y="191"/>
                    <a:pt x="82" y="181"/>
                  </a:cubicBezTo>
                  <a:cubicBezTo>
                    <a:pt x="82" y="181"/>
                    <a:pt x="82" y="181"/>
                    <a:pt x="82" y="180"/>
                  </a:cubicBezTo>
                  <a:close/>
                  <a:moveTo>
                    <a:pt x="95" y="159"/>
                  </a:moveTo>
                  <a:cubicBezTo>
                    <a:pt x="33" y="165"/>
                    <a:pt x="33" y="165"/>
                    <a:pt x="33" y="165"/>
                  </a:cubicBezTo>
                  <a:cubicBezTo>
                    <a:pt x="33" y="166"/>
                    <a:pt x="33" y="166"/>
                    <a:pt x="33" y="167"/>
                  </a:cubicBezTo>
                  <a:cubicBezTo>
                    <a:pt x="33" y="167"/>
                    <a:pt x="33" y="167"/>
                    <a:pt x="33" y="168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5" y="162"/>
                    <a:pt x="95" y="161"/>
                    <a:pt x="95" y="161"/>
                  </a:cubicBezTo>
                  <a:cubicBezTo>
                    <a:pt x="95" y="160"/>
                    <a:pt x="95" y="160"/>
                    <a:pt x="95" y="159"/>
                  </a:cubicBezTo>
                  <a:close/>
                  <a:moveTo>
                    <a:pt x="95" y="136"/>
                  </a:moveTo>
                  <a:cubicBezTo>
                    <a:pt x="33" y="141"/>
                    <a:pt x="33" y="141"/>
                    <a:pt x="33" y="141"/>
                  </a:cubicBezTo>
                  <a:cubicBezTo>
                    <a:pt x="33" y="142"/>
                    <a:pt x="33" y="143"/>
                    <a:pt x="33" y="143"/>
                  </a:cubicBezTo>
                  <a:cubicBezTo>
                    <a:pt x="33" y="144"/>
                    <a:pt x="33" y="144"/>
                    <a:pt x="33" y="144"/>
                  </a:cubicBezTo>
                  <a:cubicBezTo>
                    <a:pt x="95" y="139"/>
                    <a:pt x="95" y="139"/>
                    <a:pt x="95" y="139"/>
                  </a:cubicBezTo>
                  <a:cubicBezTo>
                    <a:pt x="95" y="138"/>
                    <a:pt x="95" y="138"/>
                    <a:pt x="95" y="137"/>
                  </a:cubicBezTo>
                  <a:cubicBezTo>
                    <a:pt x="95" y="137"/>
                    <a:pt x="95" y="136"/>
                    <a:pt x="95" y="13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41371" y="4894402"/>
            <a:ext cx="7560616" cy="1166150"/>
            <a:chOff x="6568700" y="4960855"/>
            <a:chExt cx="4702005" cy="725237"/>
          </a:xfrm>
        </p:grpSpPr>
        <p:sp>
          <p:nvSpPr>
            <p:cNvPr id="42" name="文本框 18"/>
            <p:cNvSpPr txBox="1"/>
            <p:nvPr/>
          </p:nvSpPr>
          <p:spPr>
            <a:xfrm>
              <a:off x="6568700" y="4960855"/>
              <a:ext cx="1071888" cy="248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输入文本内容</a:t>
              </a:r>
              <a:endParaRPr lang="zh-CN" altLang="en-US" sz="20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568700" y="5226712"/>
              <a:ext cx="4702005" cy="4593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点击此处更换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文本编辑文字点击</a:t>
              </a:r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文本编辑文字点击</a:t>
              </a:r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</a:t>
              </a:r>
              <a:endParaRPr lang="en-US" altLang="zh-CN" sz="14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  <a:p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点击此处更换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文本编辑文字点击</a:t>
              </a:r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文本编辑文字点击</a:t>
              </a:r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</a:t>
              </a:r>
              <a:endParaRPr lang="en-US" altLang="zh-CN" sz="14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  <a:p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点击此处更换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文本编辑文字点击</a:t>
              </a:r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文本编辑文字点击</a:t>
              </a:r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此处更换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文本编辑文字</a:t>
              </a:r>
              <a:endParaRPr lang="en-US" altLang="zh-CN" sz="14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 descr="mmexport16083430286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160" y="176530"/>
            <a:ext cx="626745" cy="433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5870148" y="2493347"/>
            <a:ext cx="6238032" cy="92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60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en-US" sz="60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rPr>
              <a:t>感谢您的观看</a:t>
            </a:r>
            <a:endParaRPr lang="zh-CN" altLang="en-US" sz="6000" dirty="0">
              <a:gradFill>
                <a:gsLst>
                  <a:gs pos="0">
                    <a:srgbClr val="69B4B4"/>
                  </a:gs>
                  <a:gs pos="100000">
                    <a:srgbClr val="2A5294"/>
                  </a:gs>
                </a:gsLst>
                <a:lin ang="54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6015288" y="3504014"/>
            <a:ext cx="5688632" cy="59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97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                                             WORK SUMMARY</a:t>
            </a:r>
            <a:endParaRPr lang="en-US" altLang="zh-CN" sz="197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buNone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                           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		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工作概况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项目分析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总结展望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664969" y="4385930"/>
            <a:ext cx="1410649" cy="299436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杨飞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圆角矩形 17"/>
          <p:cNvSpPr/>
          <p:nvPr/>
        </p:nvSpPr>
        <p:spPr>
          <a:xfrm>
            <a:off x="10243738" y="4383389"/>
            <a:ext cx="1410649" cy="299436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2020.12.24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图片 1" descr="mmexport16083430286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" y="6339205"/>
            <a:ext cx="626745" cy="4337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4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8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3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3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5" grpId="0" bldLvl="0" animBg="1"/>
      <p:bldP spid="5" grpId="1" bldLvl="0" animBg="1"/>
      <p:bldP spid="6" grpId="0" bldLvl="0" animBg="1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06015" y="2195888"/>
            <a:ext cx="1707122" cy="1365192"/>
            <a:chOff x="7715" y="2833"/>
            <a:chExt cx="2688" cy="2150"/>
          </a:xfrm>
        </p:grpSpPr>
        <p:grpSp>
          <p:nvGrpSpPr>
            <p:cNvPr id="37" name="组合 36"/>
            <p:cNvGrpSpPr/>
            <p:nvPr/>
          </p:nvGrpSpPr>
          <p:grpSpPr>
            <a:xfrm>
              <a:off x="7715" y="2833"/>
              <a:ext cx="2688" cy="1917"/>
              <a:chOff x="5423052" y="683179"/>
              <a:chExt cx="1337588" cy="954090"/>
            </a:xfrm>
          </p:grpSpPr>
          <p:sp>
            <p:nvSpPr>
              <p:cNvPr id="39" name="文本框 7"/>
              <p:cNvSpPr txBox="1"/>
              <p:nvPr/>
            </p:nvSpPr>
            <p:spPr>
              <a:xfrm>
                <a:off x="5608415" y="683179"/>
                <a:ext cx="975171" cy="95409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Circle">
                  <a:avLst/>
                </a:prstTxWarp>
                <a:spAutoFit/>
              </a:bodyPr>
              <a:lstStyle/>
              <a:p>
                <a:endParaRPr lang="zh-CN" altLang="en-US" sz="2800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文本框 8"/>
              <p:cNvSpPr txBox="1"/>
              <p:nvPr/>
            </p:nvSpPr>
            <p:spPr>
              <a:xfrm>
                <a:off x="5423052" y="739658"/>
                <a:ext cx="1337588" cy="795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6000" dirty="0">
                    <a:solidFill>
                      <a:schemeClr val="bg1"/>
                    </a:solidFill>
                    <a:cs typeface="+mn-ea"/>
                    <a:sym typeface="+mn-lt"/>
                  </a:rPr>
                  <a:t>目录</a:t>
                </a:r>
                <a:endParaRPr lang="zh-CN" altLang="en-US" sz="6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7715" y="4355"/>
              <a:ext cx="2651" cy="6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  <a:endParaRPr lang="en-US" altLang="zh-CN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647645" y="1039768"/>
            <a:ext cx="3989705" cy="981075"/>
            <a:chOff x="10546" y="2330"/>
            <a:chExt cx="6283" cy="1545"/>
          </a:xfrm>
        </p:grpSpPr>
        <p:sp>
          <p:nvSpPr>
            <p:cNvPr id="5239" name="文本框 23"/>
            <p:cNvSpPr txBox="1"/>
            <p:nvPr/>
          </p:nvSpPr>
          <p:spPr>
            <a:xfrm>
              <a:off x="12689" y="2631"/>
              <a:ext cx="414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工作概述</a:t>
              </a:r>
              <a:endParaRPr lang="zh-CN" altLang="en-US" sz="32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7" name="菱形 6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菱形 7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245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10" name="直接连接符 9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247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31" name="直接连接符 30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42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01</a:t>
              </a:r>
              <a:endParaRPr lang="en-US" altLang="zh-CN" sz="2800" dirty="0"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647645" y="2486933"/>
            <a:ext cx="4018915" cy="981075"/>
            <a:chOff x="10546" y="2330"/>
            <a:chExt cx="6329" cy="1545"/>
          </a:xfrm>
        </p:grpSpPr>
        <p:sp>
          <p:nvSpPr>
            <p:cNvPr id="5" name="文本框 23"/>
            <p:cNvSpPr txBox="1"/>
            <p:nvPr/>
          </p:nvSpPr>
          <p:spPr>
            <a:xfrm>
              <a:off x="12735" y="2631"/>
              <a:ext cx="414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项目分析</a:t>
              </a:r>
              <a:endParaRPr lang="zh-CN" altLang="en-US" sz="32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6" name="菱形 5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1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02</a:t>
              </a:r>
              <a:endParaRPr lang="en-US" altLang="zh-CN" sz="2800" dirty="0"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647645" y="4010298"/>
            <a:ext cx="4033520" cy="981075"/>
            <a:chOff x="10546" y="2330"/>
            <a:chExt cx="6352" cy="1545"/>
          </a:xfrm>
        </p:grpSpPr>
        <p:sp>
          <p:nvSpPr>
            <p:cNvPr id="20" name="文本框 23"/>
            <p:cNvSpPr txBox="1"/>
            <p:nvPr/>
          </p:nvSpPr>
          <p:spPr>
            <a:xfrm>
              <a:off x="12758" y="2631"/>
              <a:ext cx="414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总结展望</a:t>
              </a:r>
              <a:endParaRPr lang="zh-CN" altLang="en-US" sz="32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23" name="菱形 22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菱形 23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5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26" name="直接连接符 25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8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33" name="直接连接符 32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03</a:t>
              </a:r>
              <a:endParaRPr lang="en-US" altLang="zh-CN" sz="2800" dirty="0"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</p:grpSp>
      <p:pic>
        <p:nvPicPr>
          <p:cNvPr id="21" name="图片 20" descr="mmexport16083430286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" y="6339205"/>
            <a:ext cx="626745" cy="4337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519233" y="1743075"/>
            <a:ext cx="4488755" cy="1590605"/>
            <a:chOff x="6088224" y="800550"/>
            <a:chExt cx="4488755" cy="2170480"/>
          </a:xfrm>
        </p:grpSpPr>
        <p:sp>
          <p:nvSpPr>
            <p:cNvPr id="17" name="文本框 10"/>
            <p:cNvSpPr txBox="1"/>
            <p:nvPr/>
          </p:nvSpPr>
          <p:spPr>
            <a:xfrm>
              <a:off x="6124654" y="800550"/>
              <a:ext cx="4305300" cy="113251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5C0AF"/>
                  </a:solidFill>
                  <a:effectLst/>
                  <a:uLnTx/>
                  <a:uFillTx/>
                  <a:cs typeface="+mn-ea"/>
                  <a:sym typeface="+mn-lt"/>
                </a:rPr>
                <a:t>Job Overview</a:t>
              </a:r>
              <a:endPara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55C0A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文本框 11"/>
            <p:cNvSpPr txBox="1"/>
            <p:nvPr/>
          </p:nvSpPr>
          <p:spPr>
            <a:xfrm>
              <a:off x="6088224" y="1401370"/>
              <a:ext cx="4488755" cy="15696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zh-CN"/>
              </a:defPPr>
              <a:lvl1pPr>
                <a:spcBef>
                  <a:spcPct val="0"/>
                </a:spcBef>
                <a:buNone/>
                <a:defRPr sz="4800" b="1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dirty="0">
                  <a:sym typeface="+mn-lt"/>
                </a:rPr>
                <a:t>工作概述</a:t>
              </a:r>
              <a:endParaRPr lang="zh-CN" altLang="en-US" dirty="0">
                <a:sym typeface="+mn-lt"/>
              </a:endParaRPr>
            </a:p>
          </p:txBody>
        </p:sp>
      </p:grpSp>
      <p:sp>
        <p:nvSpPr>
          <p:cNvPr id="19" name="TextBox 11"/>
          <p:cNvSpPr txBox="1"/>
          <p:nvPr/>
        </p:nvSpPr>
        <p:spPr>
          <a:xfrm>
            <a:off x="5519204" y="3436664"/>
            <a:ext cx="93472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20" marR="0" lvl="1" indent="-12192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工作内容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7648629" y="3425755"/>
            <a:ext cx="93472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20" marR="0" lvl="1" indent="-12192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参与项目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5530554" y="3876725"/>
            <a:ext cx="93472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20" marR="0" lvl="1" indent="-12192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日常维护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7613393" y="3876726"/>
            <a:ext cx="93472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20" marR="0" lvl="1" indent="-12192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项目统计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图片 4" descr="mmexport16083430286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" y="6339205"/>
            <a:ext cx="626745" cy="4337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9" grpId="0"/>
          <p:bldP spid="20" grpId="0"/>
          <p:bldP spid="21" grpId="0"/>
          <p:bldP spid="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9" grpId="0"/>
          <p:bldP spid="20" grpId="0"/>
          <p:bldP spid="21" grpId="0"/>
          <p:bldP spid="2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400" dirty="0">
                <a:sym typeface="+mn-lt"/>
              </a:rPr>
              <a:t>工作内容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84843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698544" y="1946668"/>
            <a:ext cx="4204730" cy="3986020"/>
            <a:chOff x="7363157" y="2025954"/>
            <a:chExt cx="4543758" cy="4178650"/>
          </a:xfrm>
        </p:grpSpPr>
        <p:sp>
          <p:nvSpPr>
            <p:cNvPr id="34" name="六边形 33"/>
            <p:cNvSpPr/>
            <p:nvPr/>
          </p:nvSpPr>
          <p:spPr>
            <a:xfrm rot="16200000">
              <a:off x="7315049" y="3378925"/>
              <a:ext cx="1635646" cy="1539430"/>
            </a:xfrm>
            <a:prstGeom prst="hexagon">
              <a:avLst/>
            </a:prstGeom>
            <a:solidFill>
              <a:srgbClr val="113F4E"/>
            </a:solidFill>
            <a:ln w="15875" cap="rnd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六边形 34"/>
            <p:cNvSpPr/>
            <p:nvPr/>
          </p:nvSpPr>
          <p:spPr>
            <a:xfrm rot="16200000">
              <a:off x="8987886" y="4617066"/>
              <a:ext cx="1635646" cy="1539430"/>
            </a:xfrm>
            <a:prstGeom prst="hexagon">
              <a:avLst/>
            </a:prstGeom>
            <a:solidFill>
              <a:srgbClr val="55C0AF"/>
            </a:solidFill>
            <a:ln w="15875" cap="rnd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六边形 35"/>
            <p:cNvSpPr/>
            <p:nvPr/>
          </p:nvSpPr>
          <p:spPr>
            <a:xfrm rot="16200000">
              <a:off x="8786172" y="2074062"/>
              <a:ext cx="1635646" cy="1539430"/>
            </a:xfrm>
            <a:prstGeom prst="hexagon">
              <a:avLst/>
            </a:prstGeom>
            <a:solidFill>
              <a:srgbClr val="55C0AF"/>
            </a:solidFill>
            <a:ln w="15875" cap="rnd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0FAB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六边形 36"/>
            <p:cNvSpPr/>
            <p:nvPr/>
          </p:nvSpPr>
          <p:spPr>
            <a:xfrm rot="16200000">
              <a:off x="10319377" y="3367513"/>
              <a:ext cx="1635646" cy="1539430"/>
            </a:xfrm>
            <a:prstGeom prst="hexagon">
              <a:avLst/>
            </a:prstGeom>
            <a:solidFill>
              <a:srgbClr val="113F4E"/>
            </a:solidFill>
            <a:ln w="15875" cap="rnd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0FAB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screen">
              <a:biLevel thresh="25000"/>
            </a:blip>
            <a:stretch>
              <a:fillRect/>
            </a:stretch>
          </p:blipFill>
          <p:spPr>
            <a:xfrm>
              <a:off x="7815634" y="3835945"/>
              <a:ext cx="647756" cy="602564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screen">
              <a:biLevel thresh="25000"/>
            </a:blip>
            <a:stretch>
              <a:fillRect/>
            </a:stretch>
          </p:blipFill>
          <p:spPr>
            <a:xfrm>
              <a:off x="9362968" y="4968340"/>
              <a:ext cx="859290" cy="89652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 cstate="screen">
              <a:biLevel thresh="25000"/>
            </a:blip>
            <a:stretch>
              <a:fillRect/>
            </a:stretch>
          </p:blipFill>
          <p:spPr>
            <a:xfrm>
              <a:off x="9185071" y="2458265"/>
              <a:ext cx="837846" cy="82068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 cstate="screen">
              <a:biLevel thresh="25000"/>
            </a:blip>
            <a:stretch>
              <a:fillRect/>
            </a:stretch>
          </p:blipFill>
          <p:spPr>
            <a:xfrm>
              <a:off x="10733048" y="3738824"/>
              <a:ext cx="808304" cy="837842"/>
            </a:xfrm>
            <a:prstGeom prst="rect">
              <a:avLst/>
            </a:prstGeom>
          </p:spPr>
        </p:pic>
        <p:sp>
          <p:nvSpPr>
            <p:cNvPr id="42" name="圆角右箭头 12"/>
            <p:cNvSpPr/>
            <p:nvPr/>
          </p:nvSpPr>
          <p:spPr>
            <a:xfrm>
              <a:off x="7976194" y="2517253"/>
              <a:ext cx="1084088" cy="1049808"/>
            </a:xfrm>
            <a:prstGeom prst="bentArrow">
              <a:avLst/>
            </a:prstGeom>
            <a:solidFill>
              <a:srgbClr val="113F4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圆角右箭头 13"/>
            <p:cNvSpPr/>
            <p:nvPr/>
          </p:nvSpPr>
          <p:spPr>
            <a:xfrm rot="5400000">
              <a:off x="10352632" y="2529229"/>
              <a:ext cx="1084088" cy="1049808"/>
            </a:xfrm>
            <a:prstGeom prst="bentArrow">
              <a:avLst/>
            </a:prstGeom>
            <a:solidFill>
              <a:srgbClr val="55C0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10FAB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圆角右箭头 14"/>
            <p:cNvSpPr/>
            <p:nvPr/>
          </p:nvSpPr>
          <p:spPr>
            <a:xfrm rot="10800000">
              <a:off x="10364608" y="4714838"/>
              <a:ext cx="1084088" cy="1049808"/>
            </a:xfrm>
            <a:prstGeom prst="bentArrow">
              <a:avLst/>
            </a:prstGeom>
            <a:solidFill>
              <a:srgbClr val="113F4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10FAB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圆角右箭头 15"/>
            <p:cNvSpPr/>
            <p:nvPr/>
          </p:nvSpPr>
          <p:spPr>
            <a:xfrm rot="16200000">
              <a:off x="7988170" y="4669190"/>
              <a:ext cx="1084088" cy="1049808"/>
            </a:xfrm>
            <a:prstGeom prst="bentArrow">
              <a:avLst/>
            </a:prstGeom>
            <a:solidFill>
              <a:srgbClr val="55C0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TextBox 16"/>
            <p:cNvSpPr txBox="1"/>
            <p:nvPr/>
          </p:nvSpPr>
          <p:spPr>
            <a:xfrm>
              <a:off x="8891852" y="3861808"/>
              <a:ext cx="1585798" cy="482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工作内容</a:t>
              </a:r>
              <a:endPara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600551" y="1860090"/>
            <a:ext cx="3727986" cy="4146356"/>
            <a:chOff x="1411354" y="1131590"/>
            <a:chExt cx="3168650" cy="3524249"/>
          </a:xfrm>
        </p:grpSpPr>
        <p:sp>
          <p:nvSpPr>
            <p:cNvPr id="48" name="圆角矩形 10"/>
            <p:cNvSpPr/>
            <p:nvPr/>
          </p:nvSpPr>
          <p:spPr bwMode="auto">
            <a:xfrm>
              <a:off x="1411354" y="3287414"/>
              <a:ext cx="3168650" cy="1368425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91430" tIns="45716" rIns="91430" bIns="45716" anchor="ctr"/>
            <a:lstStyle/>
            <a:p>
              <a:pPr marL="0" marR="0" lvl="2" indent="0" algn="ctr" defTabSz="91440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5890" algn="l"/>
                </a:tabLst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矩形 87"/>
            <p:cNvSpPr>
              <a:spLocks noChangeArrowheads="1"/>
            </p:cNvSpPr>
            <p:nvPr/>
          </p:nvSpPr>
          <p:spPr bwMode="auto">
            <a:xfrm>
              <a:off x="1525430" y="3876049"/>
              <a:ext cx="2940498" cy="2855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1430" tIns="45716" rIns="91430" bIns="45716">
              <a:spAutoFit/>
            </a:bodyPr>
            <a:lstStyle/>
            <a:p>
              <a:pPr marL="0" marR="0" lvl="0" indent="0" algn="ctr" defTabSz="91440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云控教室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圆角矩形 12"/>
            <p:cNvSpPr/>
            <p:nvPr/>
          </p:nvSpPr>
          <p:spPr bwMode="auto">
            <a:xfrm>
              <a:off x="1411354" y="1131590"/>
              <a:ext cx="3168650" cy="1366837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91430" tIns="45716" rIns="91430" bIns="45716" anchor="ctr"/>
            <a:lstStyle/>
            <a:p>
              <a:pPr marL="0" marR="0" lvl="2" indent="0" algn="ctr" defTabSz="91440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5890" algn="l"/>
                </a:tabLst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矩形 87"/>
            <p:cNvSpPr>
              <a:spLocks noChangeArrowheads="1"/>
            </p:cNvSpPr>
            <p:nvPr/>
          </p:nvSpPr>
          <p:spPr bwMode="auto">
            <a:xfrm>
              <a:off x="1440954" y="1378878"/>
              <a:ext cx="3109451" cy="2855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1430" tIns="45716" rIns="91430" bIns="45716">
              <a:spAutoFit/>
            </a:bodyPr>
            <a:lstStyle/>
            <a:p>
              <a:pPr marL="0" marR="0" lvl="0" indent="0" algn="ctr" defTabSz="91440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智慧校园</a:t>
              </a: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2" name="组合 51"/>
            <p:cNvGrpSpPr>
              <a:grpSpLocks noChangeAspect="1"/>
            </p:cNvGrpSpPr>
            <p:nvPr/>
          </p:nvGrpSpPr>
          <p:grpSpPr bwMode="auto">
            <a:xfrm>
              <a:off x="1774893" y="2241253"/>
              <a:ext cx="2443163" cy="554037"/>
              <a:chOff x="855540" y="3513439"/>
              <a:chExt cx="1399872" cy="987727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56" name="矩形 55"/>
              <p:cNvSpPr/>
              <p:nvPr/>
            </p:nvSpPr>
            <p:spPr>
              <a:xfrm>
                <a:off x="855540" y="3513439"/>
                <a:ext cx="1399872" cy="987727"/>
              </a:xfrm>
              <a:prstGeom prst="rect">
                <a:avLst/>
              </a:prstGeom>
              <a:solidFill>
                <a:srgbClr val="113F4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u"/>
                  <a:defRPr/>
                </a:pP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7" name="矩形 14"/>
              <p:cNvSpPr>
                <a:spLocks noChangeArrowheads="1"/>
              </p:cNvSpPr>
              <p:nvPr/>
            </p:nvSpPr>
            <p:spPr bwMode="auto">
              <a:xfrm>
                <a:off x="1004859" y="3740259"/>
                <a:ext cx="1101235" cy="55808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sp3d>
                <a:bevelT w="190500" h="38100"/>
              </a:sp3d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Tx/>
                  <a:buNone/>
                  <a:defRPr/>
                </a:pP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智慧校园</a:t>
                </a: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53" name="组合 26"/>
            <p:cNvGrpSpPr>
              <a:grpSpLocks noChangeAspect="1"/>
            </p:cNvGrpSpPr>
            <p:nvPr/>
          </p:nvGrpSpPr>
          <p:grpSpPr bwMode="auto">
            <a:xfrm>
              <a:off x="1774893" y="2998490"/>
              <a:ext cx="2443163" cy="555624"/>
              <a:chOff x="855540" y="3513439"/>
              <a:chExt cx="1399872" cy="987727"/>
            </a:xfrm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54" name="圆角矩形 18"/>
              <p:cNvSpPr/>
              <p:nvPr/>
            </p:nvSpPr>
            <p:spPr>
              <a:xfrm>
                <a:off x="855540" y="3513439"/>
                <a:ext cx="1399872" cy="987727"/>
              </a:xfrm>
              <a:prstGeom prst="roundRect">
                <a:avLst>
                  <a:gd name="adj" fmla="val 0"/>
                </a:avLst>
              </a:prstGeom>
              <a:solidFill>
                <a:srgbClr val="55C0A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u"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5" name="矩形 54"/>
              <p:cNvSpPr>
                <a:spLocks noChangeArrowheads="1"/>
              </p:cNvSpPr>
              <p:nvPr/>
            </p:nvSpPr>
            <p:spPr bwMode="auto">
              <a:xfrm>
                <a:off x="930021" y="3729055"/>
                <a:ext cx="1250910" cy="5564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sp3d>
                <a:bevelT w="190500" h="38100"/>
              </a:sp3d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Tx/>
                  <a:buNone/>
                  <a:defRPr/>
                </a:pP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云控教室</a:t>
                </a: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1" name="图片 10" descr="mmexport16083430286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3790" y="137160"/>
            <a:ext cx="626745" cy="433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2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400" dirty="0">
                <a:sym typeface="+mn-lt"/>
              </a:rPr>
              <a:t>参与项目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372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137247" y="1824629"/>
            <a:ext cx="9932020" cy="3960430"/>
            <a:chOff x="533400" y="1509921"/>
            <a:chExt cx="8153400" cy="3251200"/>
          </a:xfrm>
        </p:grpSpPr>
        <p:graphicFrame>
          <p:nvGraphicFramePr>
            <p:cNvPr id="41" name="Chart 2"/>
            <p:cNvGraphicFramePr/>
            <p:nvPr/>
          </p:nvGraphicFramePr>
          <p:xfrm>
            <a:off x="2768092" y="1662321"/>
            <a:ext cx="3615605" cy="3098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7010400" y="1509921"/>
              <a:ext cx="1676400" cy="2142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智慧校园多级特做</a:t>
              </a:r>
              <a:endPara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Oval 5"/>
            <p:cNvSpPr/>
            <p:nvPr/>
          </p:nvSpPr>
          <p:spPr>
            <a:xfrm>
              <a:off x="6339973" y="1662321"/>
              <a:ext cx="594227" cy="597637"/>
            </a:xfrm>
            <a:prstGeom prst="ellipse">
              <a:avLst/>
            </a:prstGeom>
            <a:solidFill>
              <a:srgbClr val="113F4E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7010400" y="3567321"/>
              <a:ext cx="1676400" cy="2142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云控教室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v2.0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Oval 7"/>
            <p:cNvSpPr/>
            <p:nvPr/>
          </p:nvSpPr>
          <p:spPr>
            <a:xfrm>
              <a:off x="6339973" y="3719721"/>
              <a:ext cx="594227" cy="597637"/>
            </a:xfrm>
            <a:prstGeom prst="ellipse">
              <a:avLst/>
            </a:prstGeom>
            <a:solidFill>
              <a:srgbClr val="55C0AF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533400" y="1662321"/>
              <a:ext cx="1676400" cy="2142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中控云服务管理中心</a:t>
              </a:r>
              <a:endPara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Oval 10"/>
            <p:cNvSpPr/>
            <p:nvPr/>
          </p:nvSpPr>
          <p:spPr>
            <a:xfrm>
              <a:off x="2257993" y="1814721"/>
              <a:ext cx="594227" cy="597637"/>
            </a:xfrm>
            <a:prstGeom prst="ellipse">
              <a:avLst/>
            </a:prstGeom>
            <a:solidFill>
              <a:srgbClr val="55C0AF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533400" y="3719721"/>
              <a:ext cx="1676400" cy="2142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云控教室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v3.0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Oval 13"/>
            <p:cNvSpPr/>
            <p:nvPr/>
          </p:nvSpPr>
          <p:spPr>
            <a:xfrm>
              <a:off x="2257993" y="3872121"/>
              <a:ext cx="594227" cy="597637"/>
            </a:xfrm>
            <a:prstGeom prst="ellipse">
              <a:avLst/>
            </a:prstGeom>
            <a:solidFill>
              <a:srgbClr val="113F4E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50" name="Elbow Connector 15"/>
            <p:cNvCxnSpPr/>
            <p:nvPr/>
          </p:nvCxnSpPr>
          <p:spPr>
            <a:xfrm flipV="1">
              <a:off x="2852220" y="1961139"/>
              <a:ext cx="1033980" cy="152400"/>
            </a:xfrm>
            <a:prstGeom prst="bentConnector3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51" name="Elbow Connector 17"/>
            <p:cNvCxnSpPr/>
            <p:nvPr/>
          </p:nvCxnSpPr>
          <p:spPr>
            <a:xfrm rot="5400000" flipH="1" flipV="1">
              <a:off x="2381601" y="3352140"/>
              <a:ext cx="1289418" cy="348180"/>
            </a:xfrm>
            <a:prstGeom prst="bentConnector3">
              <a:avLst>
                <a:gd name="adj1" fmla="val 101217"/>
              </a:avLst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52" name="Elbow Connector 20"/>
            <p:cNvCxnSpPr/>
            <p:nvPr/>
          </p:nvCxnSpPr>
          <p:spPr>
            <a:xfrm rot="10800000" flipV="1">
              <a:off x="5638801" y="1961138"/>
              <a:ext cx="701174" cy="298819"/>
            </a:xfrm>
            <a:prstGeom prst="bentConnector3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53" name="Elbow Connector 22"/>
            <p:cNvCxnSpPr/>
            <p:nvPr/>
          </p:nvCxnSpPr>
          <p:spPr>
            <a:xfrm rot="10800000" flipV="1">
              <a:off x="5486401" y="4098235"/>
              <a:ext cx="853573" cy="152400"/>
            </a:xfrm>
            <a:prstGeom prst="bentConnector3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5364412" y="2571750"/>
              <a:ext cx="502988" cy="2400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marL="0" marR="0" lvl="0" indent="0" algn="ctr" defTabSz="10877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40%</a:t>
              </a: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Text Box 10"/>
            <p:cNvSpPr txBox="1">
              <a:spLocks noChangeArrowheads="1"/>
            </p:cNvSpPr>
            <p:nvPr/>
          </p:nvSpPr>
          <p:spPr bwMode="auto">
            <a:xfrm>
              <a:off x="3873894" y="2069158"/>
              <a:ext cx="502988" cy="2400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marL="0" marR="0" lvl="0" indent="0" algn="ctr" defTabSz="10877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15%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4191000" y="4195528"/>
              <a:ext cx="502988" cy="2400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marL="0" marR="0" lvl="0" indent="0" algn="ctr" defTabSz="10877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35%</a:t>
              </a: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3200400" y="2833360"/>
              <a:ext cx="502988" cy="2400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marL="0" marR="0" lvl="0" indent="0" algn="ctr" defTabSz="10877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20%</a:t>
              </a: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Text Box 10"/>
            <p:cNvSpPr txBox="1">
              <a:spLocks noChangeArrowheads="1"/>
            </p:cNvSpPr>
            <p:nvPr/>
          </p:nvSpPr>
          <p:spPr bwMode="auto">
            <a:xfrm>
              <a:off x="3987788" y="3392283"/>
              <a:ext cx="1176214" cy="2648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marL="0" marR="0" lvl="0" indent="0" algn="ctr" defTabSz="10877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参与项目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9" name="Group 30"/>
            <p:cNvGrpSpPr/>
            <p:nvPr/>
          </p:nvGrpSpPr>
          <p:grpSpPr>
            <a:xfrm>
              <a:off x="4321526" y="2764909"/>
              <a:ext cx="508739" cy="573812"/>
              <a:chOff x="5513440" y="1766202"/>
              <a:chExt cx="429274" cy="484183"/>
            </a:xfrm>
            <a:solidFill>
              <a:srgbClr val="4BACC6"/>
            </a:solidFill>
          </p:grpSpPr>
          <p:sp>
            <p:nvSpPr>
              <p:cNvPr id="69" name="Freeform 147"/>
              <p:cNvSpPr/>
              <p:nvPr/>
            </p:nvSpPr>
            <p:spPr bwMode="auto">
              <a:xfrm>
                <a:off x="5513440" y="1766202"/>
                <a:ext cx="429274" cy="87353"/>
              </a:xfrm>
              <a:custGeom>
                <a:avLst/>
                <a:gdLst>
                  <a:gd name="T0" fmla="*/ 68 w 129"/>
                  <a:gd name="T1" fmla="*/ 8 h 26"/>
                  <a:gd name="T2" fmla="*/ 68 w 129"/>
                  <a:gd name="T3" fmla="*/ 4 h 26"/>
                  <a:gd name="T4" fmla="*/ 64 w 129"/>
                  <a:gd name="T5" fmla="*/ 0 h 26"/>
                  <a:gd name="T6" fmla="*/ 61 w 129"/>
                  <a:gd name="T7" fmla="*/ 4 h 26"/>
                  <a:gd name="T8" fmla="*/ 61 w 129"/>
                  <a:gd name="T9" fmla="*/ 8 h 26"/>
                  <a:gd name="T10" fmla="*/ 0 w 129"/>
                  <a:gd name="T11" fmla="*/ 8 h 26"/>
                  <a:gd name="T12" fmla="*/ 0 w 129"/>
                  <a:gd name="T13" fmla="*/ 26 h 26"/>
                  <a:gd name="T14" fmla="*/ 129 w 129"/>
                  <a:gd name="T15" fmla="*/ 26 h 26"/>
                  <a:gd name="T16" fmla="*/ 129 w 129"/>
                  <a:gd name="T17" fmla="*/ 8 h 26"/>
                  <a:gd name="T18" fmla="*/ 68 w 129"/>
                  <a:gd name="T19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26">
                    <a:moveTo>
                      <a:pt x="68" y="8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8" y="2"/>
                      <a:pt x="66" y="0"/>
                      <a:pt x="64" y="0"/>
                    </a:cubicBezTo>
                    <a:cubicBezTo>
                      <a:pt x="63" y="0"/>
                      <a:pt x="61" y="2"/>
                      <a:pt x="61" y="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29" y="26"/>
                      <a:pt x="129" y="26"/>
                      <a:pt x="129" y="26"/>
                    </a:cubicBezTo>
                    <a:cubicBezTo>
                      <a:pt x="129" y="8"/>
                      <a:pt x="129" y="8"/>
                      <a:pt x="129" y="8"/>
                    </a:cubicBezTo>
                    <a:lnTo>
                      <a:pt x="68" y="8"/>
                    </a:lnTo>
                    <a:close/>
                  </a:path>
                </a:pathLst>
              </a:custGeom>
              <a:solidFill>
                <a:srgbClr val="113F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0" name="Freeform 148"/>
              <p:cNvSpPr>
                <a:spLocks noEditPoints="1"/>
              </p:cNvSpPr>
              <p:nvPr/>
            </p:nvSpPr>
            <p:spPr bwMode="auto">
              <a:xfrm>
                <a:off x="5550876" y="1873521"/>
                <a:ext cx="356897" cy="376864"/>
              </a:xfrm>
              <a:custGeom>
                <a:avLst/>
                <a:gdLst>
                  <a:gd name="T0" fmla="*/ 143 w 143"/>
                  <a:gd name="T1" fmla="*/ 95 h 151"/>
                  <a:gd name="T2" fmla="*/ 143 w 143"/>
                  <a:gd name="T3" fmla="*/ 0 h 151"/>
                  <a:gd name="T4" fmla="*/ 0 w 143"/>
                  <a:gd name="T5" fmla="*/ 0 h 151"/>
                  <a:gd name="T6" fmla="*/ 0 w 143"/>
                  <a:gd name="T7" fmla="*/ 95 h 151"/>
                  <a:gd name="T8" fmla="*/ 63 w 143"/>
                  <a:gd name="T9" fmla="*/ 95 h 151"/>
                  <a:gd name="T10" fmla="*/ 63 w 143"/>
                  <a:gd name="T11" fmla="*/ 125 h 151"/>
                  <a:gd name="T12" fmla="*/ 45 w 143"/>
                  <a:gd name="T13" fmla="*/ 125 h 151"/>
                  <a:gd name="T14" fmla="*/ 45 w 143"/>
                  <a:gd name="T15" fmla="*/ 121 h 151"/>
                  <a:gd name="T16" fmla="*/ 37 w 143"/>
                  <a:gd name="T17" fmla="*/ 121 h 151"/>
                  <a:gd name="T18" fmla="*/ 25 w 143"/>
                  <a:gd name="T19" fmla="*/ 151 h 151"/>
                  <a:gd name="T20" fmla="*/ 33 w 143"/>
                  <a:gd name="T21" fmla="*/ 151 h 151"/>
                  <a:gd name="T22" fmla="*/ 40 w 143"/>
                  <a:gd name="T23" fmla="*/ 137 h 151"/>
                  <a:gd name="T24" fmla="*/ 104 w 143"/>
                  <a:gd name="T25" fmla="*/ 137 h 151"/>
                  <a:gd name="T26" fmla="*/ 109 w 143"/>
                  <a:gd name="T27" fmla="*/ 151 h 151"/>
                  <a:gd name="T28" fmla="*/ 119 w 143"/>
                  <a:gd name="T29" fmla="*/ 151 h 151"/>
                  <a:gd name="T30" fmla="*/ 107 w 143"/>
                  <a:gd name="T31" fmla="*/ 121 h 151"/>
                  <a:gd name="T32" fmla="*/ 97 w 143"/>
                  <a:gd name="T33" fmla="*/ 121 h 151"/>
                  <a:gd name="T34" fmla="*/ 97 w 143"/>
                  <a:gd name="T35" fmla="*/ 125 h 151"/>
                  <a:gd name="T36" fmla="*/ 80 w 143"/>
                  <a:gd name="T37" fmla="*/ 125 h 151"/>
                  <a:gd name="T38" fmla="*/ 80 w 143"/>
                  <a:gd name="T39" fmla="*/ 95 h 151"/>
                  <a:gd name="T40" fmla="*/ 143 w 143"/>
                  <a:gd name="T41" fmla="*/ 95 h 151"/>
                  <a:gd name="T42" fmla="*/ 92 w 143"/>
                  <a:gd name="T43" fmla="*/ 28 h 151"/>
                  <a:gd name="T44" fmla="*/ 133 w 143"/>
                  <a:gd name="T45" fmla="*/ 28 h 151"/>
                  <a:gd name="T46" fmla="*/ 133 w 143"/>
                  <a:gd name="T47" fmla="*/ 37 h 151"/>
                  <a:gd name="T48" fmla="*/ 92 w 143"/>
                  <a:gd name="T49" fmla="*/ 37 h 151"/>
                  <a:gd name="T50" fmla="*/ 92 w 143"/>
                  <a:gd name="T51" fmla="*/ 28 h 151"/>
                  <a:gd name="T52" fmla="*/ 92 w 143"/>
                  <a:gd name="T53" fmla="*/ 46 h 151"/>
                  <a:gd name="T54" fmla="*/ 133 w 143"/>
                  <a:gd name="T55" fmla="*/ 46 h 151"/>
                  <a:gd name="T56" fmla="*/ 133 w 143"/>
                  <a:gd name="T57" fmla="*/ 56 h 151"/>
                  <a:gd name="T58" fmla="*/ 92 w 143"/>
                  <a:gd name="T59" fmla="*/ 56 h 151"/>
                  <a:gd name="T60" fmla="*/ 92 w 143"/>
                  <a:gd name="T61" fmla="*/ 46 h 151"/>
                  <a:gd name="T62" fmla="*/ 92 w 143"/>
                  <a:gd name="T63" fmla="*/ 63 h 151"/>
                  <a:gd name="T64" fmla="*/ 133 w 143"/>
                  <a:gd name="T65" fmla="*/ 63 h 151"/>
                  <a:gd name="T66" fmla="*/ 133 w 143"/>
                  <a:gd name="T67" fmla="*/ 74 h 151"/>
                  <a:gd name="T68" fmla="*/ 92 w 143"/>
                  <a:gd name="T69" fmla="*/ 74 h 151"/>
                  <a:gd name="T70" fmla="*/ 92 w 143"/>
                  <a:gd name="T71" fmla="*/ 63 h 151"/>
                  <a:gd name="T72" fmla="*/ 8 w 143"/>
                  <a:gd name="T73" fmla="*/ 75 h 151"/>
                  <a:gd name="T74" fmla="*/ 8 w 143"/>
                  <a:gd name="T75" fmla="*/ 24 h 151"/>
                  <a:gd name="T76" fmla="*/ 83 w 143"/>
                  <a:gd name="T77" fmla="*/ 24 h 151"/>
                  <a:gd name="T78" fmla="*/ 83 w 143"/>
                  <a:gd name="T79" fmla="*/ 75 h 151"/>
                  <a:gd name="T80" fmla="*/ 8 w 143"/>
                  <a:gd name="T81" fmla="*/ 7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3" h="151">
                    <a:moveTo>
                      <a:pt x="143" y="95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95"/>
                    </a:lnTo>
                    <a:lnTo>
                      <a:pt x="63" y="95"/>
                    </a:lnTo>
                    <a:lnTo>
                      <a:pt x="63" y="125"/>
                    </a:lnTo>
                    <a:lnTo>
                      <a:pt x="45" y="125"/>
                    </a:lnTo>
                    <a:lnTo>
                      <a:pt x="45" y="121"/>
                    </a:lnTo>
                    <a:lnTo>
                      <a:pt x="37" y="121"/>
                    </a:lnTo>
                    <a:lnTo>
                      <a:pt x="25" y="151"/>
                    </a:lnTo>
                    <a:lnTo>
                      <a:pt x="33" y="151"/>
                    </a:lnTo>
                    <a:lnTo>
                      <a:pt x="40" y="137"/>
                    </a:lnTo>
                    <a:lnTo>
                      <a:pt x="104" y="137"/>
                    </a:lnTo>
                    <a:lnTo>
                      <a:pt x="109" y="151"/>
                    </a:lnTo>
                    <a:lnTo>
                      <a:pt x="119" y="151"/>
                    </a:lnTo>
                    <a:lnTo>
                      <a:pt x="107" y="121"/>
                    </a:lnTo>
                    <a:lnTo>
                      <a:pt x="97" y="121"/>
                    </a:lnTo>
                    <a:lnTo>
                      <a:pt x="97" y="125"/>
                    </a:lnTo>
                    <a:lnTo>
                      <a:pt x="80" y="125"/>
                    </a:lnTo>
                    <a:lnTo>
                      <a:pt x="80" y="95"/>
                    </a:lnTo>
                    <a:lnTo>
                      <a:pt x="143" y="95"/>
                    </a:lnTo>
                    <a:close/>
                    <a:moveTo>
                      <a:pt x="92" y="28"/>
                    </a:moveTo>
                    <a:lnTo>
                      <a:pt x="133" y="28"/>
                    </a:lnTo>
                    <a:lnTo>
                      <a:pt x="133" y="37"/>
                    </a:lnTo>
                    <a:lnTo>
                      <a:pt x="92" y="37"/>
                    </a:lnTo>
                    <a:lnTo>
                      <a:pt x="92" y="28"/>
                    </a:lnTo>
                    <a:close/>
                    <a:moveTo>
                      <a:pt x="92" y="46"/>
                    </a:moveTo>
                    <a:lnTo>
                      <a:pt x="133" y="46"/>
                    </a:lnTo>
                    <a:lnTo>
                      <a:pt x="133" y="56"/>
                    </a:lnTo>
                    <a:lnTo>
                      <a:pt x="92" y="56"/>
                    </a:lnTo>
                    <a:lnTo>
                      <a:pt x="92" y="46"/>
                    </a:lnTo>
                    <a:close/>
                    <a:moveTo>
                      <a:pt x="92" y="63"/>
                    </a:moveTo>
                    <a:lnTo>
                      <a:pt x="133" y="63"/>
                    </a:lnTo>
                    <a:lnTo>
                      <a:pt x="133" y="74"/>
                    </a:lnTo>
                    <a:lnTo>
                      <a:pt x="92" y="74"/>
                    </a:lnTo>
                    <a:lnTo>
                      <a:pt x="92" y="63"/>
                    </a:lnTo>
                    <a:close/>
                    <a:moveTo>
                      <a:pt x="8" y="75"/>
                    </a:moveTo>
                    <a:lnTo>
                      <a:pt x="8" y="24"/>
                    </a:lnTo>
                    <a:lnTo>
                      <a:pt x="83" y="24"/>
                    </a:lnTo>
                    <a:lnTo>
                      <a:pt x="83" y="75"/>
                    </a:lnTo>
                    <a:lnTo>
                      <a:pt x="8" y="75"/>
                    </a:lnTo>
                    <a:close/>
                  </a:path>
                </a:pathLst>
              </a:custGeom>
              <a:solidFill>
                <a:srgbClr val="113F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1" name="Freeform 149"/>
              <p:cNvSpPr/>
              <p:nvPr/>
            </p:nvSpPr>
            <p:spPr bwMode="auto">
              <a:xfrm>
                <a:off x="5578330" y="1945898"/>
                <a:ext cx="174705" cy="102328"/>
              </a:xfrm>
              <a:custGeom>
                <a:avLst/>
                <a:gdLst>
                  <a:gd name="T0" fmla="*/ 58 w 70"/>
                  <a:gd name="T1" fmla="*/ 12 h 41"/>
                  <a:gd name="T2" fmla="*/ 54 w 70"/>
                  <a:gd name="T3" fmla="*/ 20 h 41"/>
                  <a:gd name="T4" fmla="*/ 48 w 70"/>
                  <a:gd name="T5" fmla="*/ 16 h 41"/>
                  <a:gd name="T6" fmla="*/ 48 w 70"/>
                  <a:gd name="T7" fmla="*/ 16 h 41"/>
                  <a:gd name="T8" fmla="*/ 34 w 70"/>
                  <a:gd name="T9" fmla="*/ 8 h 41"/>
                  <a:gd name="T10" fmla="*/ 32 w 70"/>
                  <a:gd name="T11" fmla="*/ 12 h 41"/>
                  <a:gd name="T12" fmla="*/ 28 w 70"/>
                  <a:gd name="T13" fmla="*/ 20 h 41"/>
                  <a:gd name="T14" fmla="*/ 16 w 70"/>
                  <a:gd name="T15" fmla="*/ 12 h 41"/>
                  <a:gd name="T16" fmla="*/ 12 w 70"/>
                  <a:gd name="T17" fmla="*/ 17 h 41"/>
                  <a:gd name="T18" fmla="*/ 12 w 70"/>
                  <a:gd name="T19" fmla="*/ 17 h 41"/>
                  <a:gd name="T20" fmla="*/ 0 w 70"/>
                  <a:gd name="T21" fmla="*/ 37 h 41"/>
                  <a:gd name="T22" fmla="*/ 5 w 70"/>
                  <a:gd name="T23" fmla="*/ 41 h 41"/>
                  <a:gd name="T24" fmla="*/ 17 w 70"/>
                  <a:gd name="T25" fmla="*/ 21 h 41"/>
                  <a:gd name="T26" fmla="*/ 24 w 70"/>
                  <a:gd name="T27" fmla="*/ 25 h 41"/>
                  <a:gd name="T28" fmla="*/ 24 w 70"/>
                  <a:gd name="T29" fmla="*/ 25 h 41"/>
                  <a:gd name="T30" fmla="*/ 30 w 70"/>
                  <a:gd name="T31" fmla="*/ 29 h 41"/>
                  <a:gd name="T32" fmla="*/ 37 w 70"/>
                  <a:gd name="T33" fmla="*/ 17 h 41"/>
                  <a:gd name="T34" fmla="*/ 42 w 70"/>
                  <a:gd name="T35" fmla="*/ 21 h 41"/>
                  <a:gd name="T36" fmla="*/ 42 w 70"/>
                  <a:gd name="T37" fmla="*/ 21 h 41"/>
                  <a:gd name="T38" fmla="*/ 56 w 70"/>
                  <a:gd name="T39" fmla="*/ 28 h 41"/>
                  <a:gd name="T40" fmla="*/ 57 w 70"/>
                  <a:gd name="T41" fmla="*/ 28 h 41"/>
                  <a:gd name="T42" fmla="*/ 57 w 70"/>
                  <a:gd name="T43" fmla="*/ 28 h 41"/>
                  <a:gd name="T44" fmla="*/ 64 w 70"/>
                  <a:gd name="T45" fmla="*/ 17 h 41"/>
                  <a:gd name="T46" fmla="*/ 64 w 70"/>
                  <a:gd name="T47" fmla="*/ 17 h 41"/>
                  <a:gd name="T48" fmla="*/ 70 w 70"/>
                  <a:gd name="T49" fmla="*/ 4 h 41"/>
                  <a:gd name="T50" fmla="*/ 65 w 70"/>
                  <a:gd name="T51" fmla="*/ 0 h 41"/>
                  <a:gd name="T52" fmla="*/ 58 w 70"/>
                  <a:gd name="T53" fmla="*/ 1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0" h="41">
                    <a:moveTo>
                      <a:pt x="58" y="12"/>
                    </a:moveTo>
                    <a:lnTo>
                      <a:pt x="54" y="20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34" y="8"/>
                    </a:lnTo>
                    <a:lnTo>
                      <a:pt x="32" y="12"/>
                    </a:lnTo>
                    <a:lnTo>
                      <a:pt x="28" y="20"/>
                    </a:lnTo>
                    <a:lnTo>
                      <a:pt x="16" y="12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0" y="37"/>
                    </a:lnTo>
                    <a:lnTo>
                      <a:pt x="5" y="41"/>
                    </a:lnTo>
                    <a:lnTo>
                      <a:pt x="17" y="21"/>
                    </a:lnTo>
                    <a:lnTo>
                      <a:pt x="24" y="25"/>
                    </a:lnTo>
                    <a:lnTo>
                      <a:pt x="24" y="25"/>
                    </a:lnTo>
                    <a:lnTo>
                      <a:pt x="30" y="29"/>
                    </a:lnTo>
                    <a:lnTo>
                      <a:pt x="37" y="17"/>
                    </a:lnTo>
                    <a:lnTo>
                      <a:pt x="42" y="21"/>
                    </a:lnTo>
                    <a:lnTo>
                      <a:pt x="42" y="21"/>
                    </a:lnTo>
                    <a:lnTo>
                      <a:pt x="56" y="28"/>
                    </a:lnTo>
                    <a:lnTo>
                      <a:pt x="57" y="28"/>
                    </a:lnTo>
                    <a:lnTo>
                      <a:pt x="57" y="28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70" y="4"/>
                    </a:lnTo>
                    <a:lnTo>
                      <a:pt x="65" y="0"/>
                    </a:lnTo>
                    <a:lnTo>
                      <a:pt x="58" y="12"/>
                    </a:lnTo>
                    <a:close/>
                  </a:path>
                </a:pathLst>
              </a:custGeom>
              <a:solidFill>
                <a:srgbClr val="113F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62" name="Freeform 64"/>
            <p:cNvSpPr>
              <a:spLocks noEditPoints="1"/>
            </p:cNvSpPr>
            <p:nvPr/>
          </p:nvSpPr>
          <p:spPr bwMode="auto">
            <a:xfrm>
              <a:off x="6472770" y="3874691"/>
              <a:ext cx="310271" cy="296248"/>
            </a:xfrm>
            <a:custGeom>
              <a:avLst/>
              <a:gdLst>
                <a:gd name="T0" fmla="*/ 125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40 w 133"/>
                <a:gd name="T13" fmla="*/ 118 h 127"/>
                <a:gd name="T14" fmla="*/ 40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4 w 133"/>
                <a:gd name="T21" fmla="*/ 127 h 127"/>
                <a:gd name="T22" fmla="*/ 94 w 133"/>
                <a:gd name="T23" fmla="*/ 118 h 127"/>
                <a:gd name="T24" fmla="*/ 80 w 133"/>
                <a:gd name="T25" fmla="*/ 100 h 127"/>
                <a:gd name="T26" fmla="*/ 125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5 w 133"/>
                <a:gd name="T33" fmla="*/ 0 h 127"/>
                <a:gd name="T34" fmla="*/ 60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60 w 133"/>
                <a:gd name="T43" fmla="*/ 89 h 127"/>
                <a:gd name="T44" fmla="*/ 124 w 133"/>
                <a:gd name="T45" fmla="*/ 79 h 127"/>
                <a:gd name="T46" fmla="*/ 10 w 133"/>
                <a:gd name="T47" fmla="*/ 79 h 127"/>
                <a:gd name="T48" fmla="*/ 10 w 133"/>
                <a:gd name="T49" fmla="*/ 10 h 127"/>
                <a:gd name="T50" fmla="*/ 124 w 133"/>
                <a:gd name="T51" fmla="*/ 10 h 127"/>
                <a:gd name="T52" fmla="*/ 124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40" y="11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78" y="118"/>
                    <a:pt x="80" y="100"/>
                    <a:pt x="80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lose/>
                  <a:moveTo>
                    <a:pt x="60" y="89"/>
                  </a:moveTo>
                  <a:cubicBezTo>
                    <a:pt x="60" y="85"/>
                    <a:pt x="63" y="82"/>
                    <a:pt x="67" y="82"/>
                  </a:cubicBezTo>
                  <a:cubicBezTo>
                    <a:pt x="72" y="82"/>
                    <a:pt x="75" y="85"/>
                    <a:pt x="75" y="89"/>
                  </a:cubicBezTo>
                  <a:cubicBezTo>
                    <a:pt x="75" y="94"/>
                    <a:pt x="72" y="97"/>
                    <a:pt x="67" y="97"/>
                  </a:cubicBezTo>
                  <a:cubicBezTo>
                    <a:pt x="63" y="97"/>
                    <a:pt x="60" y="94"/>
                    <a:pt x="60" y="89"/>
                  </a:cubicBezTo>
                  <a:close/>
                  <a:moveTo>
                    <a:pt x="124" y="79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4" y="10"/>
                    <a:pt x="124" y="10"/>
                    <a:pt x="124" y="10"/>
                  </a:cubicBezTo>
                  <a:lnTo>
                    <a:pt x="124" y="79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63" name="Group 40"/>
            <p:cNvGrpSpPr/>
            <p:nvPr/>
          </p:nvGrpSpPr>
          <p:grpSpPr>
            <a:xfrm>
              <a:off x="6461122" y="1824533"/>
              <a:ext cx="353172" cy="262091"/>
              <a:chOff x="5129089" y="3156352"/>
              <a:chExt cx="474198" cy="351905"/>
            </a:xfrm>
            <a:solidFill>
              <a:sysClr val="window" lastClr="FFFFFF"/>
            </a:solidFill>
          </p:grpSpPr>
          <p:sp>
            <p:nvSpPr>
              <p:cNvPr id="64" name="Freeform 66"/>
              <p:cNvSpPr>
                <a:spLocks noEditPoints="1"/>
              </p:cNvSpPr>
              <p:nvPr/>
            </p:nvSpPr>
            <p:spPr bwMode="auto">
              <a:xfrm>
                <a:off x="5139073" y="3156352"/>
                <a:ext cx="459224" cy="279527"/>
              </a:xfrm>
              <a:custGeom>
                <a:avLst/>
                <a:gdLst>
                  <a:gd name="T0" fmla="*/ 184 w 184"/>
                  <a:gd name="T1" fmla="*/ 0 h 112"/>
                  <a:gd name="T2" fmla="*/ 0 w 184"/>
                  <a:gd name="T3" fmla="*/ 0 h 112"/>
                  <a:gd name="T4" fmla="*/ 0 w 184"/>
                  <a:gd name="T5" fmla="*/ 112 h 112"/>
                  <a:gd name="T6" fmla="*/ 184 w 184"/>
                  <a:gd name="T7" fmla="*/ 112 h 112"/>
                  <a:gd name="T8" fmla="*/ 184 w 184"/>
                  <a:gd name="T9" fmla="*/ 0 h 112"/>
                  <a:gd name="T10" fmla="*/ 176 w 184"/>
                  <a:gd name="T11" fmla="*/ 102 h 112"/>
                  <a:gd name="T12" fmla="*/ 8 w 184"/>
                  <a:gd name="T13" fmla="*/ 102 h 112"/>
                  <a:gd name="T14" fmla="*/ 8 w 184"/>
                  <a:gd name="T15" fmla="*/ 8 h 112"/>
                  <a:gd name="T16" fmla="*/ 176 w 184"/>
                  <a:gd name="T17" fmla="*/ 8 h 112"/>
                  <a:gd name="T18" fmla="*/ 176 w 184"/>
                  <a:gd name="T19" fmla="*/ 10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112">
                    <a:moveTo>
                      <a:pt x="184" y="0"/>
                    </a:moveTo>
                    <a:lnTo>
                      <a:pt x="0" y="0"/>
                    </a:lnTo>
                    <a:lnTo>
                      <a:pt x="0" y="112"/>
                    </a:lnTo>
                    <a:lnTo>
                      <a:pt x="184" y="112"/>
                    </a:lnTo>
                    <a:lnTo>
                      <a:pt x="184" y="0"/>
                    </a:lnTo>
                    <a:close/>
                    <a:moveTo>
                      <a:pt x="176" y="102"/>
                    </a:moveTo>
                    <a:lnTo>
                      <a:pt x="8" y="102"/>
                    </a:lnTo>
                    <a:lnTo>
                      <a:pt x="8" y="8"/>
                    </a:lnTo>
                    <a:lnTo>
                      <a:pt x="176" y="8"/>
                    </a:lnTo>
                    <a:lnTo>
                      <a:pt x="176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5" name="Freeform 67"/>
              <p:cNvSpPr/>
              <p:nvPr/>
            </p:nvSpPr>
            <p:spPr bwMode="auto">
              <a:xfrm>
                <a:off x="5129089" y="3448358"/>
                <a:ext cx="474198" cy="59899"/>
              </a:xfrm>
              <a:custGeom>
                <a:avLst/>
                <a:gdLst>
                  <a:gd name="T0" fmla="*/ 190 w 190"/>
                  <a:gd name="T1" fmla="*/ 16 h 24"/>
                  <a:gd name="T2" fmla="*/ 188 w 190"/>
                  <a:gd name="T3" fmla="*/ 0 h 24"/>
                  <a:gd name="T4" fmla="*/ 3 w 190"/>
                  <a:gd name="T5" fmla="*/ 0 h 24"/>
                  <a:gd name="T6" fmla="*/ 0 w 190"/>
                  <a:gd name="T7" fmla="*/ 16 h 24"/>
                  <a:gd name="T8" fmla="*/ 0 w 190"/>
                  <a:gd name="T9" fmla="*/ 16 h 24"/>
                  <a:gd name="T10" fmla="*/ 0 w 190"/>
                  <a:gd name="T11" fmla="*/ 24 h 24"/>
                  <a:gd name="T12" fmla="*/ 190 w 190"/>
                  <a:gd name="T13" fmla="*/ 24 h 24"/>
                  <a:gd name="T14" fmla="*/ 190 w 190"/>
                  <a:gd name="T15" fmla="*/ 16 h 24"/>
                  <a:gd name="T16" fmla="*/ 190 w 190"/>
                  <a:gd name="T17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0" h="24">
                    <a:moveTo>
                      <a:pt x="190" y="16"/>
                    </a:moveTo>
                    <a:lnTo>
                      <a:pt x="188" y="0"/>
                    </a:lnTo>
                    <a:lnTo>
                      <a:pt x="3" y="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190" y="24"/>
                    </a:lnTo>
                    <a:lnTo>
                      <a:pt x="190" y="16"/>
                    </a:lnTo>
                    <a:lnTo>
                      <a:pt x="19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8" name="图片 7" descr="mmexport16083430286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690" y="137160"/>
            <a:ext cx="626745" cy="433705"/>
          </a:xfrm>
          <a:prstGeom prst="rect">
            <a:avLst/>
          </a:prstGeom>
        </p:spPr>
      </p:pic>
      <p:sp>
        <p:nvSpPr>
          <p:cNvPr id="7" name="Freeform 66"/>
          <p:cNvSpPr>
            <a:spLocks noEditPoints="1"/>
          </p:cNvSpPr>
          <p:nvPr/>
        </p:nvSpPr>
        <p:spPr bwMode="auto">
          <a:xfrm>
            <a:off x="3369677" y="4909797"/>
            <a:ext cx="416629" cy="253600"/>
          </a:xfrm>
          <a:custGeom>
            <a:avLst/>
            <a:gdLst>
              <a:gd name="T0" fmla="*/ 184 w 184"/>
              <a:gd name="T1" fmla="*/ 0 h 112"/>
              <a:gd name="T2" fmla="*/ 0 w 184"/>
              <a:gd name="T3" fmla="*/ 0 h 112"/>
              <a:gd name="T4" fmla="*/ 0 w 184"/>
              <a:gd name="T5" fmla="*/ 112 h 112"/>
              <a:gd name="T6" fmla="*/ 184 w 184"/>
              <a:gd name="T7" fmla="*/ 112 h 112"/>
              <a:gd name="T8" fmla="*/ 184 w 184"/>
              <a:gd name="T9" fmla="*/ 0 h 112"/>
              <a:gd name="T10" fmla="*/ 176 w 184"/>
              <a:gd name="T11" fmla="*/ 102 h 112"/>
              <a:gd name="T12" fmla="*/ 8 w 184"/>
              <a:gd name="T13" fmla="*/ 102 h 112"/>
              <a:gd name="T14" fmla="*/ 8 w 184"/>
              <a:gd name="T15" fmla="*/ 8 h 112"/>
              <a:gd name="T16" fmla="*/ 176 w 184"/>
              <a:gd name="T17" fmla="*/ 8 h 112"/>
              <a:gd name="T18" fmla="*/ 176 w 184"/>
              <a:gd name="T19" fmla="*/ 10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12">
                <a:moveTo>
                  <a:pt x="184" y="0"/>
                </a:moveTo>
                <a:lnTo>
                  <a:pt x="0" y="0"/>
                </a:lnTo>
                <a:lnTo>
                  <a:pt x="0" y="112"/>
                </a:lnTo>
                <a:lnTo>
                  <a:pt x="184" y="112"/>
                </a:lnTo>
                <a:lnTo>
                  <a:pt x="184" y="0"/>
                </a:lnTo>
                <a:close/>
                <a:moveTo>
                  <a:pt x="176" y="102"/>
                </a:moveTo>
                <a:lnTo>
                  <a:pt x="8" y="102"/>
                </a:lnTo>
                <a:lnTo>
                  <a:pt x="8" y="8"/>
                </a:lnTo>
                <a:lnTo>
                  <a:pt x="176" y="8"/>
                </a:lnTo>
                <a:lnTo>
                  <a:pt x="176" y="10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2" name="Freeform 67"/>
          <p:cNvSpPr/>
          <p:nvPr/>
        </p:nvSpPr>
        <p:spPr bwMode="auto">
          <a:xfrm>
            <a:off x="3359984" y="5180433"/>
            <a:ext cx="430215" cy="54343"/>
          </a:xfrm>
          <a:custGeom>
            <a:avLst/>
            <a:gdLst>
              <a:gd name="T0" fmla="*/ 190 w 190"/>
              <a:gd name="T1" fmla="*/ 16 h 24"/>
              <a:gd name="T2" fmla="*/ 188 w 190"/>
              <a:gd name="T3" fmla="*/ 0 h 24"/>
              <a:gd name="T4" fmla="*/ 3 w 190"/>
              <a:gd name="T5" fmla="*/ 0 h 24"/>
              <a:gd name="T6" fmla="*/ 0 w 190"/>
              <a:gd name="T7" fmla="*/ 16 h 24"/>
              <a:gd name="T8" fmla="*/ 0 w 190"/>
              <a:gd name="T9" fmla="*/ 16 h 24"/>
              <a:gd name="T10" fmla="*/ 0 w 190"/>
              <a:gd name="T11" fmla="*/ 24 h 24"/>
              <a:gd name="T12" fmla="*/ 190 w 190"/>
              <a:gd name="T13" fmla="*/ 24 h 24"/>
              <a:gd name="T14" fmla="*/ 190 w 190"/>
              <a:gd name="T15" fmla="*/ 16 h 24"/>
              <a:gd name="T16" fmla="*/ 190 w 190"/>
              <a:gd name="T17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" h="24">
                <a:moveTo>
                  <a:pt x="190" y="16"/>
                </a:moveTo>
                <a:lnTo>
                  <a:pt x="188" y="0"/>
                </a:lnTo>
                <a:lnTo>
                  <a:pt x="3" y="0"/>
                </a:lnTo>
                <a:lnTo>
                  <a:pt x="0" y="16"/>
                </a:lnTo>
                <a:lnTo>
                  <a:pt x="0" y="16"/>
                </a:lnTo>
                <a:lnTo>
                  <a:pt x="0" y="24"/>
                </a:lnTo>
                <a:lnTo>
                  <a:pt x="190" y="24"/>
                </a:lnTo>
                <a:lnTo>
                  <a:pt x="190" y="16"/>
                </a:lnTo>
                <a:lnTo>
                  <a:pt x="190" y="1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Freeform 64"/>
          <p:cNvSpPr>
            <a:spLocks noEditPoints="1"/>
          </p:cNvSpPr>
          <p:nvPr/>
        </p:nvSpPr>
        <p:spPr bwMode="auto">
          <a:xfrm>
            <a:off x="3412273" y="2379255"/>
            <a:ext cx="377955" cy="360873"/>
          </a:xfrm>
          <a:custGeom>
            <a:avLst/>
            <a:gdLst>
              <a:gd name="T0" fmla="*/ 125 w 133"/>
              <a:gd name="T1" fmla="*/ 0 h 127"/>
              <a:gd name="T2" fmla="*/ 9 w 133"/>
              <a:gd name="T3" fmla="*/ 0 h 127"/>
              <a:gd name="T4" fmla="*/ 0 w 133"/>
              <a:gd name="T5" fmla="*/ 9 h 127"/>
              <a:gd name="T6" fmla="*/ 0 w 133"/>
              <a:gd name="T7" fmla="*/ 91 h 127"/>
              <a:gd name="T8" fmla="*/ 9 w 133"/>
              <a:gd name="T9" fmla="*/ 100 h 127"/>
              <a:gd name="T10" fmla="*/ 53 w 133"/>
              <a:gd name="T11" fmla="*/ 100 h 127"/>
              <a:gd name="T12" fmla="*/ 40 w 133"/>
              <a:gd name="T13" fmla="*/ 118 h 127"/>
              <a:gd name="T14" fmla="*/ 40 w 133"/>
              <a:gd name="T15" fmla="*/ 127 h 127"/>
              <a:gd name="T16" fmla="*/ 53 w 133"/>
              <a:gd name="T17" fmla="*/ 127 h 127"/>
              <a:gd name="T18" fmla="*/ 80 w 133"/>
              <a:gd name="T19" fmla="*/ 127 h 127"/>
              <a:gd name="T20" fmla="*/ 94 w 133"/>
              <a:gd name="T21" fmla="*/ 127 h 127"/>
              <a:gd name="T22" fmla="*/ 94 w 133"/>
              <a:gd name="T23" fmla="*/ 118 h 127"/>
              <a:gd name="T24" fmla="*/ 80 w 133"/>
              <a:gd name="T25" fmla="*/ 100 h 127"/>
              <a:gd name="T26" fmla="*/ 125 w 133"/>
              <a:gd name="T27" fmla="*/ 100 h 127"/>
              <a:gd name="T28" fmla="*/ 133 w 133"/>
              <a:gd name="T29" fmla="*/ 91 h 127"/>
              <a:gd name="T30" fmla="*/ 133 w 133"/>
              <a:gd name="T31" fmla="*/ 9 h 127"/>
              <a:gd name="T32" fmla="*/ 125 w 133"/>
              <a:gd name="T33" fmla="*/ 0 h 127"/>
              <a:gd name="T34" fmla="*/ 60 w 133"/>
              <a:gd name="T35" fmla="*/ 89 h 127"/>
              <a:gd name="T36" fmla="*/ 67 w 133"/>
              <a:gd name="T37" fmla="*/ 82 h 127"/>
              <a:gd name="T38" fmla="*/ 75 w 133"/>
              <a:gd name="T39" fmla="*/ 89 h 127"/>
              <a:gd name="T40" fmla="*/ 67 w 133"/>
              <a:gd name="T41" fmla="*/ 97 h 127"/>
              <a:gd name="T42" fmla="*/ 60 w 133"/>
              <a:gd name="T43" fmla="*/ 89 h 127"/>
              <a:gd name="T44" fmla="*/ 124 w 133"/>
              <a:gd name="T45" fmla="*/ 79 h 127"/>
              <a:gd name="T46" fmla="*/ 10 w 133"/>
              <a:gd name="T47" fmla="*/ 79 h 127"/>
              <a:gd name="T48" fmla="*/ 10 w 133"/>
              <a:gd name="T49" fmla="*/ 10 h 127"/>
              <a:gd name="T50" fmla="*/ 124 w 133"/>
              <a:gd name="T51" fmla="*/ 10 h 127"/>
              <a:gd name="T52" fmla="*/ 124 w 133"/>
              <a:gd name="T53" fmla="*/ 7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400" dirty="0">
                <a:sym typeface="+mn-lt"/>
              </a:rPr>
              <a:t>日常维护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41993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069952" y="2180486"/>
            <a:ext cx="5853282" cy="3267503"/>
            <a:chOff x="582776" y="2215392"/>
            <a:chExt cx="4314748" cy="2408641"/>
          </a:xfrm>
        </p:grpSpPr>
        <p:sp>
          <p:nvSpPr>
            <p:cNvPr id="55" name="Rectangle 6"/>
            <p:cNvSpPr/>
            <p:nvPr/>
          </p:nvSpPr>
          <p:spPr>
            <a:xfrm>
              <a:off x="588663" y="2485461"/>
              <a:ext cx="4223344" cy="157882"/>
            </a:xfrm>
            <a:prstGeom prst="rect">
              <a:avLst/>
            </a:prstGeom>
            <a:pattFill prst="dkDnDiag">
              <a:fgClr>
                <a:sysClr val="window" lastClr="FFFFFF">
                  <a:lumMod val="85000"/>
                </a:sysClr>
              </a:fgClr>
              <a:bgClr>
                <a:sysClr val="window" lastClr="FFFFFF">
                  <a:lumMod val="75000"/>
                </a:sysClr>
              </a:bgClr>
            </a:patt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Rectangle 7"/>
            <p:cNvSpPr/>
            <p:nvPr/>
          </p:nvSpPr>
          <p:spPr>
            <a:xfrm>
              <a:off x="588861" y="2485480"/>
              <a:ext cx="356217" cy="157746"/>
            </a:xfrm>
            <a:prstGeom prst="rect">
              <a:avLst/>
            </a:prstGeom>
            <a:solidFill>
              <a:srgbClr val="113F4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Freeform 8"/>
            <p:cNvSpPr>
              <a:spLocks noEditPoints="1"/>
            </p:cNvSpPr>
            <p:nvPr/>
          </p:nvSpPr>
          <p:spPr bwMode="auto">
            <a:xfrm>
              <a:off x="588663" y="2236621"/>
              <a:ext cx="186011" cy="181919"/>
            </a:xfrm>
            <a:custGeom>
              <a:avLst/>
              <a:gdLst>
                <a:gd name="T0" fmla="*/ 179 w 208"/>
                <a:gd name="T1" fmla="*/ 79 h 204"/>
                <a:gd name="T2" fmla="*/ 174 w 208"/>
                <a:gd name="T3" fmla="*/ 66 h 204"/>
                <a:gd name="T4" fmla="*/ 185 w 208"/>
                <a:gd name="T5" fmla="*/ 38 h 204"/>
                <a:gd name="T6" fmla="*/ 169 w 208"/>
                <a:gd name="T7" fmla="*/ 22 h 204"/>
                <a:gd name="T8" fmla="*/ 140 w 208"/>
                <a:gd name="T9" fmla="*/ 33 h 204"/>
                <a:gd name="T10" fmla="*/ 128 w 208"/>
                <a:gd name="T11" fmla="*/ 28 h 204"/>
                <a:gd name="T12" fmla="*/ 115 w 208"/>
                <a:gd name="T13" fmla="*/ 0 h 204"/>
                <a:gd name="T14" fmla="*/ 92 w 208"/>
                <a:gd name="T15" fmla="*/ 0 h 204"/>
                <a:gd name="T16" fmla="*/ 80 w 208"/>
                <a:gd name="T17" fmla="*/ 28 h 204"/>
                <a:gd name="T18" fmla="*/ 67 w 208"/>
                <a:gd name="T19" fmla="*/ 33 h 204"/>
                <a:gd name="T20" fmla="*/ 38 w 208"/>
                <a:gd name="T21" fmla="*/ 22 h 204"/>
                <a:gd name="T22" fmla="*/ 22 w 208"/>
                <a:gd name="T23" fmla="*/ 38 h 204"/>
                <a:gd name="T24" fmla="*/ 34 w 208"/>
                <a:gd name="T25" fmla="*/ 66 h 204"/>
                <a:gd name="T26" fmla="*/ 28 w 208"/>
                <a:gd name="T27" fmla="*/ 79 h 204"/>
                <a:gd name="T28" fmla="*/ 0 w 208"/>
                <a:gd name="T29" fmla="*/ 91 h 204"/>
                <a:gd name="T30" fmla="*/ 0 w 208"/>
                <a:gd name="T31" fmla="*/ 114 h 204"/>
                <a:gd name="T32" fmla="*/ 28 w 208"/>
                <a:gd name="T33" fmla="*/ 125 h 204"/>
                <a:gd name="T34" fmla="*/ 34 w 208"/>
                <a:gd name="T35" fmla="*/ 138 h 204"/>
                <a:gd name="T36" fmla="*/ 22 w 208"/>
                <a:gd name="T37" fmla="*/ 167 h 204"/>
                <a:gd name="T38" fmla="*/ 39 w 208"/>
                <a:gd name="T39" fmla="*/ 182 h 204"/>
                <a:gd name="T40" fmla="*/ 67 w 208"/>
                <a:gd name="T41" fmla="*/ 171 h 204"/>
                <a:gd name="T42" fmla="*/ 80 w 208"/>
                <a:gd name="T43" fmla="*/ 176 h 204"/>
                <a:gd name="T44" fmla="*/ 93 w 208"/>
                <a:gd name="T45" fmla="*/ 204 h 204"/>
                <a:gd name="T46" fmla="*/ 116 w 208"/>
                <a:gd name="T47" fmla="*/ 204 h 204"/>
                <a:gd name="T48" fmla="*/ 128 w 208"/>
                <a:gd name="T49" fmla="*/ 176 h 204"/>
                <a:gd name="T50" fmla="*/ 141 w 208"/>
                <a:gd name="T51" fmla="*/ 171 h 204"/>
                <a:gd name="T52" fmla="*/ 170 w 208"/>
                <a:gd name="T53" fmla="*/ 182 h 204"/>
                <a:gd name="T54" fmla="*/ 186 w 208"/>
                <a:gd name="T55" fmla="*/ 166 h 204"/>
                <a:gd name="T56" fmla="*/ 174 w 208"/>
                <a:gd name="T57" fmla="*/ 138 h 204"/>
                <a:gd name="T58" fmla="*/ 179 w 208"/>
                <a:gd name="T59" fmla="*/ 125 h 204"/>
                <a:gd name="T60" fmla="*/ 208 w 208"/>
                <a:gd name="T61" fmla="*/ 113 h 204"/>
                <a:gd name="T62" fmla="*/ 208 w 208"/>
                <a:gd name="T63" fmla="*/ 90 h 204"/>
                <a:gd name="T64" fmla="*/ 179 w 208"/>
                <a:gd name="T65" fmla="*/ 79 h 204"/>
                <a:gd name="T66" fmla="*/ 137 w 208"/>
                <a:gd name="T67" fmla="*/ 102 h 204"/>
                <a:gd name="T68" fmla="*/ 104 w 208"/>
                <a:gd name="T69" fmla="*/ 135 h 204"/>
                <a:gd name="T70" fmla="*/ 70 w 208"/>
                <a:gd name="T71" fmla="*/ 102 h 204"/>
                <a:gd name="T72" fmla="*/ 104 w 208"/>
                <a:gd name="T73" fmla="*/ 69 h 204"/>
                <a:gd name="T74" fmla="*/ 137 w 208"/>
                <a:gd name="T75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4">
                  <a:moveTo>
                    <a:pt x="179" y="79"/>
                  </a:moveTo>
                  <a:cubicBezTo>
                    <a:pt x="174" y="66"/>
                    <a:pt x="174" y="66"/>
                    <a:pt x="174" y="66"/>
                  </a:cubicBezTo>
                  <a:cubicBezTo>
                    <a:pt x="174" y="66"/>
                    <a:pt x="186" y="39"/>
                    <a:pt x="185" y="38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8" y="21"/>
                    <a:pt x="140" y="33"/>
                    <a:pt x="140" y="33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8"/>
                    <a:pt x="116" y="0"/>
                    <a:pt x="11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0"/>
                    <a:pt x="80" y="28"/>
                    <a:pt x="80" y="2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3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34" y="66"/>
                    <a:pt x="34" y="6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0" y="90"/>
                    <a:pt x="0" y="9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28" y="125"/>
                    <a:pt x="28" y="125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21" y="166"/>
                    <a:pt x="22" y="167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40" y="183"/>
                    <a:pt x="67" y="171"/>
                    <a:pt x="67" y="171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91" y="204"/>
                    <a:pt x="9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17" y="204"/>
                    <a:pt x="128" y="176"/>
                    <a:pt x="128" y="176"/>
                  </a:cubicBezTo>
                  <a:cubicBezTo>
                    <a:pt x="141" y="171"/>
                    <a:pt x="141" y="171"/>
                    <a:pt x="141" y="171"/>
                  </a:cubicBezTo>
                  <a:cubicBezTo>
                    <a:pt x="141" y="171"/>
                    <a:pt x="169" y="183"/>
                    <a:pt x="170" y="182"/>
                  </a:cubicBezTo>
                  <a:cubicBezTo>
                    <a:pt x="186" y="166"/>
                    <a:pt x="186" y="166"/>
                    <a:pt x="186" y="166"/>
                  </a:cubicBezTo>
                  <a:cubicBezTo>
                    <a:pt x="187" y="165"/>
                    <a:pt x="174" y="138"/>
                    <a:pt x="174" y="138"/>
                  </a:cubicBezTo>
                  <a:cubicBezTo>
                    <a:pt x="179" y="125"/>
                    <a:pt x="179" y="125"/>
                    <a:pt x="179" y="125"/>
                  </a:cubicBezTo>
                  <a:cubicBezTo>
                    <a:pt x="179" y="125"/>
                    <a:pt x="208" y="114"/>
                    <a:pt x="208" y="113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08" y="89"/>
                    <a:pt x="179" y="79"/>
                    <a:pt x="179" y="79"/>
                  </a:cubicBezTo>
                  <a:moveTo>
                    <a:pt x="137" y="102"/>
                  </a:moveTo>
                  <a:cubicBezTo>
                    <a:pt x="137" y="120"/>
                    <a:pt x="122" y="135"/>
                    <a:pt x="104" y="135"/>
                  </a:cubicBezTo>
                  <a:cubicBezTo>
                    <a:pt x="85" y="135"/>
                    <a:pt x="70" y="120"/>
                    <a:pt x="70" y="102"/>
                  </a:cubicBezTo>
                  <a:cubicBezTo>
                    <a:pt x="70" y="84"/>
                    <a:pt x="85" y="69"/>
                    <a:pt x="104" y="69"/>
                  </a:cubicBezTo>
                  <a:cubicBezTo>
                    <a:pt x="122" y="69"/>
                    <a:pt x="137" y="84"/>
                    <a:pt x="137" y="102"/>
                  </a:cubicBezTo>
                </a:path>
              </a:pathLst>
            </a:cu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id-ID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TextBox 10"/>
            <p:cNvSpPr txBox="1"/>
            <p:nvPr/>
          </p:nvSpPr>
          <p:spPr>
            <a:xfrm>
              <a:off x="772561" y="2215392"/>
              <a:ext cx="396941" cy="22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严重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TextBox 34"/>
            <p:cNvSpPr txBox="1"/>
            <p:nvPr/>
          </p:nvSpPr>
          <p:spPr>
            <a:xfrm>
              <a:off x="4559563" y="2215392"/>
              <a:ext cx="337961" cy="22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id-ID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8</a:t>
              </a:r>
              <a:r>
                <a:rPr kumimoji="0" lang="id-ID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%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Rectangle 11"/>
            <p:cNvSpPr/>
            <p:nvPr/>
          </p:nvSpPr>
          <p:spPr>
            <a:xfrm>
              <a:off x="588663" y="3145692"/>
              <a:ext cx="4223344" cy="157882"/>
            </a:xfrm>
            <a:prstGeom prst="rect">
              <a:avLst/>
            </a:prstGeom>
            <a:pattFill prst="dkDnDiag">
              <a:fgClr>
                <a:sysClr val="window" lastClr="FFFFFF">
                  <a:lumMod val="85000"/>
                </a:sysClr>
              </a:fgClr>
              <a:bgClr>
                <a:sysClr val="window" lastClr="FFFFFF">
                  <a:lumMod val="75000"/>
                </a:sysClr>
              </a:bgClr>
            </a:patt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Rectangle 12"/>
            <p:cNvSpPr/>
            <p:nvPr/>
          </p:nvSpPr>
          <p:spPr>
            <a:xfrm>
              <a:off x="588861" y="3144083"/>
              <a:ext cx="1569039" cy="159151"/>
            </a:xfrm>
            <a:prstGeom prst="rect">
              <a:avLst/>
            </a:prstGeom>
            <a:solidFill>
              <a:srgbClr val="55C0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TextBox 38"/>
            <p:cNvSpPr txBox="1"/>
            <p:nvPr/>
          </p:nvSpPr>
          <p:spPr>
            <a:xfrm>
              <a:off x="772559" y="2875622"/>
              <a:ext cx="396941" cy="22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一般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TextBox 39"/>
            <p:cNvSpPr txBox="1"/>
            <p:nvPr/>
          </p:nvSpPr>
          <p:spPr>
            <a:xfrm>
              <a:off x="4478583" y="2875622"/>
              <a:ext cx="418941" cy="22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id-ID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33</a:t>
              </a:r>
              <a:r>
                <a:rPr kumimoji="0" lang="id-ID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%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Rectangle 15"/>
            <p:cNvSpPr/>
            <p:nvPr/>
          </p:nvSpPr>
          <p:spPr>
            <a:xfrm>
              <a:off x="588663" y="3805923"/>
              <a:ext cx="4223344" cy="157882"/>
            </a:xfrm>
            <a:prstGeom prst="rect">
              <a:avLst/>
            </a:prstGeom>
            <a:pattFill prst="dkDnDiag">
              <a:fgClr>
                <a:sysClr val="window" lastClr="FFFFFF">
                  <a:lumMod val="85000"/>
                </a:sysClr>
              </a:fgClr>
              <a:bgClr>
                <a:sysClr val="window" lastClr="FFFFFF">
                  <a:lumMod val="75000"/>
                </a:sysClr>
              </a:bgClr>
            </a:patt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Rectangle 16"/>
            <p:cNvSpPr/>
            <p:nvPr/>
          </p:nvSpPr>
          <p:spPr>
            <a:xfrm>
              <a:off x="588861" y="3804559"/>
              <a:ext cx="1995937" cy="159151"/>
            </a:xfrm>
            <a:prstGeom prst="rect">
              <a:avLst/>
            </a:prstGeom>
            <a:solidFill>
              <a:srgbClr val="113F4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TextBox 43"/>
            <p:cNvSpPr txBox="1"/>
            <p:nvPr/>
          </p:nvSpPr>
          <p:spPr>
            <a:xfrm>
              <a:off x="772559" y="3535852"/>
              <a:ext cx="396941" cy="22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轻微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TextBox 44"/>
            <p:cNvSpPr txBox="1"/>
            <p:nvPr/>
          </p:nvSpPr>
          <p:spPr>
            <a:xfrm>
              <a:off x="4478583" y="3535852"/>
              <a:ext cx="418941" cy="22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id-ID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47</a:t>
              </a:r>
              <a:r>
                <a:rPr kumimoji="0" lang="id-ID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%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Rectangle 19"/>
            <p:cNvSpPr/>
            <p:nvPr/>
          </p:nvSpPr>
          <p:spPr>
            <a:xfrm>
              <a:off x="588663" y="4466151"/>
              <a:ext cx="4223344" cy="157882"/>
            </a:xfrm>
            <a:prstGeom prst="rect">
              <a:avLst/>
            </a:prstGeom>
            <a:pattFill prst="dkDnDiag">
              <a:fgClr>
                <a:sysClr val="window" lastClr="FFFFFF">
                  <a:lumMod val="85000"/>
                </a:sysClr>
              </a:fgClr>
              <a:bgClr>
                <a:sysClr val="window" lastClr="FFFFFF">
                  <a:lumMod val="75000"/>
                </a:sysClr>
              </a:bgClr>
            </a:patt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Rectangle 20"/>
            <p:cNvSpPr/>
            <p:nvPr/>
          </p:nvSpPr>
          <p:spPr>
            <a:xfrm>
              <a:off x="588861" y="4464567"/>
              <a:ext cx="856137" cy="159151"/>
            </a:xfrm>
            <a:prstGeom prst="rect">
              <a:avLst/>
            </a:prstGeom>
            <a:solidFill>
              <a:srgbClr val="55C0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TextBox 48"/>
            <p:cNvSpPr txBox="1"/>
            <p:nvPr/>
          </p:nvSpPr>
          <p:spPr>
            <a:xfrm>
              <a:off x="772561" y="4196082"/>
              <a:ext cx="659071" cy="22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优化建议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TextBox 49"/>
            <p:cNvSpPr txBox="1"/>
            <p:nvPr/>
          </p:nvSpPr>
          <p:spPr>
            <a:xfrm>
              <a:off x="4478583" y="4196082"/>
              <a:ext cx="418941" cy="22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id-ID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12</a:t>
              </a:r>
              <a:r>
                <a:rPr kumimoji="0" lang="id-ID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%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72" name="Group 23"/>
            <p:cNvGrpSpPr/>
            <p:nvPr/>
          </p:nvGrpSpPr>
          <p:grpSpPr>
            <a:xfrm>
              <a:off x="616465" y="2879838"/>
              <a:ext cx="130405" cy="199020"/>
              <a:chOff x="6553" y="1835403"/>
              <a:chExt cx="576263" cy="879476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77" name="Freeform 30"/>
              <p:cNvSpPr/>
              <p:nvPr/>
            </p:nvSpPr>
            <p:spPr bwMode="auto">
              <a:xfrm>
                <a:off x="63703" y="1835403"/>
                <a:ext cx="442913" cy="150813"/>
              </a:xfrm>
              <a:custGeom>
                <a:avLst/>
                <a:gdLst>
                  <a:gd name="T0" fmla="*/ 231 w 279"/>
                  <a:gd name="T1" fmla="*/ 95 h 95"/>
                  <a:gd name="T2" fmla="*/ 58 w 279"/>
                  <a:gd name="T3" fmla="*/ 95 h 95"/>
                  <a:gd name="T4" fmla="*/ 0 w 279"/>
                  <a:gd name="T5" fmla="*/ 0 h 95"/>
                  <a:gd name="T6" fmla="*/ 279 w 279"/>
                  <a:gd name="T7" fmla="*/ 0 h 95"/>
                  <a:gd name="T8" fmla="*/ 231 w 279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95">
                    <a:moveTo>
                      <a:pt x="231" y="95"/>
                    </a:moveTo>
                    <a:lnTo>
                      <a:pt x="58" y="95"/>
                    </a:lnTo>
                    <a:lnTo>
                      <a:pt x="0" y="0"/>
                    </a:lnTo>
                    <a:lnTo>
                      <a:pt x="279" y="0"/>
                    </a:lnTo>
                    <a:lnTo>
                      <a:pt x="231" y="95"/>
                    </a:lnTo>
                    <a:close/>
                  </a:path>
                </a:pathLst>
              </a:custGeom>
              <a:grpFill/>
              <a:ln w="12700" cap="rnd">
                <a:solidFill>
                  <a:sysClr val="window" lastClr="FFFFFF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id-ID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8" name="Freeform 31"/>
              <p:cNvSpPr/>
              <p:nvPr/>
            </p:nvSpPr>
            <p:spPr bwMode="auto">
              <a:xfrm>
                <a:off x="6553" y="1986216"/>
                <a:ext cx="576263" cy="728663"/>
              </a:xfrm>
              <a:custGeom>
                <a:avLst/>
                <a:gdLst>
                  <a:gd name="T0" fmla="*/ 219 w 363"/>
                  <a:gd name="T1" fmla="*/ 459 h 459"/>
                  <a:gd name="T2" fmla="*/ 142 w 363"/>
                  <a:gd name="T3" fmla="*/ 459 h 459"/>
                  <a:gd name="T4" fmla="*/ 0 w 363"/>
                  <a:gd name="T5" fmla="*/ 158 h 459"/>
                  <a:gd name="T6" fmla="*/ 94 w 363"/>
                  <a:gd name="T7" fmla="*/ 0 h 459"/>
                  <a:gd name="T8" fmla="*/ 267 w 363"/>
                  <a:gd name="T9" fmla="*/ 0 h 459"/>
                  <a:gd name="T10" fmla="*/ 363 w 363"/>
                  <a:gd name="T11" fmla="*/ 158 h 459"/>
                  <a:gd name="T12" fmla="*/ 219 w 363"/>
                  <a:gd name="T13" fmla="*/ 459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3" h="459">
                    <a:moveTo>
                      <a:pt x="219" y="459"/>
                    </a:moveTo>
                    <a:lnTo>
                      <a:pt x="142" y="459"/>
                    </a:lnTo>
                    <a:lnTo>
                      <a:pt x="0" y="158"/>
                    </a:lnTo>
                    <a:lnTo>
                      <a:pt x="94" y="0"/>
                    </a:lnTo>
                    <a:lnTo>
                      <a:pt x="267" y="0"/>
                    </a:lnTo>
                    <a:lnTo>
                      <a:pt x="363" y="158"/>
                    </a:lnTo>
                    <a:lnTo>
                      <a:pt x="219" y="459"/>
                    </a:lnTo>
                    <a:close/>
                  </a:path>
                </a:pathLst>
              </a:custGeom>
              <a:grpFill/>
              <a:ln w="12700" cap="rnd">
                <a:solidFill>
                  <a:sysClr val="window" lastClr="FFFFFF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id-ID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9" name="Line 52"/>
              <p:cNvSpPr>
                <a:spLocks noChangeShapeType="1"/>
              </p:cNvSpPr>
              <p:nvPr/>
            </p:nvSpPr>
            <p:spPr bwMode="auto">
              <a:xfrm>
                <a:off x="292303" y="2291016"/>
                <a:ext cx="0" cy="423863"/>
              </a:xfrm>
              <a:prstGeom prst="line">
                <a:avLst/>
              </a:prstGeom>
              <a:grpFill/>
              <a:ln w="12700" cap="rnd">
                <a:solidFill>
                  <a:sysClr val="window" lastClr="FFFFFF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id-ID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0" name="Oval 33"/>
              <p:cNvSpPr>
                <a:spLocks noChangeArrowheads="1"/>
              </p:cNvSpPr>
              <p:nvPr/>
            </p:nvSpPr>
            <p:spPr bwMode="auto">
              <a:xfrm>
                <a:off x="216103" y="2138616"/>
                <a:ext cx="152400" cy="152400"/>
              </a:xfrm>
              <a:prstGeom prst="ellipse">
                <a:avLst/>
              </a:prstGeom>
              <a:grpFill/>
              <a:ln w="12700" cap="rnd">
                <a:solidFill>
                  <a:sysClr val="window" lastClr="FFFFFF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id-ID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73" name="Group 24"/>
            <p:cNvGrpSpPr/>
            <p:nvPr/>
          </p:nvGrpSpPr>
          <p:grpSpPr>
            <a:xfrm>
              <a:off x="582776" y="3539436"/>
              <a:ext cx="189785" cy="184900"/>
              <a:chOff x="-58217" y="2261763"/>
              <a:chExt cx="801688" cy="781051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75" name="Freeform 28"/>
              <p:cNvSpPr/>
              <p:nvPr/>
            </p:nvSpPr>
            <p:spPr bwMode="auto">
              <a:xfrm>
                <a:off x="-58217" y="2323676"/>
                <a:ext cx="719138" cy="719138"/>
              </a:xfrm>
              <a:custGeom>
                <a:avLst/>
                <a:gdLst>
                  <a:gd name="T0" fmla="*/ 94 w 189"/>
                  <a:gd name="T1" fmla="*/ 95 h 189"/>
                  <a:gd name="T2" fmla="*/ 189 w 189"/>
                  <a:gd name="T3" fmla="*/ 95 h 189"/>
                  <a:gd name="T4" fmla="*/ 94 w 189"/>
                  <a:gd name="T5" fmla="*/ 189 h 189"/>
                  <a:gd name="T6" fmla="*/ 0 w 189"/>
                  <a:gd name="T7" fmla="*/ 95 h 189"/>
                  <a:gd name="T8" fmla="*/ 94 w 189"/>
                  <a:gd name="T9" fmla="*/ 0 h 189"/>
                  <a:gd name="T10" fmla="*/ 94 w 189"/>
                  <a:gd name="T11" fmla="*/ 9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189">
                    <a:moveTo>
                      <a:pt x="94" y="95"/>
                    </a:moveTo>
                    <a:cubicBezTo>
                      <a:pt x="189" y="95"/>
                      <a:pt x="189" y="95"/>
                      <a:pt x="189" y="95"/>
                    </a:cubicBezTo>
                    <a:cubicBezTo>
                      <a:pt x="189" y="147"/>
                      <a:pt x="147" y="189"/>
                      <a:pt x="94" y="189"/>
                    </a:cubicBezTo>
                    <a:cubicBezTo>
                      <a:pt x="42" y="189"/>
                      <a:pt x="0" y="147"/>
                      <a:pt x="0" y="95"/>
                    </a:cubicBezTo>
                    <a:cubicBezTo>
                      <a:pt x="0" y="42"/>
                      <a:pt x="42" y="0"/>
                      <a:pt x="94" y="0"/>
                    </a:cubicBezTo>
                    <a:lnTo>
                      <a:pt x="94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id-ID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6" name="Freeform 29"/>
              <p:cNvSpPr/>
              <p:nvPr/>
            </p:nvSpPr>
            <p:spPr bwMode="auto">
              <a:xfrm>
                <a:off x="383108" y="2261763"/>
                <a:ext cx="360363" cy="361950"/>
              </a:xfrm>
              <a:custGeom>
                <a:avLst/>
                <a:gdLst>
                  <a:gd name="T0" fmla="*/ 0 w 95"/>
                  <a:gd name="T1" fmla="*/ 95 h 95"/>
                  <a:gd name="T2" fmla="*/ 95 w 95"/>
                  <a:gd name="T3" fmla="*/ 95 h 95"/>
                  <a:gd name="T4" fmla="*/ 0 w 95"/>
                  <a:gd name="T5" fmla="*/ 0 h 95"/>
                  <a:gd name="T6" fmla="*/ 0 w 95"/>
                  <a:gd name="T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95">
                    <a:moveTo>
                      <a:pt x="0" y="95"/>
                    </a:moveTo>
                    <a:cubicBezTo>
                      <a:pt x="95" y="95"/>
                      <a:pt x="95" y="95"/>
                      <a:pt x="95" y="95"/>
                    </a:cubicBezTo>
                    <a:cubicBezTo>
                      <a:pt x="95" y="42"/>
                      <a:pt x="52" y="0"/>
                      <a:pt x="0" y="0"/>
                    </a:cubicBezTo>
                    <a:lnTo>
                      <a:pt x="0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id-ID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4" name="Freeform 25"/>
            <p:cNvSpPr>
              <a:spLocks noEditPoints="1"/>
            </p:cNvSpPr>
            <p:nvPr/>
          </p:nvSpPr>
          <p:spPr bwMode="auto">
            <a:xfrm>
              <a:off x="602614" y="4249207"/>
              <a:ext cx="169274" cy="147665"/>
            </a:xfrm>
            <a:custGeom>
              <a:avLst/>
              <a:gdLst>
                <a:gd name="T0" fmla="*/ 36 w 216"/>
                <a:gd name="T1" fmla="*/ 19 h 188"/>
                <a:gd name="T2" fmla="*/ 10 w 216"/>
                <a:gd name="T3" fmla="*/ 3 h 188"/>
                <a:gd name="T4" fmla="*/ 0 w 216"/>
                <a:gd name="T5" fmla="*/ 8 h 188"/>
                <a:gd name="T6" fmla="*/ 0 w 216"/>
                <a:gd name="T7" fmla="*/ 42 h 188"/>
                <a:gd name="T8" fmla="*/ 10 w 216"/>
                <a:gd name="T9" fmla="*/ 48 h 188"/>
                <a:gd name="T10" fmla="*/ 36 w 216"/>
                <a:gd name="T11" fmla="*/ 31 h 188"/>
                <a:gd name="T12" fmla="*/ 36 w 216"/>
                <a:gd name="T13" fmla="*/ 19 h 188"/>
                <a:gd name="T14" fmla="*/ 205 w 216"/>
                <a:gd name="T15" fmla="*/ 8 h 188"/>
                <a:gd name="T16" fmla="*/ 68 w 216"/>
                <a:gd name="T17" fmla="*/ 8 h 188"/>
                <a:gd name="T18" fmla="*/ 57 w 216"/>
                <a:gd name="T19" fmla="*/ 20 h 188"/>
                <a:gd name="T20" fmla="*/ 57 w 216"/>
                <a:gd name="T21" fmla="*/ 31 h 188"/>
                <a:gd name="T22" fmla="*/ 68 w 216"/>
                <a:gd name="T23" fmla="*/ 42 h 188"/>
                <a:gd name="T24" fmla="*/ 205 w 216"/>
                <a:gd name="T25" fmla="*/ 42 h 188"/>
                <a:gd name="T26" fmla="*/ 216 w 216"/>
                <a:gd name="T27" fmla="*/ 31 h 188"/>
                <a:gd name="T28" fmla="*/ 216 w 216"/>
                <a:gd name="T29" fmla="*/ 20 h 188"/>
                <a:gd name="T30" fmla="*/ 205 w 216"/>
                <a:gd name="T31" fmla="*/ 8 h 188"/>
                <a:gd name="T32" fmla="*/ 10 w 216"/>
                <a:gd name="T33" fmla="*/ 116 h 188"/>
                <a:gd name="T34" fmla="*/ 36 w 216"/>
                <a:gd name="T35" fmla="*/ 100 h 188"/>
                <a:gd name="T36" fmla="*/ 35 w 216"/>
                <a:gd name="T37" fmla="*/ 89 h 188"/>
                <a:gd name="T38" fmla="*/ 10 w 216"/>
                <a:gd name="T39" fmla="*/ 76 h 188"/>
                <a:gd name="T40" fmla="*/ 0 w 216"/>
                <a:gd name="T41" fmla="*/ 82 h 188"/>
                <a:gd name="T42" fmla="*/ 0 w 216"/>
                <a:gd name="T43" fmla="*/ 111 h 188"/>
                <a:gd name="T44" fmla="*/ 10 w 216"/>
                <a:gd name="T45" fmla="*/ 116 h 188"/>
                <a:gd name="T46" fmla="*/ 205 w 216"/>
                <a:gd name="T47" fmla="*/ 77 h 188"/>
                <a:gd name="T48" fmla="*/ 68 w 216"/>
                <a:gd name="T49" fmla="*/ 77 h 188"/>
                <a:gd name="T50" fmla="*/ 57 w 216"/>
                <a:gd name="T51" fmla="*/ 88 h 188"/>
                <a:gd name="T52" fmla="*/ 57 w 216"/>
                <a:gd name="T53" fmla="*/ 99 h 188"/>
                <a:gd name="T54" fmla="*/ 68 w 216"/>
                <a:gd name="T55" fmla="*/ 111 h 188"/>
                <a:gd name="T56" fmla="*/ 205 w 216"/>
                <a:gd name="T57" fmla="*/ 111 h 188"/>
                <a:gd name="T58" fmla="*/ 216 w 216"/>
                <a:gd name="T59" fmla="*/ 99 h 188"/>
                <a:gd name="T60" fmla="*/ 216 w 216"/>
                <a:gd name="T61" fmla="*/ 88 h 188"/>
                <a:gd name="T62" fmla="*/ 205 w 216"/>
                <a:gd name="T63" fmla="*/ 77 h 188"/>
                <a:gd name="T64" fmla="*/ 36 w 216"/>
                <a:gd name="T65" fmla="*/ 156 h 188"/>
                <a:gd name="T66" fmla="*/ 10 w 216"/>
                <a:gd name="T67" fmla="*/ 139 h 188"/>
                <a:gd name="T68" fmla="*/ 0 w 216"/>
                <a:gd name="T69" fmla="*/ 145 h 188"/>
                <a:gd name="T70" fmla="*/ 0 w 216"/>
                <a:gd name="T71" fmla="*/ 179 h 188"/>
                <a:gd name="T72" fmla="*/ 10 w 216"/>
                <a:gd name="T73" fmla="*/ 184 h 188"/>
                <a:gd name="T74" fmla="*/ 36 w 216"/>
                <a:gd name="T75" fmla="*/ 168 h 188"/>
                <a:gd name="T76" fmla="*/ 36 w 216"/>
                <a:gd name="T77" fmla="*/ 156 h 188"/>
                <a:gd name="T78" fmla="*/ 205 w 216"/>
                <a:gd name="T79" fmla="*/ 145 h 188"/>
                <a:gd name="T80" fmla="*/ 68 w 216"/>
                <a:gd name="T81" fmla="*/ 145 h 188"/>
                <a:gd name="T82" fmla="*/ 57 w 216"/>
                <a:gd name="T83" fmla="*/ 156 h 188"/>
                <a:gd name="T84" fmla="*/ 57 w 216"/>
                <a:gd name="T85" fmla="*/ 167 h 188"/>
                <a:gd name="T86" fmla="*/ 68 w 216"/>
                <a:gd name="T87" fmla="*/ 179 h 188"/>
                <a:gd name="T88" fmla="*/ 205 w 216"/>
                <a:gd name="T89" fmla="*/ 179 h 188"/>
                <a:gd name="T90" fmla="*/ 216 w 216"/>
                <a:gd name="T91" fmla="*/ 167 h 188"/>
                <a:gd name="T92" fmla="*/ 216 w 216"/>
                <a:gd name="T93" fmla="*/ 156 h 188"/>
                <a:gd name="T94" fmla="*/ 205 w 216"/>
                <a:gd name="T95" fmla="*/ 14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6" h="188">
                  <a:moveTo>
                    <a:pt x="36" y="19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4" y="0"/>
                    <a:pt x="0" y="2"/>
                    <a:pt x="0" y="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9"/>
                    <a:pt x="4" y="51"/>
                    <a:pt x="10" y="48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41" y="28"/>
                    <a:pt x="41" y="23"/>
                    <a:pt x="36" y="19"/>
                  </a:cubicBezTo>
                  <a:moveTo>
                    <a:pt x="205" y="8"/>
                  </a:moveTo>
                  <a:cubicBezTo>
                    <a:pt x="68" y="8"/>
                    <a:pt x="68" y="8"/>
                    <a:pt x="68" y="8"/>
                  </a:cubicBezTo>
                  <a:cubicBezTo>
                    <a:pt x="62" y="8"/>
                    <a:pt x="57" y="13"/>
                    <a:pt x="57" y="20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7"/>
                    <a:pt x="62" y="42"/>
                    <a:pt x="68" y="42"/>
                  </a:cubicBezTo>
                  <a:cubicBezTo>
                    <a:pt x="205" y="42"/>
                    <a:pt x="205" y="42"/>
                    <a:pt x="205" y="42"/>
                  </a:cubicBezTo>
                  <a:cubicBezTo>
                    <a:pt x="211" y="42"/>
                    <a:pt x="216" y="37"/>
                    <a:pt x="216" y="31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6" y="13"/>
                    <a:pt x="211" y="8"/>
                    <a:pt x="205" y="8"/>
                  </a:cubicBezTo>
                  <a:moveTo>
                    <a:pt x="10" y="116"/>
                  </a:moveTo>
                  <a:cubicBezTo>
                    <a:pt x="36" y="100"/>
                    <a:pt x="36" y="100"/>
                    <a:pt x="36" y="100"/>
                  </a:cubicBezTo>
                  <a:cubicBezTo>
                    <a:pt x="41" y="96"/>
                    <a:pt x="41" y="91"/>
                    <a:pt x="35" y="89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5" y="73"/>
                    <a:pt x="0" y="76"/>
                    <a:pt x="0" y="82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7"/>
                    <a:pt x="4" y="119"/>
                    <a:pt x="10" y="116"/>
                  </a:cubicBezTo>
                  <a:moveTo>
                    <a:pt x="205" y="77"/>
                  </a:moveTo>
                  <a:cubicBezTo>
                    <a:pt x="68" y="77"/>
                    <a:pt x="68" y="77"/>
                    <a:pt x="68" y="77"/>
                  </a:cubicBezTo>
                  <a:cubicBezTo>
                    <a:pt x="62" y="77"/>
                    <a:pt x="57" y="82"/>
                    <a:pt x="57" y="88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06"/>
                    <a:pt x="62" y="111"/>
                    <a:pt x="68" y="111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11" y="111"/>
                    <a:pt x="216" y="106"/>
                    <a:pt x="216" y="99"/>
                  </a:cubicBezTo>
                  <a:cubicBezTo>
                    <a:pt x="216" y="88"/>
                    <a:pt x="216" y="88"/>
                    <a:pt x="216" y="88"/>
                  </a:cubicBezTo>
                  <a:cubicBezTo>
                    <a:pt x="216" y="82"/>
                    <a:pt x="211" y="77"/>
                    <a:pt x="205" y="77"/>
                  </a:cubicBezTo>
                  <a:moveTo>
                    <a:pt x="36" y="156"/>
                  </a:moveTo>
                  <a:cubicBezTo>
                    <a:pt x="10" y="139"/>
                    <a:pt x="10" y="139"/>
                    <a:pt x="10" y="139"/>
                  </a:cubicBezTo>
                  <a:cubicBezTo>
                    <a:pt x="4" y="136"/>
                    <a:pt x="0" y="138"/>
                    <a:pt x="0" y="145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5"/>
                    <a:pt x="4" y="188"/>
                    <a:pt x="10" y="184"/>
                  </a:cubicBezTo>
                  <a:cubicBezTo>
                    <a:pt x="36" y="168"/>
                    <a:pt x="36" y="168"/>
                    <a:pt x="36" y="168"/>
                  </a:cubicBezTo>
                  <a:cubicBezTo>
                    <a:pt x="41" y="165"/>
                    <a:pt x="41" y="159"/>
                    <a:pt x="36" y="156"/>
                  </a:cubicBezTo>
                  <a:moveTo>
                    <a:pt x="205" y="145"/>
                  </a:moveTo>
                  <a:cubicBezTo>
                    <a:pt x="68" y="145"/>
                    <a:pt x="68" y="145"/>
                    <a:pt x="68" y="145"/>
                  </a:cubicBezTo>
                  <a:cubicBezTo>
                    <a:pt x="62" y="145"/>
                    <a:pt x="57" y="150"/>
                    <a:pt x="57" y="156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7" y="174"/>
                    <a:pt x="62" y="179"/>
                    <a:pt x="68" y="179"/>
                  </a:cubicBezTo>
                  <a:cubicBezTo>
                    <a:pt x="205" y="179"/>
                    <a:pt x="205" y="179"/>
                    <a:pt x="205" y="179"/>
                  </a:cubicBezTo>
                  <a:cubicBezTo>
                    <a:pt x="211" y="179"/>
                    <a:pt x="216" y="174"/>
                    <a:pt x="216" y="16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6" y="150"/>
                    <a:pt x="211" y="145"/>
                    <a:pt x="205" y="145"/>
                  </a:cubicBezTo>
                </a:path>
              </a:pathLst>
            </a:cu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id-ID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7414908" y="2151814"/>
            <a:ext cx="3657600" cy="3659002"/>
            <a:chOff x="4563063" y="2505075"/>
            <a:chExt cx="3065874" cy="3067050"/>
          </a:xfrm>
        </p:grpSpPr>
        <p:sp>
          <p:nvSpPr>
            <p:cNvPr id="82" name="任意多边形 16"/>
            <p:cNvSpPr/>
            <p:nvPr/>
          </p:nvSpPr>
          <p:spPr>
            <a:xfrm>
              <a:off x="4563063" y="2505075"/>
              <a:ext cx="1532937" cy="1533525"/>
            </a:xfrm>
            <a:custGeom>
              <a:avLst/>
              <a:gdLst>
                <a:gd name="connsiteX0" fmla="*/ 1675960 w 1784914"/>
                <a:gd name="connsiteY0" fmla="*/ 0 h 1785599"/>
                <a:gd name="connsiteX1" fmla="*/ 1675960 w 1784914"/>
                <a:gd name="connsiteY1" fmla="*/ 91822 h 1785599"/>
                <a:gd name="connsiteX2" fmla="*/ 1742714 w 1784914"/>
                <a:gd name="connsiteY2" fmla="*/ 192530 h 1785599"/>
                <a:gd name="connsiteX3" fmla="*/ 1784914 w 1784914"/>
                <a:gd name="connsiteY3" fmla="*/ 201050 h 1785599"/>
                <a:gd name="connsiteX4" fmla="*/ 1784914 w 1784914"/>
                <a:gd name="connsiteY4" fmla="*/ 1785599 h 1785599"/>
                <a:gd name="connsiteX5" fmla="*/ 200774 w 1784914"/>
                <a:gd name="connsiteY5" fmla="*/ 1785599 h 1785599"/>
                <a:gd name="connsiteX6" fmla="*/ 192186 w 1784914"/>
                <a:gd name="connsiteY6" fmla="*/ 1743057 h 1785599"/>
                <a:gd name="connsiteX7" fmla="*/ 91477 w 1784914"/>
                <a:gd name="connsiteY7" fmla="*/ 1676303 h 1785599"/>
                <a:gd name="connsiteX8" fmla="*/ 0 w 1784914"/>
                <a:gd name="connsiteY8" fmla="*/ 1676303 h 1785599"/>
                <a:gd name="connsiteX9" fmla="*/ 3727 w 1784914"/>
                <a:gd name="connsiteY9" fmla="*/ 1602503 h 1785599"/>
                <a:gd name="connsiteX10" fmla="*/ 26655 w 1784914"/>
                <a:gd name="connsiteY10" fmla="*/ 1445916 h 1785599"/>
                <a:gd name="connsiteX11" fmla="*/ 30766 w 1784914"/>
                <a:gd name="connsiteY11" fmla="*/ 1428639 h 1785599"/>
                <a:gd name="connsiteX12" fmla="*/ 120902 w 1784914"/>
                <a:gd name="connsiteY12" fmla="*/ 1452791 h 1785599"/>
                <a:gd name="connsiteX13" fmla="*/ 254764 w 1784914"/>
                <a:gd name="connsiteY13" fmla="*/ 1375506 h 1785599"/>
                <a:gd name="connsiteX14" fmla="*/ 254765 w 1784914"/>
                <a:gd name="connsiteY14" fmla="*/ 1375507 h 1785599"/>
                <a:gd name="connsiteX15" fmla="*/ 177480 w 1784914"/>
                <a:gd name="connsiteY15" fmla="*/ 1241645 h 1785599"/>
                <a:gd name="connsiteX16" fmla="*/ 88165 w 1784914"/>
                <a:gd name="connsiteY16" fmla="*/ 1217714 h 1785599"/>
                <a:gd name="connsiteX17" fmla="*/ 111529 w 1784914"/>
                <a:gd name="connsiteY17" fmla="*/ 1147442 h 1785599"/>
                <a:gd name="connsiteX18" fmla="*/ 172252 w 1784914"/>
                <a:gd name="connsiteY18" fmla="*/ 1006779 h 1785599"/>
                <a:gd name="connsiteX19" fmla="*/ 183017 w 1784914"/>
                <a:gd name="connsiteY19" fmla="*/ 986752 h 1785599"/>
                <a:gd name="connsiteX20" fmla="*/ 263752 w 1784914"/>
                <a:gd name="connsiteY20" fmla="*/ 1033364 h 1785599"/>
                <a:gd name="connsiteX21" fmla="*/ 413054 w 1784914"/>
                <a:gd name="connsiteY21" fmla="*/ 993359 h 1785599"/>
                <a:gd name="connsiteX22" fmla="*/ 413055 w 1784914"/>
                <a:gd name="connsiteY22" fmla="*/ 993359 h 1785599"/>
                <a:gd name="connsiteX23" fmla="*/ 373050 w 1784914"/>
                <a:gd name="connsiteY23" fmla="*/ 844056 h 1785599"/>
                <a:gd name="connsiteX24" fmla="*/ 293118 w 1784914"/>
                <a:gd name="connsiteY24" fmla="*/ 797908 h 1785599"/>
                <a:gd name="connsiteX25" fmla="*/ 327214 w 1784914"/>
                <a:gd name="connsiteY25" fmla="*/ 745653 h 1785599"/>
                <a:gd name="connsiteX26" fmla="*/ 414132 w 1784914"/>
                <a:gd name="connsiteY26" fmla="*/ 633628 h 1785599"/>
                <a:gd name="connsiteX27" fmla="*/ 444911 w 1784914"/>
                <a:gd name="connsiteY27" fmla="*/ 599824 h 1785599"/>
                <a:gd name="connsiteX28" fmla="*/ 510288 w 1784914"/>
                <a:gd name="connsiteY28" fmla="*/ 665202 h 1785599"/>
                <a:gd name="connsiteX29" fmla="*/ 664857 w 1784914"/>
                <a:gd name="connsiteY29" fmla="*/ 665202 h 1785599"/>
                <a:gd name="connsiteX30" fmla="*/ 664858 w 1784914"/>
                <a:gd name="connsiteY30" fmla="*/ 665202 h 1785599"/>
                <a:gd name="connsiteX31" fmla="*/ 664858 w 1784914"/>
                <a:gd name="connsiteY31" fmla="*/ 510633 h 1785599"/>
                <a:gd name="connsiteX32" fmla="*/ 599070 w 1784914"/>
                <a:gd name="connsiteY32" fmla="*/ 444845 h 1785599"/>
                <a:gd name="connsiteX33" fmla="*/ 612725 w 1784914"/>
                <a:gd name="connsiteY33" fmla="*/ 432033 h 1785599"/>
                <a:gd name="connsiteX34" fmla="*/ 723393 w 1784914"/>
                <a:gd name="connsiteY34" fmla="*/ 343470 h 1785599"/>
                <a:gd name="connsiteX35" fmla="*/ 798037 w 1784914"/>
                <a:gd name="connsiteY35" fmla="*/ 294280 h 1785599"/>
                <a:gd name="connsiteX36" fmla="*/ 843713 w 1784914"/>
                <a:gd name="connsiteY36" fmla="*/ 373393 h 1785599"/>
                <a:gd name="connsiteX37" fmla="*/ 993016 w 1784914"/>
                <a:gd name="connsiteY37" fmla="*/ 413399 h 1785599"/>
                <a:gd name="connsiteX38" fmla="*/ 1033022 w 1784914"/>
                <a:gd name="connsiteY38" fmla="*/ 264097 h 1785599"/>
                <a:gd name="connsiteX39" fmla="*/ 987192 w 1784914"/>
                <a:gd name="connsiteY39" fmla="*/ 184718 h 1785599"/>
                <a:gd name="connsiteX40" fmla="*/ 1050922 w 1784914"/>
                <a:gd name="connsiteY40" fmla="*/ 151827 h 1785599"/>
                <a:gd name="connsiteX41" fmla="*/ 1184466 w 1784914"/>
                <a:gd name="connsiteY41" fmla="*/ 98096 h 1785599"/>
                <a:gd name="connsiteX42" fmla="*/ 1217213 w 1784914"/>
                <a:gd name="connsiteY42" fmla="*/ 87922 h 1785599"/>
                <a:gd name="connsiteX43" fmla="*/ 1241301 w 1784914"/>
                <a:gd name="connsiteY43" fmla="*/ 177823 h 1785599"/>
                <a:gd name="connsiteX44" fmla="*/ 1375163 w 1784914"/>
                <a:gd name="connsiteY44" fmla="*/ 255107 h 1785599"/>
                <a:gd name="connsiteX45" fmla="*/ 1375163 w 1784914"/>
                <a:gd name="connsiteY45" fmla="*/ 255109 h 1785599"/>
                <a:gd name="connsiteX46" fmla="*/ 1452447 w 1784914"/>
                <a:gd name="connsiteY46" fmla="*/ 121247 h 1785599"/>
                <a:gd name="connsiteX47" fmla="*/ 1428421 w 1784914"/>
                <a:gd name="connsiteY47" fmla="*/ 31578 h 1785599"/>
                <a:gd name="connsiteX48" fmla="*/ 1466236 w 1784914"/>
                <a:gd name="connsiteY48" fmla="*/ 23158 h 1785599"/>
                <a:gd name="connsiteX49" fmla="*/ 1613458 w 1784914"/>
                <a:gd name="connsiteY49" fmla="*/ 2960 h 178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84914" h="1785599">
                  <a:moveTo>
                    <a:pt x="1675960" y="0"/>
                  </a:moveTo>
                  <a:lnTo>
                    <a:pt x="1675960" y="91822"/>
                  </a:lnTo>
                  <a:cubicBezTo>
                    <a:pt x="1675960" y="137094"/>
                    <a:pt x="1703485" y="175937"/>
                    <a:pt x="1742714" y="192530"/>
                  </a:cubicBezTo>
                  <a:lnTo>
                    <a:pt x="1784914" y="201050"/>
                  </a:lnTo>
                  <a:lnTo>
                    <a:pt x="1784914" y="1785599"/>
                  </a:lnTo>
                  <a:lnTo>
                    <a:pt x="200774" y="1785599"/>
                  </a:lnTo>
                  <a:lnTo>
                    <a:pt x="192186" y="1743057"/>
                  </a:lnTo>
                  <a:cubicBezTo>
                    <a:pt x="175593" y="1703829"/>
                    <a:pt x="136750" y="1676303"/>
                    <a:pt x="91477" y="1676303"/>
                  </a:cubicBezTo>
                  <a:lnTo>
                    <a:pt x="0" y="1676303"/>
                  </a:lnTo>
                  <a:lnTo>
                    <a:pt x="3727" y="1602503"/>
                  </a:lnTo>
                  <a:cubicBezTo>
                    <a:pt x="9100" y="1549592"/>
                    <a:pt x="16777" y="1497363"/>
                    <a:pt x="26655" y="1445916"/>
                  </a:cubicBezTo>
                  <a:lnTo>
                    <a:pt x="30766" y="1428639"/>
                  </a:lnTo>
                  <a:lnTo>
                    <a:pt x="120902" y="1452791"/>
                  </a:lnTo>
                  <a:cubicBezTo>
                    <a:pt x="179209" y="1468414"/>
                    <a:pt x="239141" y="1433812"/>
                    <a:pt x="254764" y="1375506"/>
                  </a:cubicBezTo>
                  <a:lnTo>
                    <a:pt x="254765" y="1375507"/>
                  </a:lnTo>
                  <a:cubicBezTo>
                    <a:pt x="270387" y="1317200"/>
                    <a:pt x="235786" y="1257269"/>
                    <a:pt x="177480" y="1241645"/>
                  </a:cubicBezTo>
                  <a:lnTo>
                    <a:pt x="88165" y="1217714"/>
                  </a:lnTo>
                  <a:lnTo>
                    <a:pt x="111529" y="1147442"/>
                  </a:lnTo>
                  <a:cubicBezTo>
                    <a:pt x="129806" y="1099534"/>
                    <a:pt x="150081" y="1052612"/>
                    <a:pt x="172252" y="1006779"/>
                  </a:cubicBezTo>
                  <a:lnTo>
                    <a:pt x="183017" y="986752"/>
                  </a:lnTo>
                  <a:lnTo>
                    <a:pt x="263752" y="1033364"/>
                  </a:lnTo>
                  <a:cubicBezTo>
                    <a:pt x="316027" y="1063546"/>
                    <a:pt x="382873" y="1045634"/>
                    <a:pt x="413054" y="993359"/>
                  </a:cubicBezTo>
                  <a:lnTo>
                    <a:pt x="413055" y="993359"/>
                  </a:lnTo>
                  <a:cubicBezTo>
                    <a:pt x="443237" y="941083"/>
                    <a:pt x="425325" y="874238"/>
                    <a:pt x="373050" y="844056"/>
                  </a:cubicBezTo>
                  <a:lnTo>
                    <a:pt x="293118" y="797908"/>
                  </a:lnTo>
                  <a:lnTo>
                    <a:pt x="327214" y="745653"/>
                  </a:lnTo>
                  <a:cubicBezTo>
                    <a:pt x="354727" y="707148"/>
                    <a:pt x="383728" y="669779"/>
                    <a:pt x="414132" y="633628"/>
                  </a:cubicBezTo>
                  <a:lnTo>
                    <a:pt x="444911" y="599824"/>
                  </a:lnTo>
                  <a:lnTo>
                    <a:pt x="510288" y="665202"/>
                  </a:lnTo>
                  <a:cubicBezTo>
                    <a:pt x="552971" y="707884"/>
                    <a:pt x="622175" y="707884"/>
                    <a:pt x="664857" y="665202"/>
                  </a:cubicBezTo>
                  <a:lnTo>
                    <a:pt x="664858" y="665202"/>
                  </a:lnTo>
                  <a:cubicBezTo>
                    <a:pt x="707542" y="622519"/>
                    <a:pt x="707542" y="553316"/>
                    <a:pt x="664858" y="510633"/>
                  </a:cubicBezTo>
                  <a:lnTo>
                    <a:pt x="599070" y="444845"/>
                  </a:lnTo>
                  <a:lnTo>
                    <a:pt x="612725" y="432033"/>
                  </a:lnTo>
                  <a:cubicBezTo>
                    <a:pt x="648407" y="401096"/>
                    <a:pt x="685325" y="371547"/>
                    <a:pt x="723393" y="343470"/>
                  </a:cubicBezTo>
                  <a:lnTo>
                    <a:pt x="798037" y="294280"/>
                  </a:lnTo>
                  <a:lnTo>
                    <a:pt x="843713" y="373393"/>
                  </a:lnTo>
                  <a:cubicBezTo>
                    <a:pt x="873894" y="425669"/>
                    <a:pt x="940740" y="443581"/>
                    <a:pt x="993016" y="413399"/>
                  </a:cubicBezTo>
                  <a:cubicBezTo>
                    <a:pt x="1045292" y="383218"/>
                    <a:pt x="1063203" y="316373"/>
                    <a:pt x="1033022" y="264097"/>
                  </a:cubicBezTo>
                  <a:lnTo>
                    <a:pt x="987192" y="184718"/>
                  </a:lnTo>
                  <a:lnTo>
                    <a:pt x="1050922" y="151827"/>
                  </a:lnTo>
                  <a:cubicBezTo>
                    <a:pt x="1094537" y="132194"/>
                    <a:pt x="1139080" y="114255"/>
                    <a:pt x="1184466" y="98096"/>
                  </a:cubicBezTo>
                  <a:lnTo>
                    <a:pt x="1217213" y="87922"/>
                  </a:lnTo>
                  <a:lnTo>
                    <a:pt x="1241301" y="177823"/>
                  </a:lnTo>
                  <a:cubicBezTo>
                    <a:pt x="1256925" y="236129"/>
                    <a:pt x="1316856" y="270731"/>
                    <a:pt x="1375163" y="255107"/>
                  </a:cubicBezTo>
                  <a:lnTo>
                    <a:pt x="1375163" y="255109"/>
                  </a:lnTo>
                  <a:cubicBezTo>
                    <a:pt x="1433469" y="239485"/>
                    <a:pt x="1468070" y="179554"/>
                    <a:pt x="1452447" y="121247"/>
                  </a:cubicBezTo>
                  <a:lnTo>
                    <a:pt x="1428421" y="31578"/>
                  </a:lnTo>
                  <a:lnTo>
                    <a:pt x="1466236" y="23158"/>
                  </a:lnTo>
                  <a:cubicBezTo>
                    <a:pt x="1514663" y="14450"/>
                    <a:pt x="1563764" y="7689"/>
                    <a:pt x="1613458" y="2960"/>
                  </a:cubicBezTo>
                  <a:close/>
                </a:path>
              </a:pathLst>
            </a:custGeom>
            <a:solidFill>
              <a:srgbClr val="113F4E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任意多边形 17"/>
            <p:cNvSpPr/>
            <p:nvPr/>
          </p:nvSpPr>
          <p:spPr>
            <a:xfrm flipH="1">
              <a:off x="6096000" y="2505075"/>
              <a:ext cx="1532937" cy="1533525"/>
            </a:xfrm>
            <a:custGeom>
              <a:avLst/>
              <a:gdLst>
                <a:gd name="connsiteX0" fmla="*/ 1675960 w 1784914"/>
                <a:gd name="connsiteY0" fmla="*/ 0 h 1785599"/>
                <a:gd name="connsiteX1" fmla="*/ 1675960 w 1784914"/>
                <a:gd name="connsiteY1" fmla="*/ 91822 h 1785599"/>
                <a:gd name="connsiteX2" fmla="*/ 1742714 w 1784914"/>
                <a:gd name="connsiteY2" fmla="*/ 192530 h 1785599"/>
                <a:gd name="connsiteX3" fmla="*/ 1784914 w 1784914"/>
                <a:gd name="connsiteY3" fmla="*/ 201050 h 1785599"/>
                <a:gd name="connsiteX4" fmla="*/ 1784914 w 1784914"/>
                <a:gd name="connsiteY4" fmla="*/ 1785599 h 1785599"/>
                <a:gd name="connsiteX5" fmla="*/ 200774 w 1784914"/>
                <a:gd name="connsiteY5" fmla="*/ 1785599 h 1785599"/>
                <a:gd name="connsiteX6" fmla="*/ 192186 w 1784914"/>
                <a:gd name="connsiteY6" fmla="*/ 1743057 h 1785599"/>
                <a:gd name="connsiteX7" fmla="*/ 91477 w 1784914"/>
                <a:gd name="connsiteY7" fmla="*/ 1676303 h 1785599"/>
                <a:gd name="connsiteX8" fmla="*/ 0 w 1784914"/>
                <a:gd name="connsiteY8" fmla="*/ 1676303 h 1785599"/>
                <a:gd name="connsiteX9" fmla="*/ 3727 w 1784914"/>
                <a:gd name="connsiteY9" fmla="*/ 1602503 h 1785599"/>
                <a:gd name="connsiteX10" fmla="*/ 26655 w 1784914"/>
                <a:gd name="connsiteY10" fmla="*/ 1445916 h 1785599"/>
                <a:gd name="connsiteX11" fmla="*/ 30766 w 1784914"/>
                <a:gd name="connsiteY11" fmla="*/ 1428639 h 1785599"/>
                <a:gd name="connsiteX12" fmla="*/ 120902 w 1784914"/>
                <a:gd name="connsiteY12" fmla="*/ 1452791 h 1785599"/>
                <a:gd name="connsiteX13" fmla="*/ 254764 w 1784914"/>
                <a:gd name="connsiteY13" fmla="*/ 1375506 h 1785599"/>
                <a:gd name="connsiteX14" fmla="*/ 254765 w 1784914"/>
                <a:gd name="connsiteY14" fmla="*/ 1375507 h 1785599"/>
                <a:gd name="connsiteX15" fmla="*/ 177480 w 1784914"/>
                <a:gd name="connsiteY15" fmla="*/ 1241645 h 1785599"/>
                <a:gd name="connsiteX16" fmla="*/ 88165 w 1784914"/>
                <a:gd name="connsiteY16" fmla="*/ 1217714 h 1785599"/>
                <a:gd name="connsiteX17" fmla="*/ 111529 w 1784914"/>
                <a:gd name="connsiteY17" fmla="*/ 1147442 h 1785599"/>
                <a:gd name="connsiteX18" fmla="*/ 172252 w 1784914"/>
                <a:gd name="connsiteY18" fmla="*/ 1006779 h 1785599"/>
                <a:gd name="connsiteX19" fmla="*/ 183017 w 1784914"/>
                <a:gd name="connsiteY19" fmla="*/ 986752 h 1785599"/>
                <a:gd name="connsiteX20" fmla="*/ 263752 w 1784914"/>
                <a:gd name="connsiteY20" fmla="*/ 1033364 h 1785599"/>
                <a:gd name="connsiteX21" fmla="*/ 413054 w 1784914"/>
                <a:gd name="connsiteY21" fmla="*/ 993359 h 1785599"/>
                <a:gd name="connsiteX22" fmla="*/ 413055 w 1784914"/>
                <a:gd name="connsiteY22" fmla="*/ 993359 h 1785599"/>
                <a:gd name="connsiteX23" fmla="*/ 373050 w 1784914"/>
                <a:gd name="connsiteY23" fmla="*/ 844056 h 1785599"/>
                <a:gd name="connsiteX24" fmla="*/ 293118 w 1784914"/>
                <a:gd name="connsiteY24" fmla="*/ 797908 h 1785599"/>
                <a:gd name="connsiteX25" fmla="*/ 327214 w 1784914"/>
                <a:gd name="connsiteY25" fmla="*/ 745653 h 1785599"/>
                <a:gd name="connsiteX26" fmla="*/ 414132 w 1784914"/>
                <a:gd name="connsiteY26" fmla="*/ 633628 h 1785599"/>
                <a:gd name="connsiteX27" fmla="*/ 444911 w 1784914"/>
                <a:gd name="connsiteY27" fmla="*/ 599824 h 1785599"/>
                <a:gd name="connsiteX28" fmla="*/ 510288 w 1784914"/>
                <a:gd name="connsiteY28" fmla="*/ 665202 h 1785599"/>
                <a:gd name="connsiteX29" fmla="*/ 664857 w 1784914"/>
                <a:gd name="connsiteY29" fmla="*/ 665202 h 1785599"/>
                <a:gd name="connsiteX30" fmla="*/ 664858 w 1784914"/>
                <a:gd name="connsiteY30" fmla="*/ 665202 h 1785599"/>
                <a:gd name="connsiteX31" fmla="*/ 664858 w 1784914"/>
                <a:gd name="connsiteY31" fmla="*/ 510633 h 1785599"/>
                <a:gd name="connsiteX32" fmla="*/ 599070 w 1784914"/>
                <a:gd name="connsiteY32" fmla="*/ 444845 h 1785599"/>
                <a:gd name="connsiteX33" fmla="*/ 612725 w 1784914"/>
                <a:gd name="connsiteY33" fmla="*/ 432033 h 1785599"/>
                <a:gd name="connsiteX34" fmla="*/ 723393 w 1784914"/>
                <a:gd name="connsiteY34" fmla="*/ 343470 h 1785599"/>
                <a:gd name="connsiteX35" fmla="*/ 798037 w 1784914"/>
                <a:gd name="connsiteY35" fmla="*/ 294280 h 1785599"/>
                <a:gd name="connsiteX36" fmla="*/ 843713 w 1784914"/>
                <a:gd name="connsiteY36" fmla="*/ 373393 h 1785599"/>
                <a:gd name="connsiteX37" fmla="*/ 993016 w 1784914"/>
                <a:gd name="connsiteY37" fmla="*/ 413399 h 1785599"/>
                <a:gd name="connsiteX38" fmla="*/ 1033022 w 1784914"/>
                <a:gd name="connsiteY38" fmla="*/ 264097 h 1785599"/>
                <a:gd name="connsiteX39" fmla="*/ 987192 w 1784914"/>
                <a:gd name="connsiteY39" fmla="*/ 184718 h 1785599"/>
                <a:gd name="connsiteX40" fmla="*/ 1050922 w 1784914"/>
                <a:gd name="connsiteY40" fmla="*/ 151827 h 1785599"/>
                <a:gd name="connsiteX41" fmla="*/ 1184466 w 1784914"/>
                <a:gd name="connsiteY41" fmla="*/ 98096 h 1785599"/>
                <a:gd name="connsiteX42" fmla="*/ 1217213 w 1784914"/>
                <a:gd name="connsiteY42" fmla="*/ 87922 h 1785599"/>
                <a:gd name="connsiteX43" fmla="*/ 1241301 w 1784914"/>
                <a:gd name="connsiteY43" fmla="*/ 177823 h 1785599"/>
                <a:gd name="connsiteX44" fmla="*/ 1375163 w 1784914"/>
                <a:gd name="connsiteY44" fmla="*/ 255107 h 1785599"/>
                <a:gd name="connsiteX45" fmla="*/ 1375163 w 1784914"/>
                <a:gd name="connsiteY45" fmla="*/ 255109 h 1785599"/>
                <a:gd name="connsiteX46" fmla="*/ 1452447 w 1784914"/>
                <a:gd name="connsiteY46" fmla="*/ 121247 h 1785599"/>
                <a:gd name="connsiteX47" fmla="*/ 1428421 w 1784914"/>
                <a:gd name="connsiteY47" fmla="*/ 31578 h 1785599"/>
                <a:gd name="connsiteX48" fmla="*/ 1466236 w 1784914"/>
                <a:gd name="connsiteY48" fmla="*/ 23158 h 1785599"/>
                <a:gd name="connsiteX49" fmla="*/ 1613458 w 1784914"/>
                <a:gd name="connsiteY49" fmla="*/ 2960 h 178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84914" h="1785599">
                  <a:moveTo>
                    <a:pt x="1675960" y="0"/>
                  </a:moveTo>
                  <a:lnTo>
                    <a:pt x="1675960" y="91822"/>
                  </a:lnTo>
                  <a:cubicBezTo>
                    <a:pt x="1675960" y="137094"/>
                    <a:pt x="1703485" y="175937"/>
                    <a:pt x="1742714" y="192530"/>
                  </a:cubicBezTo>
                  <a:lnTo>
                    <a:pt x="1784914" y="201050"/>
                  </a:lnTo>
                  <a:lnTo>
                    <a:pt x="1784914" y="1785599"/>
                  </a:lnTo>
                  <a:lnTo>
                    <a:pt x="200774" y="1785599"/>
                  </a:lnTo>
                  <a:lnTo>
                    <a:pt x="192186" y="1743057"/>
                  </a:lnTo>
                  <a:cubicBezTo>
                    <a:pt x="175593" y="1703829"/>
                    <a:pt x="136750" y="1676303"/>
                    <a:pt x="91477" y="1676303"/>
                  </a:cubicBezTo>
                  <a:lnTo>
                    <a:pt x="0" y="1676303"/>
                  </a:lnTo>
                  <a:lnTo>
                    <a:pt x="3727" y="1602503"/>
                  </a:lnTo>
                  <a:cubicBezTo>
                    <a:pt x="9100" y="1549592"/>
                    <a:pt x="16777" y="1497363"/>
                    <a:pt x="26655" y="1445916"/>
                  </a:cubicBezTo>
                  <a:lnTo>
                    <a:pt x="30766" y="1428639"/>
                  </a:lnTo>
                  <a:lnTo>
                    <a:pt x="120902" y="1452791"/>
                  </a:lnTo>
                  <a:cubicBezTo>
                    <a:pt x="179209" y="1468414"/>
                    <a:pt x="239141" y="1433812"/>
                    <a:pt x="254764" y="1375506"/>
                  </a:cubicBezTo>
                  <a:lnTo>
                    <a:pt x="254765" y="1375507"/>
                  </a:lnTo>
                  <a:cubicBezTo>
                    <a:pt x="270387" y="1317200"/>
                    <a:pt x="235786" y="1257269"/>
                    <a:pt x="177480" y="1241645"/>
                  </a:cubicBezTo>
                  <a:lnTo>
                    <a:pt x="88165" y="1217714"/>
                  </a:lnTo>
                  <a:lnTo>
                    <a:pt x="111529" y="1147442"/>
                  </a:lnTo>
                  <a:cubicBezTo>
                    <a:pt x="129806" y="1099534"/>
                    <a:pt x="150081" y="1052612"/>
                    <a:pt x="172252" y="1006779"/>
                  </a:cubicBezTo>
                  <a:lnTo>
                    <a:pt x="183017" y="986752"/>
                  </a:lnTo>
                  <a:lnTo>
                    <a:pt x="263752" y="1033364"/>
                  </a:lnTo>
                  <a:cubicBezTo>
                    <a:pt x="316027" y="1063546"/>
                    <a:pt x="382873" y="1045634"/>
                    <a:pt x="413054" y="993359"/>
                  </a:cubicBezTo>
                  <a:lnTo>
                    <a:pt x="413055" y="993359"/>
                  </a:lnTo>
                  <a:cubicBezTo>
                    <a:pt x="443237" y="941083"/>
                    <a:pt x="425325" y="874238"/>
                    <a:pt x="373050" y="844056"/>
                  </a:cubicBezTo>
                  <a:lnTo>
                    <a:pt x="293118" y="797908"/>
                  </a:lnTo>
                  <a:lnTo>
                    <a:pt x="327214" y="745653"/>
                  </a:lnTo>
                  <a:cubicBezTo>
                    <a:pt x="354727" y="707148"/>
                    <a:pt x="383728" y="669779"/>
                    <a:pt x="414132" y="633628"/>
                  </a:cubicBezTo>
                  <a:lnTo>
                    <a:pt x="444911" y="599824"/>
                  </a:lnTo>
                  <a:lnTo>
                    <a:pt x="510288" y="665202"/>
                  </a:lnTo>
                  <a:cubicBezTo>
                    <a:pt x="552971" y="707884"/>
                    <a:pt x="622175" y="707884"/>
                    <a:pt x="664857" y="665202"/>
                  </a:cubicBezTo>
                  <a:lnTo>
                    <a:pt x="664858" y="665202"/>
                  </a:lnTo>
                  <a:cubicBezTo>
                    <a:pt x="707542" y="622519"/>
                    <a:pt x="707542" y="553316"/>
                    <a:pt x="664858" y="510633"/>
                  </a:cubicBezTo>
                  <a:lnTo>
                    <a:pt x="599070" y="444845"/>
                  </a:lnTo>
                  <a:lnTo>
                    <a:pt x="612725" y="432033"/>
                  </a:lnTo>
                  <a:cubicBezTo>
                    <a:pt x="648407" y="401096"/>
                    <a:pt x="685325" y="371547"/>
                    <a:pt x="723393" y="343470"/>
                  </a:cubicBezTo>
                  <a:lnTo>
                    <a:pt x="798037" y="294280"/>
                  </a:lnTo>
                  <a:lnTo>
                    <a:pt x="843713" y="373393"/>
                  </a:lnTo>
                  <a:cubicBezTo>
                    <a:pt x="873894" y="425669"/>
                    <a:pt x="940740" y="443581"/>
                    <a:pt x="993016" y="413399"/>
                  </a:cubicBezTo>
                  <a:cubicBezTo>
                    <a:pt x="1045292" y="383218"/>
                    <a:pt x="1063203" y="316373"/>
                    <a:pt x="1033022" y="264097"/>
                  </a:cubicBezTo>
                  <a:lnTo>
                    <a:pt x="987192" y="184718"/>
                  </a:lnTo>
                  <a:lnTo>
                    <a:pt x="1050922" y="151827"/>
                  </a:lnTo>
                  <a:cubicBezTo>
                    <a:pt x="1094537" y="132194"/>
                    <a:pt x="1139080" y="114255"/>
                    <a:pt x="1184466" y="98096"/>
                  </a:cubicBezTo>
                  <a:lnTo>
                    <a:pt x="1217213" y="87922"/>
                  </a:lnTo>
                  <a:lnTo>
                    <a:pt x="1241301" y="177823"/>
                  </a:lnTo>
                  <a:cubicBezTo>
                    <a:pt x="1256925" y="236129"/>
                    <a:pt x="1316856" y="270731"/>
                    <a:pt x="1375163" y="255107"/>
                  </a:cubicBezTo>
                  <a:lnTo>
                    <a:pt x="1375163" y="255109"/>
                  </a:lnTo>
                  <a:cubicBezTo>
                    <a:pt x="1433469" y="239485"/>
                    <a:pt x="1468070" y="179554"/>
                    <a:pt x="1452447" y="121247"/>
                  </a:cubicBezTo>
                  <a:lnTo>
                    <a:pt x="1428421" y="31578"/>
                  </a:lnTo>
                  <a:lnTo>
                    <a:pt x="1466236" y="23158"/>
                  </a:lnTo>
                  <a:cubicBezTo>
                    <a:pt x="1514663" y="14450"/>
                    <a:pt x="1563764" y="7689"/>
                    <a:pt x="1613458" y="2960"/>
                  </a:cubicBezTo>
                  <a:close/>
                </a:path>
              </a:pathLst>
            </a:custGeom>
            <a:solidFill>
              <a:srgbClr val="55C0AF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任意多边形 18"/>
            <p:cNvSpPr/>
            <p:nvPr/>
          </p:nvSpPr>
          <p:spPr>
            <a:xfrm flipV="1">
              <a:off x="4563063" y="4038600"/>
              <a:ext cx="1532937" cy="1533525"/>
            </a:xfrm>
            <a:custGeom>
              <a:avLst/>
              <a:gdLst>
                <a:gd name="connsiteX0" fmla="*/ 1675960 w 1784914"/>
                <a:gd name="connsiteY0" fmla="*/ 0 h 1785599"/>
                <a:gd name="connsiteX1" fmla="*/ 1675960 w 1784914"/>
                <a:gd name="connsiteY1" fmla="*/ 91822 h 1785599"/>
                <a:gd name="connsiteX2" fmla="*/ 1742714 w 1784914"/>
                <a:gd name="connsiteY2" fmla="*/ 192530 h 1785599"/>
                <a:gd name="connsiteX3" fmla="*/ 1784914 w 1784914"/>
                <a:gd name="connsiteY3" fmla="*/ 201050 h 1785599"/>
                <a:gd name="connsiteX4" fmla="*/ 1784914 w 1784914"/>
                <a:gd name="connsiteY4" fmla="*/ 1785599 h 1785599"/>
                <a:gd name="connsiteX5" fmla="*/ 200774 w 1784914"/>
                <a:gd name="connsiteY5" fmla="*/ 1785599 h 1785599"/>
                <a:gd name="connsiteX6" fmla="*/ 192186 w 1784914"/>
                <a:gd name="connsiteY6" fmla="*/ 1743057 h 1785599"/>
                <a:gd name="connsiteX7" fmla="*/ 91477 w 1784914"/>
                <a:gd name="connsiteY7" fmla="*/ 1676303 h 1785599"/>
                <a:gd name="connsiteX8" fmla="*/ 0 w 1784914"/>
                <a:gd name="connsiteY8" fmla="*/ 1676303 h 1785599"/>
                <a:gd name="connsiteX9" fmla="*/ 3727 w 1784914"/>
                <a:gd name="connsiteY9" fmla="*/ 1602503 h 1785599"/>
                <a:gd name="connsiteX10" fmla="*/ 26655 w 1784914"/>
                <a:gd name="connsiteY10" fmla="*/ 1445916 h 1785599"/>
                <a:gd name="connsiteX11" fmla="*/ 30766 w 1784914"/>
                <a:gd name="connsiteY11" fmla="*/ 1428639 h 1785599"/>
                <a:gd name="connsiteX12" fmla="*/ 120902 w 1784914"/>
                <a:gd name="connsiteY12" fmla="*/ 1452791 h 1785599"/>
                <a:gd name="connsiteX13" fmla="*/ 254764 w 1784914"/>
                <a:gd name="connsiteY13" fmla="*/ 1375506 h 1785599"/>
                <a:gd name="connsiteX14" fmla="*/ 254765 w 1784914"/>
                <a:gd name="connsiteY14" fmla="*/ 1375507 h 1785599"/>
                <a:gd name="connsiteX15" fmla="*/ 177480 w 1784914"/>
                <a:gd name="connsiteY15" fmla="*/ 1241645 h 1785599"/>
                <a:gd name="connsiteX16" fmla="*/ 88165 w 1784914"/>
                <a:gd name="connsiteY16" fmla="*/ 1217714 h 1785599"/>
                <a:gd name="connsiteX17" fmla="*/ 111529 w 1784914"/>
                <a:gd name="connsiteY17" fmla="*/ 1147442 h 1785599"/>
                <a:gd name="connsiteX18" fmla="*/ 172252 w 1784914"/>
                <a:gd name="connsiteY18" fmla="*/ 1006779 h 1785599"/>
                <a:gd name="connsiteX19" fmla="*/ 183017 w 1784914"/>
                <a:gd name="connsiteY19" fmla="*/ 986752 h 1785599"/>
                <a:gd name="connsiteX20" fmla="*/ 263752 w 1784914"/>
                <a:gd name="connsiteY20" fmla="*/ 1033364 h 1785599"/>
                <a:gd name="connsiteX21" fmla="*/ 413054 w 1784914"/>
                <a:gd name="connsiteY21" fmla="*/ 993359 h 1785599"/>
                <a:gd name="connsiteX22" fmla="*/ 413055 w 1784914"/>
                <a:gd name="connsiteY22" fmla="*/ 993359 h 1785599"/>
                <a:gd name="connsiteX23" fmla="*/ 373050 w 1784914"/>
                <a:gd name="connsiteY23" fmla="*/ 844056 h 1785599"/>
                <a:gd name="connsiteX24" fmla="*/ 293118 w 1784914"/>
                <a:gd name="connsiteY24" fmla="*/ 797908 h 1785599"/>
                <a:gd name="connsiteX25" fmla="*/ 327214 w 1784914"/>
                <a:gd name="connsiteY25" fmla="*/ 745653 h 1785599"/>
                <a:gd name="connsiteX26" fmla="*/ 414132 w 1784914"/>
                <a:gd name="connsiteY26" fmla="*/ 633628 h 1785599"/>
                <a:gd name="connsiteX27" fmla="*/ 444911 w 1784914"/>
                <a:gd name="connsiteY27" fmla="*/ 599824 h 1785599"/>
                <a:gd name="connsiteX28" fmla="*/ 510288 w 1784914"/>
                <a:gd name="connsiteY28" fmla="*/ 665202 h 1785599"/>
                <a:gd name="connsiteX29" fmla="*/ 664857 w 1784914"/>
                <a:gd name="connsiteY29" fmla="*/ 665202 h 1785599"/>
                <a:gd name="connsiteX30" fmla="*/ 664858 w 1784914"/>
                <a:gd name="connsiteY30" fmla="*/ 665202 h 1785599"/>
                <a:gd name="connsiteX31" fmla="*/ 664858 w 1784914"/>
                <a:gd name="connsiteY31" fmla="*/ 510633 h 1785599"/>
                <a:gd name="connsiteX32" fmla="*/ 599070 w 1784914"/>
                <a:gd name="connsiteY32" fmla="*/ 444845 h 1785599"/>
                <a:gd name="connsiteX33" fmla="*/ 612725 w 1784914"/>
                <a:gd name="connsiteY33" fmla="*/ 432033 h 1785599"/>
                <a:gd name="connsiteX34" fmla="*/ 723393 w 1784914"/>
                <a:gd name="connsiteY34" fmla="*/ 343470 h 1785599"/>
                <a:gd name="connsiteX35" fmla="*/ 798037 w 1784914"/>
                <a:gd name="connsiteY35" fmla="*/ 294280 h 1785599"/>
                <a:gd name="connsiteX36" fmla="*/ 843713 w 1784914"/>
                <a:gd name="connsiteY36" fmla="*/ 373393 h 1785599"/>
                <a:gd name="connsiteX37" fmla="*/ 993016 w 1784914"/>
                <a:gd name="connsiteY37" fmla="*/ 413399 h 1785599"/>
                <a:gd name="connsiteX38" fmla="*/ 1033022 w 1784914"/>
                <a:gd name="connsiteY38" fmla="*/ 264097 h 1785599"/>
                <a:gd name="connsiteX39" fmla="*/ 987192 w 1784914"/>
                <a:gd name="connsiteY39" fmla="*/ 184718 h 1785599"/>
                <a:gd name="connsiteX40" fmla="*/ 1050922 w 1784914"/>
                <a:gd name="connsiteY40" fmla="*/ 151827 h 1785599"/>
                <a:gd name="connsiteX41" fmla="*/ 1184466 w 1784914"/>
                <a:gd name="connsiteY41" fmla="*/ 98096 h 1785599"/>
                <a:gd name="connsiteX42" fmla="*/ 1217213 w 1784914"/>
                <a:gd name="connsiteY42" fmla="*/ 87922 h 1785599"/>
                <a:gd name="connsiteX43" fmla="*/ 1241301 w 1784914"/>
                <a:gd name="connsiteY43" fmla="*/ 177823 h 1785599"/>
                <a:gd name="connsiteX44" fmla="*/ 1375163 w 1784914"/>
                <a:gd name="connsiteY44" fmla="*/ 255107 h 1785599"/>
                <a:gd name="connsiteX45" fmla="*/ 1375163 w 1784914"/>
                <a:gd name="connsiteY45" fmla="*/ 255109 h 1785599"/>
                <a:gd name="connsiteX46" fmla="*/ 1452447 w 1784914"/>
                <a:gd name="connsiteY46" fmla="*/ 121247 h 1785599"/>
                <a:gd name="connsiteX47" fmla="*/ 1428421 w 1784914"/>
                <a:gd name="connsiteY47" fmla="*/ 31578 h 1785599"/>
                <a:gd name="connsiteX48" fmla="*/ 1466236 w 1784914"/>
                <a:gd name="connsiteY48" fmla="*/ 23158 h 1785599"/>
                <a:gd name="connsiteX49" fmla="*/ 1613458 w 1784914"/>
                <a:gd name="connsiteY49" fmla="*/ 2960 h 178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84914" h="1785599">
                  <a:moveTo>
                    <a:pt x="1675960" y="0"/>
                  </a:moveTo>
                  <a:lnTo>
                    <a:pt x="1675960" y="91822"/>
                  </a:lnTo>
                  <a:cubicBezTo>
                    <a:pt x="1675960" y="137094"/>
                    <a:pt x="1703485" y="175937"/>
                    <a:pt x="1742714" y="192530"/>
                  </a:cubicBezTo>
                  <a:lnTo>
                    <a:pt x="1784914" y="201050"/>
                  </a:lnTo>
                  <a:lnTo>
                    <a:pt x="1784914" y="1785599"/>
                  </a:lnTo>
                  <a:lnTo>
                    <a:pt x="200774" y="1785599"/>
                  </a:lnTo>
                  <a:lnTo>
                    <a:pt x="192186" y="1743057"/>
                  </a:lnTo>
                  <a:cubicBezTo>
                    <a:pt x="175593" y="1703829"/>
                    <a:pt x="136750" y="1676303"/>
                    <a:pt x="91477" y="1676303"/>
                  </a:cubicBezTo>
                  <a:lnTo>
                    <a:pt x="0" y="1676303"/>
                  </a:lnTo>
                  <a:lnTo>
                    <a:pt x="3727" y="1602503"/>
                  </a:lnTo>
                  <a:cubicBezTo>
                    <a:pt x="9100" y="1549592"/>
                    <a:pt x="16777" y="1497363"/>
                    <a:pt x="26655" y="1445916"/>
                  </a:cubicBezTo>
                  <a:lnTo>
                    <a:pt x="30766" y="1428639"/>
                  </a:lnTo>
                  <a:lnTo>
                    <a:pt x="120902" y="1452791"/>
                  </a:lnTo>
                  <a:cubicBezTo>
                    <a:pt x="179209" y="1468414"/>
                    <a:pt x="239141" y="1433812"/>
                    <a:pt x="254764" y="1375506"/>
                  </a:cubicBezTo>
                  <a:lnTo>
                    <a:pt x="254765" y="1375507"/>
                  </a:lnTo>
                  <a:cubicBezTo>
                    <a:pt x="270387" y="1317200"/>
                    <a:pt x="235786" y="1257269"/>
                    <a:pt x="177480" y="1241645"/>
                  </a:cubicBezTo>
                  <a:lnTo>
                    <a:pt x="88165" y="1217714"/>
                  </a:lnTo>
                  <a:lnTo>
                    <a:pt x="111529" y="1147442"/>
                  </a:lnTo>
                  <a:cubicBezTo>
                    <a:pt x="129806" y="1099534"/>
                    <a:pt x="150081" y="1052612"/>
                    <a:pt x="172252" y="1006779"/>
                  </a:cubicBezTo>
                  <a:lnTo>
                    <a:pt x="183017" y="986752"/>
                  </a:lnTo>
                  <a:lnTo>
                    <a:pt x="263752" y="1033364"/>
                  </a:lnTo>
                  <a:cubicBezTo>
                    <a:pt x="316027" y="1063546"/>
                    <a:pt x="382873" y="1045634"/>
                    <a:pt x="413054" y="993359"/>
                  </a:cubicBezTo>
                  <a:lnTo>
                    <a:pt x="413055" y="993359"/>
                  </a:lnTo>
                  <a:cubicBezTo>
                    <a:pt x="443237" y="941083"/>
                    <a:pt x="425325" y="874238"/>
                    <a:pt x="373050" y="844056"/>
                  </a:cubicBezTo>
                  <a:lnTo>
                    <a:pt x="293118" y="797908"/>
                  </a:lnTo>
                  <a:lnTo>
                    <a:pt x="327214" y="745653"/>
                  </a:lnTo>
                  <a:cubicBezTo>
                    <a:pt x="354727" y="707148"/>
                    <a:pt x="383728" y="669779"/>
                    <a:pt x="414132" y="633628"/>
                  </a:cubicBezTo>
                  <a:lnTo>
                    <a:pt x="444911" y="599824"/>
                  </a:lnTo>
                  <a:lnTo>
                    <a:pt x="510288" y="665202"/>
                  </a:lnTo>
                  <a:cubicBezTo>
                    <a:pt x="552971" y="707884"/>
                    <a:pt x="622175" y="707884"/>
                    <a:pt x="664857" y="665202"/>
                  </a:cubicBezTo>
                  <a:lnTo>
                    <a:pt x="664858" y="665202"/>
                  </a:lnTo>
                  <a:cubicBezTo>
                    <a:pt x="707542" y="622519"/>
                    <a:pt x="707542" y="553316"/>
                    <a:pt x="664858" y="510633"/>
                  </a:cubicBezTo>
                  <a:lnTo>
                    <a:pt x="599070" y="444845"/>
                  </a:lnTo>
                  <a:lnTo>
                    <a:pt x="612725" y="432033"/>
                  </a:lnTo>
                  <a:cubicBezTo>
                    <a:pt x="648407" y="401096"/>
                    <a:pt x="685325" y="371547"/>
                    <a:pt x="723393" y="343470"/>
                  </a:cubicBezTo>
                  <a:lnTo>
                    <a:pt x="798037" y="294280"/>
                  </a:lnTo>
                  <a:lnTo>
                    <a:pt x="843713" y="373393"/>
                  </a:lnTo>
                  <a:cubicBezTo>
                    <a:pt x="873894" y="425669"/>
                    <a:pt x="940740" y="443581"/>
                    <a:pt x="993016" y="413399"/>
                  </a:cubicBezTo>
                  <a:cubicBezTo>
                    <a:pt x="1045292" y="383218"/>
                    <a:pt x="1063203" y="316373"/>
                    <a:pt x="1033022" y="264097"/>
                  </a:cubicBezTo>
                  <a:lnTo>
                    <a:pt x="987192" y="184718"/>
                  </a:lnTo>
                  <a:lnTo>
                    <a:pt x="1050922" y="151827"/>
                  </a:lnTo>
                  <a:cubicBezTo>
                    <a:pt x="1094537" y="132194"/>
                    <a:pt x="1139080" y="114255"/>
                    <a:pt x="1184466" y="98096"/>
                  </a:cubicBezTo>
                  <a:lnTo>
                    <a:pt x="1217213" y="87922"/>
                  </a:lnTo>
                  <a:lnTo>
                    <a:pt x="1241301" y="177823"/>
                  </a:lnTo>
                  <a:cubicBezTo>
                    <a:pt x="1256925" y="236129"/>
                    <a:pt x="1316856" y="270731"/>
                    <a:pt x="1375163" y="255107"/>
                  </a:cubicBezTo>
                  <a:lnTo>
                    <a:pt x="1375163" y="255109"/>
                  </a:lnTo>
                  <a:cubicBezTo>
                    <a:pt x="1433469" y="239485"/>
                    <a:pt x="1468070" y="179554"/>
                    <a:pt x="1452447" y="121247"/>
                  </a:cubicBezTo>
                  <a:lnTo>
                    <a:pt x="1428421" y="31578"/>
                  </a:lnTo>
                  <a:lnTo>
                    <a:pt x="1466236" y="23158"/>
                  </a:lnTo>
                  <a:cubicBezTo>
                    <a:pt x="1514663" y="14450"/>
                    <a:pt x="1563764" y="7689"/>
                    <a:pt x="1613458" y="2960"/>
                  </a:cubicBezTo>
                  <a:close/>
                </a:path>
              </a:pathLst>
            </a:custGeom>
            <a:solidFill>
              <a:srgbClr val="55C0AF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任意多边形 19"/>
            <p:cNvSpPr/>
            <p:nvPr/>
          </p:nvSpPr>
          <p:spPr>
            <a:xfrm flipH="1" flipV="1">
              <a:off x="6096000" y="4038600"/>
              <a:ext cx="1532937" cy="1533525"/>
            </a:xfrm>
            <a:custGeom>
              <a:avLst/>
              <a:gdLst>
                <a:gd name="connsiteX0" fmla="*/ 1675960 w 1784914"/>
                <a:gd name="connsiteY0" fmla="*/ 0 h 1785599"/>
                <a:gd name="connsiteX1" fmla="*/ 1675960 w 1784914"/>
                <a:gd name="connsiteY1" fmla="*/ 91822 h 1785599"/>
                <a:gd name="connsiteX2" fmla="*/ 1742714 w 1784914"/>
                <a:gd name="connsiteY2" fmla="*/ 192530 h 1785599"/>
                <a:gd name="connsiteX3" fmla="*/ 1784914 w 1784914"/>
                <a:gd name="connsiteY3" fmla="*/ 201050 h 1785599"/>
                <a:gd name="connsiteX4" fmla="*/ 1784914 w 1784914"/>
                <a:gd name="connsiteY4" fmla="*/ 1785599 h 1785599"/>
                <a:gd name="connsiteX5" fmla="*/ 200774 w 1784914"/>
                <a:gd name="connsiteY5" fmla="*/ 1785599 h 1785599"/>
                <a:gd name="connsiteX6" fmla="*/ 192186 w 1784914"/>
                <a:gd name="connsiteY6" fmla="*/ 1743057 h 1785599"/>
                <a:gd name="connsiteX7" fmla="*/ 91477 w 1784914"/>
                <a:gd name="connsiteY7" fmla="*/ 1676303 h 1785599"/>
                <a:gd name="connsiteX8" fmla="*/ 0 w 1784914"/>
                <a:gd name="connsiteY8" fmla="*/ 1676303 h 1785599"/>
                <a:gd name="connsiteX9" fmla="*/ 3727 w 1784914"/>
                <a:gd name="connsiteY9" fmla="*/ 1602503 h 1785599"/>
                <a:gd name="connsiteX10" fmla="*/ 26655 w 1784914"/>
                <a:gd name="connsiteY10" fmla="*/ 1445916 h 1785599"/>
                <a:gd name="connsiteX11" fmla="*/ 30766 w 1784914"/>
                <a:gd name="connsiteY11" fmla="*/ 1428639 h 1785599"/>
                <a:gd name="connsiteX12" fmla="*/ 120902 w 1784914"/>
                <a:gd name="connsiteY12" fmla="*/ 1452791 h 1785599"/>
                <a:gd name="connsiteX13" fmla="*/ 254764 w 1784914"/>
                <a:gd name="connsiteY13" fmla="*/ 1375506 h 1785599"/>
                <a:gd name="connsiteX14" fmla="*/ 254765 w 1784914"/>
                <a:gd name="connsiteY14" fmla="*/ 1375507 h 1785599"/>
                <a:gd name="connsiteX15" fmla="*/ 177480 w 1784914"/>
                <a:gd name="connsiteY15" fmla="*/ 1241645 h 1785599"/>
                <a:gd name="connsiteX16" fmla="*/ 88165 w 1784914"/>
                <a:gd name="connsiteY16" fmla="*/ 1217714 h 1785599"/>
                <a:gd name="connsiteX17" fmla="*/ 111529 w 1784914"/>
                <a:gd name="connsiteY17" fmla="*/ 1147442 h 1785599"/>
                <a:gd name="connsiteX18" fmla="*/ 172252 w 1784914"/>
                <a:gd name="connsiteY18" fmla="*/ 1006779 h 1785599"/>
                <a:gd name="connsiteX19" fmla="*/ 183017 w 1784914"/>
                <a:gd name="connsiteY19" fmla="*/ 986752 h 1785599"/>
                <a:gd name="connsiteX20" fmla="*/ 263752 w 1784914"/>
                <a:gd name="connsiteY20" fmla="*/ 1033364 h 1785599"/>
                <a:gd name="connsiteX21" fmla="*/ 413054 w 1784914"/>
                <a:gd name="connsiteY21" fmla="*/ 993359 h 1785599"/>
                <a:gd name="connsiteX22" fmla="*/ 413055 w 1784914"/>
                <a:gd name="connsiteY22" fmla="*/ 993359 h 1785599"/>
                <a:gd name="connsiteX23" fmla="*/ 373050 w 1784914"/>
                <a:gd name="connsiteY23" fmla="*/ 844056 h 1785599"/>
                <a:gd name="connsiteX24" fmla="*/ 293118 w 1784914"/>
                <a:gd name="connsiteY24" fmla="*/ 797908 h 1785599"/>
                <a:gd name="connsiteX25" fmla="*/ 327214 w 1784914"/>
                <a:gd name="connsiteY25" fmla="*/ 745653 h 1785599"/>
                <a:gd name="connsiteX26" fmla="*/ 414132 w 1784914"/>
                <a:gd name="connsiteY26" fmla="*/ 633628 h 1785599"/>
                <a:gd name="connsiteX27" fmla="*/ 444911 w 1784914"/>
                <a:gd name="connsiteY27" fmla="*/ 599824 h 1785599"/>
                <a:gd name="connsiteX28" fmla="*/ 510288 w 1784914"/>
                <a:gd name="connsiteY28" fmla="*/ 665202 h 1785599"/>
                <a:gd name="connsiteX29" fmla="*/ 664857 w 1784914"/>
                <a:gd name="connsiteY29" fmla="*/ 665202 h 1785599"/>
                <a:gd name="connsiteX30" fmla="*/ 664858 w 1784914"/>
                <a:gd name="connsiteY30" fmla="*/ 665202 h 1785599"/>
                <a:gd name="connsiteX31" fmla="*/ 664858 w 1784914"/>
                <a:gd name="connsiteY31" fmla="*/ 510633 h 1785599"/>
                <a:gd name="connsiteX32" fmla="*/ 599070 w 1784914"/>
                <a:gd name="connsiteY32" fmla="*/ 444845 h 1785599"/>
                <a:gd name="connsiteX33" fmla="*/ 612725 w 1784914"/>
                <a:gd name="connsiteY33" fmla="*/ 432033 h 1785599"/>
                <a:gd name="connsiteX34" fmla="*/ 723393 w 1784914"/>
                <a:gd name="connsiteY34" fmla="*/ 343470 h 1785599"/>
                <a:gd name="connsiteX35" fmla="*/ 798037 w 1784914"/>
                <a:gd name="connsiteY35" fmla="*/ 294280 h 1785599"/>
                <a:gd name="connsiteX36" fmla="*/ 843713 w 1784914"/>
                <a:gd name="connsiteY36" fmla="*/ 373393 h 1785599"/>
                <a:gd name="connsiteX37" fmla="*/ 993016 w 1784914"/>
                <a:gd name="connsiteY37" fmla="*/ 413399 h 1785599"/>
                <a:gd name="connsiteX38" fmla="*/ 1033022 w 1784914"/>
                <a:gd name="connsiteY38" fmla="*/ 264097 h 1785599"/>
                <a:gd name="connsiteX39" fmla="*/ 987192 w 1784914"/>
                <a:gd name="connsiteY39" fmla="*/ 184718 h 1785599"/>
                <a:gd name="connsiteX40" fmla="*/ 1050922 w 1784914"/>
                <a:gd name="connsiteY40" fmla="*/ 151827 h 1785599"/>
                <a:gd name="connsiteX41" fmla="*/ 1184466 w 1784914"/>
                <a:gd name="connsiteY41" fmla="*/ 98096 h 1785599"/>
                <a:gd name="connsiteX42" fmla="*/ 1217213 w 1784914"/>
                <a:gd name="connsiteY42" fmla="*/ 87922 h 1785599"/>
                <a:gd name="connsiteX43" fmla="*/ 1241301 w 1784914"/>
                <a:gd name="connsiteY43" fmla="*/ 177823 h 1785599"/>
                <a:gd name="connsiteX44" fmla="*/ 1375163 w 1784914"/>
                <a:gd name="connsiteY44" fmla="*/ 255107 h 1785599"/>
                <a:gd name="connsiteX45" fmla="*/ 1375163 w 1784914"/>
                <a:gd name="connsiteY45" fmla="*/ 255109 h 1785599"/>
                <a:gd name="connsiteX46" fmla="*/ 1452447 w 1784914"/>
                <a:gd name="connsiteY46" fmla="*/ 121247 h 1785599"/>
                <a:gd name="connsiteX47" fmla="*/ 1428421 w 1784914"/>
                <a:gd name="connsiteY47" fmla="*/ 31578 h 1785599"/>
                <a:gd name="connsiteX48" fmla="*/ 1466236 w 1784914"/>
                <a:gd name="connsiteY48" fmla="*/ 23158 h 1785599"/>
                <a:gd name="connsiteX49" fmla="*/ 1613458 w 1784914"/>
                <a:gd name="connsiteY49" fmla="*/ 2960 h 178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84914" h="1785599">
                  <a:moveTo>
                    <a:pt x="1675960" y="0"/>
                  </a:moveTo>
                  <a:lnTo>
                    <a:pt x="1675960" y="91822"/>
                  </a:lnTo>
                  <a:cubicBezTo>
                    <a:pt x="1675960" y="137094"/>
                    <a:pt x="1703485" y="175937"/>
                    <a:pt x="1742714" y="192530"/>
                  </a:cubicBezTo>
                  <a:lnTo>
                    <a:pt x="1784914" y="201050"/>
                  </a:lnTo>
                  <a:lnTo>
                    <a:pt x="1784914" y="1785599"/>
                  </a:lnTo>
                  <a:lnTo>
                    <a:pt x="200774" y="1785599"/>
                  </a:lnTo>
                  <a:lnTo>
                    <a:pt x="192186" y="1743057"/>
                  </a:lnTo>
                  <a:cubicBezTo>
                    <a:pt x="175593" y="1703829"/>
                    <a:pt x="136750" y="1676303"/>
                    <a:pt x="91477" y="1676303"/>
                  </a:cubicBezTo>
                  <a:lnTo>
                    <a:pt x="0" y="1676303"/>
                  </a:lnTo>
                  <a:lnTo>
                    <a:pt x="3727" y="1602503"/>
                  </a:lnTo>
                  <a:cubicBezTo>
                    <a:pt x="9100" y="1549592"/>
                    <a:pt x="16777" y="1497363"/>
                    <a:pt x="26655" y="1445916"/>
                  </a:cubicBezTo>
                  <a:lnTo>
                    <a:pt x="30766" y="1428639"/>
                  </a:lnTo>
                  <a:lnTo>
                    <a:pt x="120902" y="1452791"/>
                  </a:lnTo>
                  <a:cubicBezTo>
                    <a:pt x="179209" y="1468414"/>
                    <a:pt x="239141" y="1433812"/>
                    <a:pt x="254764" y="1375506"/>
                  </a:cubicBezTo>
                  <a:lnTo>
                    <a:pt x="254765" y="1375507"/>
                  </a:lnTo>
                  <a:cubicBezTo>
                    <a:pt x="270387" y="1317200"/>
                    <a:pt x="235786" y="1257269"/>
                    <a:pt x="177480" y="1241645"/>
                  </a:cubicBezTo>
                  <a:lnTo>
                    <a:pt x="88165" y="1217714"/>
                  </a:lnTo>
                  <a:lnTo>
                    <a:pt x="111529" y="1147442"/>
                  </a:lnTo>
                  <a:cubicBezTo>
                    <a:pt x="129806" y="1099534"/>
                    <a:pt x="150081" y="1052612"/>
                    <a:pt x="172252" y="1006779"/>
                  </a:cubicBezTo>
                  <a:lnTo>
                    <a:pt x="183017" y="986752"/>
                  </a:lnTo>
                  <a:lnTo>
                    <a:pt x="263752" y="1033364"/>
                  </a:lnTo>
                  <a:cubicBezTo>
                    <a:pt x="316027" y="1063546"/>
                    <a:pt x="382873" y="1045634"/>
                    <a:pt x="413054" y="993359"/>
                  </a:cubicBezTo>
                  <a:lnTo>
                    <a:pt x="413055" y="993359"/>
                  </a:lnTo>
                  <a:cubicBezTo>
                    <a:pt x="443237" y="941083"/>
                    <a:pt x="425325" y="874238"/>
                    <a:pt x="373050" y="844056"/>
                  </a:cubicBezTo>
                  <a:lnTo>
                    <a:pt x="293118" y="797908"/>
                  </a:lnTo>
                  <a:lnTo>
                    <a:pt x="327214" y="745653"/>
                  </a:lnTo>
                  <a:cubicBezTo>
                    <a:pt x="354727" y="707148"/>
                    <a:pt x="383728" y="669779"/>
                    <a:pt x="414132" y="633628"/>
                  </a:cubicBezTo>
                  <a:lnTo>
                    <a:pt x="444911" y="599824"/>
                  </a:lnTo>
                  <a:lnTo>
                    <a:pt x="510288" y="665202"/>
                  </a:lnTo>
                  <a:cubicBezTo>
                    <a:pt x="552971" y="707884"/>
                    <a:pt x="622175" y="707884"/>
                    <a:pt x="664857" y="665202"/>
                  </a:cubicBezTo>
                  <a:lnTo>
                    <a:pt x="664858" y="665202"/>
                  </a:lnTo>
                  <a:cubicBezTo>
                    <a:pt x="707542" y="622519"/>
                    <a:pt x="707542" y="553316"/>
                    <a:pt x="664858" y="510633"/>
                  </a:cubicBezTo>
                  <a:lnTo>
                    <a:pt x="599070" y="444845"/>
                  </a:lnTo>
                  <a:lnTo>
                    <a:pt x="612725" y="432033"/>
                  </a:lnTo>
                  <a:cubicBezTo>
                    <a:pt x="648407" y="401096"/>
                    <a:pt x="685325" y="371547"/>
                    <a:pt x="723393" y="343470"/>
                  </a:cubicBezTo>
                  <a:lnTo>
                    <a:pt x="798037" y="294280"/>
                  </a:lnTo>
                  <a:lnTo>
                    <a:pt x="843713" y="373393"/>
                  </a:lnTo>
                  <a:cubicBezTo>
                    <a:pt x="873894" y="425669"/>
                    <a:pt x="940740" y="443581"/>
                    <a:pt x="993016" y="413399"/>
                  </a:cubicBezTo>
                  <a:cubicBezTo>
                    <a:pt x="1045292" y="383218"/>
                    <a:pt x="1063203" y="316373"/>
                    <a:pt x="1033022" y="264097"/>
                  </a:cubicBezTo>
                  <a:lnTo>
                    <a:pt x="987192" y="184718"/>
                  </a:lnTo>
                  <a:lnTo>
                    <a:pt x="1050922" y="151827"/>
                  </a:lnTo>
                  <a:cubicBezTo>
                    <a:pt x="1094537" y="132194"/>
                    <a:pt x="1139080" y="114255"/>
                    <a:pt x="1184466" y="98096"/>
                  </a:cubicBezTo>
                  <a:lnTo>
                    <a:pt x="1217213" y="87922"/>
                  </a:lnTo>
                  <a:lnTo>
                    <a:pt x="1241301" y="177823"/>
                  </a:lnTo>
                  <a:cubicBezTo>
                    <a:pt x="1256925" y="236129"/>
                    <a:pt x="1316856" y="270731"/>
                    <a:pt x="1375163" y="255107"/>
                  </a:cubicBezTo>
                  <a:lnTo>
                    <a:pt x="1375163" y="255109"/>
                  </a:lnTo>
                  <a:cubicBezTo>
                    <a:pt x="1433469" y="239485"/>
                    <a:pt x="1468070" y="179554"/>
                    <a:pt x="1452447" y="121247"/>
                  </a:cubicBezTo>
                  <a:lnTo>
                    <a:pt x="1428421" y="31578"/>
                  </a:lnTo>
                  <a:lnTo>
                    <a:pt x="1466236" y="23158"/>
                  </a:lnTo>
                  <a:cubicBezTo>
                    <a:pt x="1514663" y="14450"/>
                    <a:pt x="1563764" y="7689"/>
                    <a:pt x="1613458" y="2960"/>
                  </a:cubicBezTo>
                  <a:close/>
                </a:path>
              </a:pathLst>
            </a:custGeom>
            <a:solidFill>
              <a:srgbClr val="113F4E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5423418" y="3366312"/>
              <a:ext cx="1372916" cy="137291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Freeform 157"/>
            <p:cNvSpPr>
              <a:spLocks noChangeAspect="1" noEditPoints="1"/>
            </p:cNvSpPr>
            <p:nvPr/>
          </p:nvSpPr>
          <p:spPr bwMode="auto">
            <a:xfrm>
              <a:off x="5219291" y="4450030"/>
              <a:ext cx="270757" cy="298723"/>
            </a:xfrm>
            <a:custGeom>
              <a:avLst/>
              <a:gdLst>
                <a:gd name="T0" fmla="*/ 25 w 99"/>
                <a:gd name="T1" fmla="*/ 58 h 109"/>
                <a:gd name="T2" fmla="*/ 15 w 99"/>
                <a:gd name="T3" fmla="*/ 61 h 109"/>
                <a:gd name="T4" fmla="*/ 51 w 99"/>
                <a:gd name="T5" fmla="*/ 55 h 109"/>
                <a:gd name="T6" fmla="*/ 63 w 99"/>
                <a:gd name="T7" fmla="*/ 46 h 109"/>
                <a:gd name="T8" fmla="*/ 56 w 99"/>
                <a:gd name="T9" fmla="*/ 59 h 109"/>
                <a:gd name="T10" fmla="*/ 51 w 99"/>
                <a:gd name="T11" fmla="*/ 67 h 109"/>
                <a:gd name="T12" fmla="*/ 46 w 99"/>
                <a:gd name="T13" fmla="*/ 57 h 109"/>
                <a:gd name="T14" fmla="*/ 38 w 99"/>
                <a:gd name="T15" fmla="*/ 37 h 109"/>
                <a:gd name="T16" fmla="*/ 51 w 99"/>
                <a:gd name="T17" fmla="*/ 55 h 109"/>
                <a:gd name="T18" fmla="*/ 42 w 99"/>
                <a:gd name="T19" fmla="*/ 33 h 109"/>
                <a:gd name="T20" fmla="*/ 42 w 99"/>
                <a:gd name="T21" fmla="*/ 0 h 109"/>
                <a:gd name="T22" fmla="*/ 15 w 99"/>
                <a:gd name="T23" fmla="*/ 25 h 109"/>
                <a:gd name="T24" fmla="*/ 15 w 99"/>
                <a:gd name="T25" fmla="*/ 94 h 109"/>
                <a:gd name="T26" fmla="*/ 84 w 99"/>
                <a:gd name="T27" fmla="*/ 94 h 109"/>
                <a:gd name="T28" fmla="*/ 97 w 99"/>
                <a:gd name="T29" fmla="*/ 73 h 109"/>
                <a:gd name="T30" fmla="*/ 85 w 99"/>
                <a:gd name="T31" fmla="*/ 71 h 109"/>
                <a:gd name="T32" fmla="*/ 49 w 99"/>
                <a:gd name="T33" fmla="*/ 97 h 109"/>
                <a:gd name="T34" fmla="*/ 12 w 99"/>
                <a:gd name="T35" fmla="*/ 60 h 109"/>
                <a:gd name="T36" fmla="*/ 42 w 99"/>
                <a:gd name="T37" fmla="*/ 22 h 109"/>
                <a:gd name="T38" fmla="*/ 85 w 99"/>
                <a:gd name="T39" fmla="*/ 47 h 109"/>
                <a:gd name="T40" fmla="*/ 95 w 99"/>
                <a:gd name="T41" fmla="*/ 41 h 109"/>
                <a:gd name="T42" fmla="*/ 98 w 99"/>
                <a:gd name="T43" fmla="*/ 53 h 109"/>
                <a:gd name="T44" fmla="*/ 87 w 99"/>
                <a:gd name="T45" fmla="*/ 56 h 109"/>
                <a:gd name="T46" fmla="*/ 87 w 99"/>
                <a:gd name="T47" fmla="*/ 67 h 109"/>
                <a:gd name="T48" fmla="*/ 87 w 99"/>
                <a:gd name="T49" fmla="*/ 59 h 109"/>
                <a:gd name="T50" fmla="*/ 99 w 99"/>
                <a:gd name="T51" fmla="*/ 57 h 109"/>
                <a:gd name="T52" fmla="*/ 99 w 99"/>
                <a:gd name="T53" fmla="*/ 60 h 109"/>
                <a:gd name="T54" fmla="*/ 97 w 99"/>
                <a:gd name="T55" fmla="*/ 71 h 109"/>
                <a:gd name="T56" fmla="*/ 87 w 99"/>
                <a:gd name="T57" fmla="*/ 67 h 109"/>
                <a:gd name="T58" fmla="*/ 80 w 99"/>
                <a:gd name="T59" fmla="*/ 37 h 109"/>
                <a:gd name="T60" fmla="*/ 88 w 99"/>
                <a:gd name="T61" fmla="*/ 28 h 109"/>
                <a:gd name="T62" fmla="*/ 94 w 99"/>
                <a:gd name="T63" fmla="*/ 38 h 109"/>
                <a:gd name="T64" fmla="*/ 84 w 99"/>
                <a:gd name="T65" fmla="*/ 44 h 109"/>
                <a:gd name="T66" fmla="*/ 77 w 99"/>
                <a:gd name="T67" fmla="*/ 34 h 109"/>
                <a:gd name="T68" fmla="*/ 71 w 99"/>
                <a:gd name="T69" fmla="*/ 28 h 109"/>
                <a:gd name="T70" fmla="*/ 76 w 99"/>
                <a:gd name="T71" fmla="*/ 18 h 109"/>
                <a:gd name="T72" fmla="*/ 84 w 99"/>
                <a:gd name="T73" fmla="*/ 25 h 109"/>
                <a:gd name="T74" fmla="*/ 86 w 99"/>
                <a:gd name="T75" fmla="*/ 27 h 109"/>
                <a:gd name="T76" fmla="*/ 50 w 99"/>
                <a:gd name="T77" fmla="*/ 93 h 109"/>
                <a:gd name="T78" fmla="*/ 53 w 99"/>
                <a:gd name="T79" fmla="*/ 83 h 109"/>
                <a:gd name="T80" fmla="*/ 50 w 99"/>
                <a:gd name="T81" fmla="*/ 93 h 109"/>
                <a:gd name="T82" fmla="*/ 67 w 99"/>
                <a:gd name="T83" fmla="*/ 76 h 109"/>
                <a:gd name="T84" fmla="*/ 77 w 99"/>
                <a:gd name="T85" fmla="*/ 81 h 109"/>
                <a:gd name="T86" fmla="*/ 25 w 99"/>
                <a:gd name="T87" fmla="*/ 83 h 109"/>
                <a:gd name="T88" fmla="*/ 34 w 99"/>
                <a:gd name="T89" fmla="*/ 78 h 109"/>
                <a:gd name="T90" fmla="*/ 25 w 99"/>
                <a:gd name="T91" fmla="*/ 83 h 109"/>
                <a:gd name="T92" fmla="*/ 33 w 99"/>
                <a:gd name="T93" fmla="*/ 40 h 109"/>
                <a:gd name="T94" fmla="*/ 23 w 99"/>
                <a:gd name="T95" fmla="*/ 36 h 109"/>
                <a:gd name="T96" fmla="*/ 75 w 99"/>
                <a:gd name="T97" fmla="*/ 34 h 109"/>
                <a:gd name="T98" fmla="*/ 66 w 99"/>
                <a:gd name="T99" fmla="*/ 39 h 109"/>
                <a:gd name="T100" fmla="*/ 75 w 99"/>
                <a:gd name="T101" fmla="*/ 34 h 109"/>
                <a:gd name="T102" fmla="*/ 75 w 99"/>
                <a:gd name="T103" fmla="*/ 59 h 109"/>
                <a:gd name="T104" fmla="*/ 85 w 99"/>
                <a:gd name="T105" fmla="*/ 5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109">
                  <a:moveTo>
                    <a:pt x="15" y="58"/>
                  </a:moveTo>
                  <a:cubicBezTo>
                    <a:pt x="25" y="58"/>
                    <a:pt x="25" y="58"/>
                    <a:pt x="25" y="58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58"/>
                    <a:pt x="15" y="58"/>
                    <a:pt x="15" y="58"/>
                  </a:cubicBezTo>
                  <a:close/>
                  <a:moveTo>
                    <a:pt x="51" y="55"/>
                  </a:moveTo>
                  <a:cubicBezTo>
                    <a:pt x="52" y="55"/>
                    <a:pt x="52" y="55"/>
                    <a:pt x="53" y="55"/>
                  </a:cubicBezTo>
                  <a:cubicBezTo>
                    <a:pt x="56" y="52"/>
                    <a:pt x="60" y="48"/>
                    <a:pt x="63" y="46"/>
                  </a:cubicBezTo>
                  <a:cubicBezTo>
                    <a:pt x="64" y="46"/>
                    <a:pt x="65" y="47"/>
                    <a:pt x="66" y="48"/>
                  </a:cubicBezTo>
                  <a:cubicBezTo>
                    <a:pt x="63" y="53"/>
                    <a:pt x="60" y="56"/>
                    <a:pt x="56" y="59"/>
                  </a:cubicBezTo>
                  <a:cubicBezTo>
                    <a:pt x="57" y="60"/>
                    <a:pt x="57" y="60"/>
                    <a:pt x="57" y="61"/>
                  </a:cubicBezTo>
                  <a:cubicBezTo>
                    <a:pt x="57" y="64"/>
                    <a:pt x="54" y="67"/>
                    <a:pt x="51" y="67"/>
                  </a:cubicBezTo>
                  <a:cubicBezTo>
                    <a:pt x="47" y="67"/>
                    <a:pt x="45" y="64"/>
                    <a:pt x="45" y="61"/>
                  </a:cubicBezTo>
                  <a:cubicBezTo>
                    <a:pt x="45" y="59"/>
                    <a:pt x="45" y="58"/>
                    <a:pt x="46" y="57"/>
                  </a:cubicBezTo>
                  <a:cubicBezTo>
                    <a:pt x="41" y="51"/>
                    <a:pt x="38" y="45"/>
                    <a:pt x="35" y="38"/>
                  </a:cubicBezTo>
                  <a:cubicBezTo>
                    <a:pt x="36" y="38"/>
                    <a:pt x="37" y="37"/>
                    <a:pt x="38" y="37"/>
                  </a:cubicBezTo>
                  <a:cubicBezTo>
                    <a:pt x="42" y="42"/>
                    <a:pt x="46" y="49"/>
                    <a:pt x="49" y="55"/>
                  </a:cubicBezTo>
                  <a:cubicBezTo>
                    <a:pt x="49" y="55"/>
                    <a:pt x="50" y="55"/>
                    <a:pt x="51" y="55"/>
                  </a:cubicBezTo>
                  <a:close/>
                  <a:moveTo>
                    <a:pt x="42" y="22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2" y="12"/>
                    <a:pt x="22" y="17"/>
                    <a:pt x="15" y="25"/>
                  </a:cubicBezTo>
                  <a:cubicBezTo>
                    <a:pt x="5" y="34"/>
                    <a:pt x="0" y="46"/>
                    <a:pt x="0" y="60"/>
                  </a:cubicBezTo>
                  <a:cubicBezTo>
                    <a:pt x="0" y="73"/>
                    <a:pt x="5" y="85"/>
                    <a:pt x="15" y="94"/>
                  </a:cubicBezTo>
                  <a:cubicBezTo>
                    <a:pt x="24" y="104"/>
                    <a:pt x="36" y="109"/>
                    <a:pt x="49" y="109"/>
                  </a:cubicBezTo>
                  <a:cubicBezTo>
                    <a:pt x="63" y="109"/>
                    <a:pt x="75" y="104"/>
                    <a:pt x="84" y="94"/>
                  </a:cubicBezTo>
                  <a:cubicBezTo>
                    <a:pt x="90" y="89"/>
                    <a:pt x="94" y="82"/>
                    <a:pt x="96" y="75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86" y="70"/>
                    <a:pt x="86" y="70"/>
                    <a:pt x="86" y="70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77"/>
                    <a:pt x="80" y="82"/>
                    <a:pt x="76" y="86"/>
                  </a:cubicBezTo>
                  <a:cubicBezTo>
                    <a:pt x="69" y="93"/>
                    <a:pt x="60" y="97"/>
                    <a:pt x="49" y="97"/>
                  </a:cubicBezTo>
                  <a:cubicBezTo>
                    <a:pt x="39" y="97"/>
                    <a:pt x="30" y="93"/>
                    <a:pt x="23" y="86"/>
                  </a:cubicBezTo>
                  <a:cubicBezTo>
                    <a:pt x="16" y="79"/>
                    <a:pt x="12" y="70"/>
                    <a:pt x="12" y="60"/>
                  </a:cubicBezTo>
                  <a:cubicBezTo>
                    <a:pt x="12" y="50"/>
                    <a:pt x="16" y="40"/>
                    <a:pt x="23" y="33"/>
                  </a:cubicBezTo>
                  <a:cubicBezTo>
                    <a:pt x="28" y="28"/>
                    <a:pt x="35" y="24"/>
                    <a:pt x="42" y="22"/>
                  </a:cubicBezTo>
                  <a:close/>
                  <a:moveTo>
                    <a:pt x="87" y="54"/>
                  </a:moveTo>
                  <a:cubicBezTo>
                    <a:pt x="87" y="52"/>
                    <a:pt x="86" y="49"/>
                    <a:pt x="85" y="47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6"/>
                    <a:pt x="98" y="50"/>
                    <a:pt x="98" y="53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4"/>
                    <a:pt x="87" y="54"/>
                    <a:pt x="87" y="54"/>
                  </a:cubicBezTo>
                  <a:close/>
                  <a:moveTo>
                    <a:pt x="87" y="67"/>
                  </a:moveTo>
                  <a:cubicBezTo>
                    <a:pt x="87" y="64"/>
                    <a:pt x="87" y="62"/>
                    <a:pt x="87" y="60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60"/>
                  </a:cubicBezTo>
                  <a:cubicBezTo>
                    <a:pt x="99" y="63"/>
                    <a:pt x="99" y="66"/>
                    <a:pt x="98" y="69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7" y="67"/>
                    <a:pt x="87" y="67"/>
                    <a:pt x="87" y="67"/>
                  </a:cubicBezTo>
                  <a:close/>
                  <a:moveTo>
                    <a:pt x="83" y="42"/>
                  </a:moveTo>
                  <a:cubicBezTo>
                    <a:pt x="82" y="40"/>
                    <a:pt x="81" y="38"/>
                    <a:pt x="80" y="37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91" y="32"/>
                    <a:pt x="92" y="35"/>
                    <a:pt x="94" y="38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77" y="34"/>
                  </a:moveTo>
                  <a:cubicBezTo>
                    <a:pt x="76" y="33"/>
                    <a:pt x="76" y="33"/>
                    <a:pt x="76" y="33"/>
                  </a:cubicBezTo>
                  <a:cubicBezTo>
                    <a:pt x="75" y="31"/>
                    <a:pt x="73" y="30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80" y="21"/>
                    <a:pt x="82" y="23"/>
                    <a:pt x="84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77" y="34"/>
                    <a:pt x="77" y="34"/>
                    <a:pt x="77" y="34"/>
                  </a:cubicBezTo>
                  <a:close/>
                  <a:moveTo>
                    <a:pt x="50" y="93"/>
                  </a:moveTo>
                  <a:cubicBezTo>
                    <a:pt x="50" y="83"/>
                    <a:pt x="50" y="83"/>
                    <a:pt x="50" y="83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0" y="93"/>
                    <a:pt x="50" y="93"/>
                    <a:pt x="50" y="93"/>
                  </a:cubicBezTo>
                  <a:close/>
                  <a:moveTo>
                    <a:pt x="74" y="83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4" y="83"/>
                    <a:pt x="74" y="83"/>
                    <a:pt x="74" y="83"/>
                  </a:cubicBezTo>
                  <a:close/>
                  <a:moveTo>
                    <a:pt x="25" y="83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5" y="83"/>
                    <a:pt x="25" y="83"/>
                    <a:pt x="25" y="83"/>
                  </a:cubicBezTo>
                  <a:close/>
                  <a:moveTo>
                    <a:pt x="26" y="33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6" y="33"/>
                    <a:pt x="26" y="33"/>
                    <a:pt x="26" y="33"/>
                  </a:cubicBezTo>
                  <a:close/>
                  <a:moveTo>
                    <a:pt x="75" y="34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5" y="34"/>
                    <a:pt x="75" y="34"/>
                    <a:pt x="75" y="34"/>
                  </a:cubicBezTo>
                  <a:close/>
                  <a:moveTo>
                    <a:pt x="85" y="59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5" y="56"/>
                    <a:pt x="85" y="56"/>
                    <a:pt x="85" y="56"/>
                  </a:cubicBezTo>
                  <a:lnTo>
                    <a:pt x="85" y="59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8" name="组合 87"/>
            <p:cNvGrpSpPr>
              <a:grpSpLocks noChangeAspect="1"/>
            </p:cNvGrpSpPr>
            <p:nvPr/>
          </p:nvGrpSpPr>
          <p:grpSpPr>
            <a:xfrm>
              <a:off x="6694345" y="4532876"/>
              <a:ext cx="240570" cy="324277"/>
              <a:chOff x="3722033" y="3714538"/>
              <a:chExt cx="500321" cy="674410"/>
            </a:xfrm>
            <a:solidFill>
              <a:sysClr val="window" lastClr="FFFFFF"/>
            </a:solidFill>
          </p:grpSpPr>
          <p:sp>
            <p:nvSpPr>
              <p:cNvPr id="97" name="Freeform 27"/>
              <p:cNvSpPr>
                <a:spLocks noEditPoints="1"/>
              </p:cNvSpPr>
              <p:nvPr/>
            </p:nvSpPr>
            <p:spPr bwMode="auto">
              <a:xfrm>
                <a:off x="3818586" y="4203888"/>
                <a:ext cx="306118" cy="185060"/>
              </a:xfrm>
              <a:custGeom>
                <a:avLst/>
                <a:gdLst>
                  <a:gd name="T0" fmla="*/ 317 w 354"/>
                  <a:gd name="T1" fmla="*/ 5 h 214"/>
                  <a:gd name="T2" fmla="*/ 354 w 354"/>
                  <a:gd name="T3" fmla="*/ 186 h 214"/>
                  <a:gd name="T4" fmla="*/ 294 w 354"/>
                  <a:gd name="T5" fmla="*/ 171 h 214"/>
                  <a:gd name="T6" fmla="*/ 250 w 354"/>
                  <a:gd name="T7" fmla="*/ 214 h 214"/>
                  <a:gd name="T8" fmla="*/ 215 w 354"/>
                  <a:gd name="T9" fmla="*/ 44 h 214"/>
                  <a:gd name="T10" fmla="*/ 230 w 354"/>
                  <a:gd name="T11" fmla="*/ 46 h 214"/>
                  <a:gd name="T12" fmla="*/ 241 w 354"/>
                  <a:gd name="T13" fmla="*/ 45 h 214"/>
                  <a:gd name="T14" fmla="*/ 287 w 354"/>
                  <a:gd name="T15" fmla="*/ 7 h 214"/>
                  <a:gd name="T16" fmla="*/ 292 w 354"/>
                  <a:gd name="T17" fmla="*/ 0 h 214"/>
                  <a:gd name="T18" fmla="*/ 300 w 354"/>
                  <a:gd name="T19" fmla="*/ 2 h 214"/>
                  <a:gd name="T20" fmla="*/ 317 w 354"/>
                  <a:gd name="T21" fmla="*/ 5 h 214"/>
                  <a:gd name="T22" fmla="*/ 140 w 354"/>
                  <a:gd name="T23" fmla="*/ 44 h 214"/>
                  <a:gd name="T24" fmla="*/ 105 w 354"/>
                  <a:gd name="T25" fmla="*/ 214 h 214"/>
                  <a:gd name="T26" fmla="*/ 60 w 354"/>
                  <a:gd name="T27" fmla="*/ 171 h 214"/>
                  <a:gd name="T28" fmla="*/ 0 w 354"/>
                  <a:gd name="T29" fmla="*/ 186 h 214"/>
                  <a:gd name="T30" fmla="*/ 38 w 354"/>
                  <a:gd name="T31" fmla="*/ 5 h 214"/>
                  <a:gd name="T32" fmla="*/ 55 w 354"/>
                  <a:gd name="T33" fmla="*/ 2 h 214"/>
                  <a:gd name="T34" fmla="*/ 63 w 354"/>
                  <a:gd name="T35" fmla="*/ 0 h 214"/>
                  <a:gd name="T36" fmla="*/ 67 w 354"/>
                  <a:gd name="T37" fmla="*/ 7 h 214"/>
                  <a:gd name="T38" fmla="*/ 103 w 354"/>
                  <a:gd name="T39" fmla="*/ 42 h 214"/>
                  <a:gd name="T40" fmla="*/ 114 w 354"/>
                  <a:gd name="T41" fmla="*/ 45 h 214"/>
                  <a:gd name="T42" fmla="*/ 140 w 354"/>
                  <a:gd name="T43" fmla="*/ 4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4" h="214">
                    <a:moveTo>
                      <a:pt x="317" y="5"/>
                    </a:moveTo>
                    <a:cubicBezTo>
                      <a:pt x="354" y="186"/>
                      <a:pt x="354" y="186"/>
                      <a:pt x="354" y="186"/>
                    </a:cubicBezTo>
                    <a:cubicBezTo>
                      <a:pt x="294" y="171"/>
                      <a:pt x="294" y="171"/>
                      <a:pt x="294" y="171"/>
                    </a:cubicBezTo>
                    <a:cubicBezTo>
                      <a:pt x="250" y="214"/>
                      <a:pt x="250" y="214"/>
                      <a:pt x="250" y="214"/>
                    </a:cubicBezTo>
                    <a:cubicBezTo>
                      <a:pt x="215" y="44"/>
                      <a:pt x="215" y="44"/>
                      <a:pt x="215" y="44"/>
                    </a:cubicBezTo>
                    <a:cubicBezTo>
                      <a:pt x="220" y="45"/>
                      <a:pt x="225" y="46"/>
                      <a:pt x="230" y="46"/>
                    </a:cubicBezTo>
                    <a:cubicBezTo>
                      <a:pt x="234" y="46"/>
                      <a:pt x="238" y="46"/>
                      <a:pt x="241" y="45"/>
                    </a:cubicBezTo>
                    <a:cubicBezTo>
                      <a:pt x="264" y="40"/>
                      <a:pt x="276" y="25"/>
                      <a:pt x="287" y="7"/>
                    </a:cubicBezTo>
                    <a:cubicBezTo>
                      <a:pt x="289" y="5"/>
                      <a:pt x="290" y="2"/>
                      <a:pt x="292" y="0"/>
                    </a:cubicBezTo>
                    <a:cubicBezTo>
                      <a:pt x="295" y="0"/>
                      <a:pt x="298" y="1"/>
                      <a:pt x="300" y="2"/>
                    </a:cubicBezTo>
                    <a:cubicBezTo>
                      <a:pt x="306" y="3"/>
                      <a:pt x="311" y="4"/>
                      <a:pt x="317" y="5"/>
                    </a:cubicBezTo>
                    <a:close/>
                    <a:moveTo>
                      <a:pt x="140" y="44"/>
                    </a:moveTo>
                    <a:cubicBezTo>
                      <a:pt x="105" y="214"/>
                      <a:pt x="105" y="214"/>
                      <a:pt x="105" y="214"/>
                    </a:cubicBezTo>
                    <a:cubicBezTo>
                      <a:pt x="60" y="171"/>
                      <a:pt x="60" y="171"/>
                      <a:pt x="60" y="171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43" y="4"/>
                      <a:pt x="49" y="3"/>
                      <a:pt x="55" y="2"/>
                    </a:cubicBezTo>
                    <a:cubicBezTo>
                      <a:pt x="57" y="1"/>
                      <a:pt x="60" y="1"/>
                      <a:pt x="63" y="0"/>
                    </a:cubicBezTo>
                    <a:cubicBezTo>
                      <a:pt x="65" y="2"/>
                      <a:pt x="66" y="5"/>
                      <a:pt x="67" y="7"/>
                    </a:cubicBezTo>
                    <a:cubicBezTo>
                      <a:pt x="77" y="21"/>
                      <a:pt x="86" y="35"/>
                      <a:pt x="103" y="42"/>
                    </a:cubicBezTo>
                    <a:cubicBezTo>
                      <a:pt x="106" y="43"/>
                      <a:pt x="110" y="44"/>
                      <a:pt x="114" y="45"/>
                    </a:cubicBezTo>
                    <a:cubicBezTo>
                      <a:pt x="123" y="47"/>
                      <a:pt x="131" y="46"/>
                      <a:pt x="14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8" name="Freeform 28"/>
              <p:cNvSpPr>
                <a:spLocks noEditPoints="1"/>
              </p:cNvSpPr>
              <p:nvPr/>
            </p:nvSpPr>
            <p:spPr bwMode="auto">
              <a:xfrm>
                <a:off x="3722033" y="3714538"/>
                <a:ext cx="500321" cy="500687"/>
              </a:xfrm>
              <a:custGeom>
                <a:avLst/>
                <a:gdLst>
                  <a:gd name="T0" fmla="*/ 289 w 579"/>
                  <a:gd name="T1" fmla="*/ 28 h 579"/>
                  <a:gd name="T2" fmla="*/ 346 w 579"/>
                  <a:gd name="T3" fmla="*/ 4 h 579"/>
                  <a:gd name="T4" fmla="*/ 390 w 579"/>
                  <a:gd name="T5" fmla="*/ 48 h 579"/>
                  <a:gd name="T6" fmla="*/ 451 w 579"/>
                  <a:gd name="T7" fmla="*/ 48 h 579"/>
                  <a:gd name="T8" fmla="*/ 475 w 579"/>
                  <a:gd name="T9" fmla="*/ 105 h 579"/>
                  <a:gd name="T10" fmla="*/ 532 w 579"/>
                  <a:gd name="T11" fmla="*/ 128 h 579"/>
                  <a:gd name="T12" fmla="*/ 531 w 579"/>
                  <a:gd name="T13" fmla="*/ 190 h 579"/>
                  <a:gd name="T14" fmla="*/ 575 w 579"/>
                  <a:gd name="T15" fmla="*/ 233 h 579"/>
                  <a:gd name="T16" fmla="*/ 551 w 579"/>
                  <a:gd name="T17" fmla="*/ 290 h 579"/>
                  <a:gd name="T18" fmla="*/ 575 w 579"/>
                  <a:gd name="T19" fmla="*/ 347 h 579"/>
                  <a:gd name="T20" fmla="*/ 531 w 579"/>
                  <a:gd name="T21" fmla="*/ 390 h 579"/>
                  <a:gd name="T22" fmla="*/ 532 w 579"/>
                  <a:gd name="T23" fmla="*/ 452 h 579"/>
                  <a:gd name="T24" fmla="*/ 475 w 579"/>
                  <a:gd name="T25" fmla="*/ 475 h 579"/>
                  <a:gd name="T26" fmla="*/ 451 w 579"/>
                  <a:gd name="T27" fmla="*/ 532 h 579"/>
                  <a:gd name="T28" fmla="*/ 390 w 579"/>
                  <a:gd name="T29" fmla="*/ 532 h 579"/>
                  <a:gd name="T30" fmla="*/ 346 w 579"/>
                  <a:gd name="T31" fmla="*/ 575 h 579"/>
                  <a:gd name="T32" fmla="*/ 289 w 579"/>
                  <a:gd name="T33" fmla="*/ 552 h 579"/>
                  <a:gd name="T34" fmla="*/ 233 w 579"/>
                  <a:gd name="T35" fmla="*/ 575 h 579"/>
                  <a:gd name="T36" fmla="*/ 189 w 579"/>
                  <a:gd name="T37" fmla="*/ 532 h 579"/>
                  <a:gd name="T38" fmla="*/ 128 w 579"/>
                  <a:gd name="T39" fmla="*/ 532 h 579"/>
                  <a:gd name="T40" fmla="*/ 104 w 579"/>
                  <a:gd name="T41" fmla="*/ 475 h 579"/>
                  <a:gd name="T42" fmla="*/ 47 w 579"/>
                  <a:gd name="T43" fmla="*/ 452 h 579"/>
                  <a:gd name="T44" fmla="*/ 47 w 579"/>
                  <a:gd name="T45" fmla="*/ 390 h 579"/>
                  <a:gd name="T46" fmla="*/ 4 w 579"/>
                  <a:gd name="T47" fmla="*/ 347 h 579"/>
                  <a:gd name="T48" fmla="*/ 27 w 579"/>
                  <a:gd name="T49" fmla="*/ 290 h 579"/>
                  <a:gd name="T50" fmla="*/ 4 w 579"/>
                  <a:gd name="T51" fmla="*/ 233 h 579"/>
                  <a:gd name="T52" fmla="*/ 47 w 579"/>
                  <a:gd name="T53" fmla="*/ 190 h 579"/>
                  <a:gd name="T54" fmla="*/ 47 w 579"/>
                  <a:gd name="T55" fmla="*/ 128 h 579"/>
                  <a:gd name="T56" fmla="*/ 104 w 579"/>
                  <a:gd name="T57" fmla="*/ 105 h 579"/>
                  <a:gd name="T58" fmla="*/ 128 w 579"/>
                  <a:gd name="T59" fmla="*/ 48 h 579"/>
                  <a:gd name="T60" fmla="*/ 189 w 579"/>
                  <a:gd name="T61" fmla="*/ 48 h 579"/>
                  <a:gd name="T62" fmla="*/ 233 w 579"/>
                  <a:gd name="T63" fmla="*/ 4 h 579"/>
                  <a:gd name="T64" fmla="*/ 289 w 579"/>
                  <a:gd name="T65" fmla="*/ 28 h 579"/>
                  <a:gd name="T66" fmla="*/ 367 w 579"/>
                  <a:gd name="T67" fmla="*/ 103 h 579"/>
                  <a:gd name="T68" fmla="*/ 87 w 579"/>
                  <a:gd name="T69" fmla="*/ 288 h 579"/>
                  <a:gd name="T70" fmla="*/ 367 w 579"/>
                  <a:gd name="T71" fmla="*/ 477 h 579"/>
                  <a:gd name="T72" fmla="*/ 431 w 579"/>
                  <a:gd name="T73" fmla="*/ 146 h 579"/>
                  <a:gd name="T74" fmla="*/ 367 w 579"/>
                  <a:gd name="T75" fmla="*/ 10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9" h="579">
                    <a:moveTo>
                      <a:pt x="289" y="28"/>
                    </a:moveTo>
                    <a:cubicBezTo>
                      <a:pt x="308" y="29"/>
                      <a:pt x="327" y="0"/>
                      <a:pt x="346" y="4"/>
                    </a:cubicBezTo>
                    <a:cubicBezTo>
                      <a:pt x="365" y="8"/>
                      <a:pt x="371" y="42"/>
                      <a:pt x="390" y="48"/>
                    </a:cubicBezTo>
                    <a:cubicBezTo>
                      <a:pt x="407" y="56"/>
                      <a:pt x="435" y="37"/>
                      <a:pt x="451" y="48"/>
                    </a:cubicBezTo>
                    <a:cubicBezTo>
                      <a:pt x="467" y="58"/>
                      <a:pt x="460" y="92"/>
                      <a:pt x="475" y="105"/>
                    </a:cubicBezTo>
                    <a:cubicBezTo>
                      <a:pt x="487" y="119"/>
                      <a:pt x="521" y="112"/>
                      <a:pt x="532" y="128"/>
                    </a:cubicBezTo>
                    <a:cubicBezTo>
                      <a:pt x="542" y="144"/>
                      <a:pt x="523" y="172"/>
                      <a:pt x="531" y="190"/>
                    </a:cubicBezTo>
                    <a:cubicBezTo>
                      <a:pt x="537" y="208"/>
                      <a:pt x="571" y="214"/>
                      <a:pt x="575" y="233"/>
                    </a:cubicBezTo>
                    <a:cubicBezTo>
                      <a:pt x="579" y="252"/>
                      <a:pt x="550" y="271"/>
                      <a:pt x="551" y="290"/>
                    </a:cubicBezTo>
                    <a:cubicBezTo>
                      <a:pt x="550" y="309"/>
                      <a:pt x="579" y="328"/>
                      <a:pt x="575" y="347"/>
                    </a:cubicBezTo>
                    <a:cubicBezTo>
                      <a:pt x="571" y="366"/>
                      <a:pt x="538" y="372"/>
                      <a:pt x="531" y="390"/>
                    </a:cubicBezTo>
                    <a:cubicBezTo>
                      <a:pt x="523" y="407"/>
                      <a:pt x="542" y="436"/>
                      <a:pt x="532" y="452"/>
                    </a:cubicBezTo>
                    <a:cubicBezTo>
                      <a:pt x="521" y="468"/>
                      <a:pt x="487" y="461"/>
                      <a:pt x="475" y="475"/>
                    </a:cubicBezTo>
                    <a:cubicBezTo>
                      <a:pt x="460" y="488"/>
                      <a:pt x="467" y="521"/>
                      <a:pt x="451" y="532"/>
                    </a:cubicBezTo>
                    <a:cubicBezTo>
                      <a:pt x="435" y="543"/>
                      <a:pt x="407" y="523"/>
                      <a:pt x="390" y="532"/>
                    </a:cubicBezTo>
                    <a:cubicBezTo>
                      <a:pt x="372" y="538"/>
                      <a:pt x="365" y="572"/>
                      <a:pt x="346" y="575"/>
                    </a:cubicBezTo>
                    <a:cubicBezTo>
                      <a:pt x="327" y="579"/>
                      <a:pt x="309" y="550"/>
                      <a:pt x="289" y="552"/>
                    </a:cubicBezTo>
                    <a:cubicBezTo>
                      <a:pt x="270" y="550"/>
                      <a:pt x="252" y="579"/>
                      <a:pt x="233" y="575"/>
                    </a:cubicBezTo>
                    <a:cubicBezTo>
                      <a:pt x="214" y="572"/>
                      <a:pt x="207" y="538"/>
                      <a:pt x="189" y="532"/>
                    </a:cubicBezTo>
                    <a:cubicBezTo>
                      <a:pt x="172" y="523"/>
                      <a:pt x="144" y="543"/>
                      <a:pt x="128" y="532"/>
                    </a:cubicBezTo>
                    <a:cubicBezTo>
                      <a:pt x="112" y="521"/>
                      <a:pt x="119" y="488"/>
                      <a:pt x="104" y="475"/>
                    </a:cubicBezTo>
                    <a:cubicBezTo>
                      <a:pt x="92" y="461"/>
                      <a:pt x="58" y="468"/>
                      <a:pt x="47" y="452"/>
                    </a:cubicBezTo>
                    <a:cubicBezTo>
                      <a:pt x="36" y="436"/>
                      <a:pt x="56" y="407"/>
                      <a:pt x="47" y="390"/>
                    </a:cubicBezTo>
                    <a:cubicBezTo>
                      <a:pt x="41" y="372"/>
                      <a:pt x="8" y="366"/>
                      <a:pt x="4" y="347"/>
                    </a:cubicBezTo>
                    <a:cubicBezTo>
                      <a:pt x="0" y="328"/>
                      <a:pt x="29" y="309"/>
                      <a:pt x="27" y="290"/>
                    </a:cubicBezTo>
                    <a:cubicBezTo>
                      <a:pt x="29" y="271"/>
                      <a:pt x="0" y="252"/>
                      <a:pt x="4" y="233"/>
                    </a:cubicBezTo>
                    <a:cubicBezTo>
                      <a:pt x="8" y="214"/>
                      <a:pt x="41" y="208"/>
                      <a:pt x="47" y="190"/>
                    </a:cubicBezTo>
                    <a:cubicBezTo>
                      <a:pt x="56" y="172"/>
                      <a:pt x="36" y="144"/>
                      <a:pt x="47" y="128"/>
                    </a:cubicBezTo>
                    <a:cubicBezTo>
                      <a:pt x="58" y="112"/>
                      <a:pt x="92" y="119"/>
                      <a:pt x="104" y="105"/>
                    </a:cubicBezTo>
                    <a:cubicBezTo>
                      <a:pt x="119" y="92"/>
                      <a:pt x="112" y="58"/>
                      <a:pt x="128" y="48"/>
                    </a:cubicBezTo>
                    <a:cubicBezTo>
                      <a:pt x="144" y="37"/>
                      <a:pt x="172" y="56"/>
                      <a:pt x="189" y="48"/>
                    </a:cubicBezTo>
                    <a:cubicBezTo>
                      <a:pt x="207" y="42"/>
                      <a:pt x="214" y="8"/>
                      <a:pt x="233" y="4"/>
                    </a:cubicBezTo>
                    <a:cubicBezTo>
                      <a:pt x="252" y="0"/>
                      <a:pt x="270" y="29"/>
                      <a:pt x="289" y="28"/>
                    </a:cubicBezTo>
                    <a:close/>
                    <a:moveTo>
                      <a:pt x="367" y="103"/>
                    </a:moveTo>
                    <a:cubicBezTo>
                      <a:pt x="234" y="48"/>
                      <a:pt x="88" y="145"/>
                      <a:pt x="87" y="288"/>
                    </a:cubicBezTo>
                    <a:cubicBezTo>
                      <a:pt x="86" y="433"/>
                      <a:pt x="233" y="532"/>
                      <a:pt x="367" y="477"/>
                    </a:cubicBezTo>
                    <a:cubicBezTo>
                      <a:pt x="501" y="421"/>
                      <a:pt x="534" y="247"/>
                      <a:pt x="431" y="146"/>
                    </a:cubicBezTo>
                    <a:cubicBezTo>
                      <a:pt x="413" y="127"/>
                      <a:pt x="391" y="113"/>
                      <a:pt x="367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9" name="Freeform 29"/>
              <p:cNvSpPr>
                <a:spLocks noEditPoints="1"/>
              </p:cNvSpPr>
              <p:nvPr/>
            </p:nvSpPr>
            <p:spPr bwMode="auto">
              <a:xfrm>
                <a:off x="3829192" y="3821698"/>
                <a:ext cx="286002" cy="287100"/>
              </a:xfrm>
              <a:custGeom>
                <a:avLst/>
                <a:gdLst>
                  <a:gd name="T0" fmla="*/ 165 w 331"/>
                  <a:gd name="T1" fmla="*/ 0 h 332"/>
                  <a:gd name="T2" fmla="*/ 331 w 331"/>
                  <a:gd name="T3" fmla="*/ 166 h 332"/>
                  <a:gd name="T4" fmla="*/ 165 w 331"/>
                  <a:gd name="T5" fmla="*/ 332 h 332"/>
                  <a:gd name="T6" fmla="*/ 0 w 331"/>
                  <a:gd name="T7" fmla="*/ 166 h 332"/>
                  <a:gd name="T8" fmla="*/ 165 w 331"/>
                  <a:gd name="T9" fmla="*/ 0 h 332"/>
                  <a:gd name="T10" fmla="*/ 176 w 331"/>
                  <a:gd name="T11" fmla="*/ 50 h 332"/>
                  <a:gd name="T12" fmla="*/ 205 w 331"/>
                  <a:gd name="T13" fmla="*/ 111 h 332"/>
                  <a:gd name="T14" fmla="*/ 272 w 331"/>
                  <a:gd name="T15" fmla="*/ 119 h 332"/>
                  <a:gd name="T16" fmla="*/ 282 w 331"/>
                  <a:gd name="T17" fmla="*/ 127 h 332"/>
                  <a:gd name="T18" fmla="*/ 279 w 331"/>
                  <a:gd name="T19" fmla="*/ 140 h 332"/>
                  <a:gd name="T20" fmla="*/ 229 w 331"/>
                  <a:gd name="T21" fmla="*/ 186 h 332"/>
                  <a:gd name="T22" fmla="*/ 242 w 331"/>
                  <a:gd name="T23" fmla="*/ 252 h 332"/>
                  <a:gd name="T24" fmla="*/ 237 w 331"/>
                  <a:gd name="T25" fmla="*/ 265 h 332"/>
                  <a:gd name="T26" fmla="*/ 224 w 331"/>
                  <a:gd name="T27" fmla="*/ 265 h 332"/>
                  <a:gd name="T28" fmla="*/ 165 w 331"/>
                  <a:gd name="T29" fmla="*/ 232 h 332"/>
                  <a:gd name="T30" fmla="*/ 106 w 331"/>
                  <a:gd name="T31" fmla="*/ 265 h 332"/>
                  <a:gd name="T32" fmla="*/ 93 w 331"/>
                  <a:gd name="T33" fmla="*/ 265 h 332"/>
                  <a:gd name="T34" fmla="*/ 89 w 331"/>
                  <a:gd name="T35" fmla="*/ 252 h 332"/>
                  <a:gd name="T36" fmla="*/ 102 w 331"/>
                  <a:gd name="T37" fmla="*/ 186 h 332"/>
                  <a:gd name="T38" fmla="*/ 52 w 331"/>
                  <a:gd name="T39" fmla="*/ 140 h 332"/>
                  <a:gd name="T40" fmla="*/ 49 w 331"/>
                  <a:gd name="T41" fmla="*/ 127 h 332"/>
                  <a:gd name="T42" fmla="*/ 59 w 331"/>
                  <a:gd name="T43" fmla="*/ 119 h 332"/>
                  <a:gd name="T44" fmla="*/ 126 w 331"/>
                  <a:gd name="T45" fmla="*/ 111 h 332"/>
                  <a:gd name="T46" fmla="*/ 154 w 331"/>
                  <a:gd name="T47" fmla="*/ 50 h 332"/>
                  <a:gd name="T48" fmla="*/ 165 w 331"/>
                  <a:gd name="T49" fmla="*/ 43 h 332"/>
                  <a:gd name="T50" fmla="*/ 176 w 331"/>
                  <a:gd name="T51" fmla="*/ 5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332">
                    <a:moveTo>
                      <a:pt x="165" y="0"/>
                    </a:moveTo>
                    <a:cubicBezTo>
                      <a:pt x="257" y="0"/>
                      <a:pt x="331" y="74"/>
                      <a:pt x="331" y="166"/>
                    </a:cubicBezTo>
                    <a:cubicBezTo>
                      <a:pt x="331" y="257"/>
                      <a:pt x="257" y="332"/>
                      <a:pt x="165" y="332"/>
                    </a:cubicBezTo>
                    <a:cubicBezTo>
                      <a:pt x="74" y="332"/>
                      <a:pt x="0" y="257"/>
                      <a:pt x="0" y="166"/>
                    </a:cubicBezTo>
                    <a:cubicBezTo>
                      <a:pt x="0" y="74"/>
                      <a:pt x="74" y="0"/>
                      <a:pt x="165" y="0"/>
                    </a:cubicBezTo>
                    <a:close/>
                    <a:moveTo>
                      <a:pt x="176" y="50"/>
                    </a:moveTo>
                    <a:cubicBezTo>
                      <a:pt x="205" y="111"/>
                      <a:pt x="205" y="111"/>
                      <a:pt x="205" y="111"/>
                    </a:cubicBezTo>
                    <a:cubicBezTo>
                      <a:pt x="272" y="119"/>
                      <a:pt x="272" y="119"/>
                      <a:pt x="272" y="119"/>
                    </a:cubicBezTo>
                    <a:cubicBezTo>
                      <a:pt x="277" y="120"/>
                      <a:pt x="281" y="123"/>
                      <a:pt x="282" y="127"/>
                    </a:cubicBezTo>
                    <a:cubicBezTo>
                      <a:pt x="284" y="132"/>
                      <a:pt x="282" y="137"/>
                      <a:pt x="279" y="140"/>
                    </a:cubicBezTo>
                    <a:cubicBezTo>
                      <a:pt x="229" y="186"/>
                      <a:pt x="229" y="186"/>
                      <a:pt x="229" y="186"/>
                    </a:cubicBezTo>
                    <a:cubicBezTo>
                      <a:pt x="242" y="252"/>
                      <a:pt x="242" y="252"/>
                      <a:pt x="242" y="252"/>
                    </a:cubicBezTo>
                    <a:cubicBezTo>
                      <a:pt x="243" y="257"/>
                      <a:pt x="241" y="262"/>
                      <a:pt x="237" y="265"/>
                    </a:cubicBezTo>
                    <a:cubicBezTo>
                      <a:pt x="234" y="267"/>
                      <a:pt x="229" y="268"/>
                      <a:pt x="224" y="265"/>
                    </a:cubicBezTo>
                    <a:cubicBezTo>
                      <a:pt x="165" y="232"/>
                      <a:pt x="165" y="232"/>
                      <a:pt x="165" y="232"/>
                    </a:cubicBezTo>
                    <a:cubicBezTo>
                      <a:pt x="106" y="265"/>
                      <a:pt x="106" y="265"/>
                      <a:pt x="106" y="265"/>
                    </a:cubicBezTo>
                    <a:cubicBezTo>
                      <a:pt x="102" y="268"/>
                      <a:pt x="97" y="267"/>
                      <a:pt x="93" y="265"/>
                    </a:cubicBezTo>
                    <a:cubicBezTo>
                      <a:pt x="89" y="262"/>
                      <a:pt x="88" y="257"/>
                      <a:pt x="89" y="252"/>
                    </a:cubicBezTo>
                    <a:cubicBezTo>
                      <a:pt x="102" y="186"/>
                      <a:pt x="102" y="186"/>
                      <a:pt x="102" y="186"/>
                    </a:cubicBezTo>
                    <a:cubicBezTo>
                      <a:pt x="52" y="140"/>
                      <a:pt x="52" y="140"/>
                      <a:pt x="52" y="140"/>
                    </a:cubicBezTo>
                    <a:cubicBezTo>
                      <a:pt x="48" y="137"/>
                      <a:pt x="47" y="132"/>
                      <a:pt x="49" y="127"/>
                    </a:cubicBezTo>
                    <a:cubicBezTo>
                      <a:pt x="50" y="123"/>
                      <a:pt x="54" y="120"/>
                      <a:pt x="59" y="119"/>
                    </a:cubicBezTo>
                    <a:cubicBezTo>
                      <a:pt x="126" y="111"/>
                      <a:pt x="126" y="111"/>
                      <a:pt x="126" y="111"/>
                    </a:cubicBezTo>
                    <a:cubicBezTo>
                      <a:pt x="154" y="50"/>
                      <a:pt x="154" y="50"/>
                      <a:pt x="154" y="50"/>
                    </a:cubicBezTo>
                    <a:cubicBezTo>
                      <a:pt x="156" y="45"/>
                      <a:pt x="161" y="43"/>
                      <a:pt x="165" y="43"/>
                    </a:cubicBezTo>
                    <a:cubicBezTo>
                      <a:pt x="170" y="43"/>
                      <a:pt x="174" y="45"/>
                      <a:pt x="176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89" name="组合 88"/>
            <p:cNvGrpSpPr>
              <a:grpSpLocks noChangeAspect="1"/>
            </p:cNvGrpSpPr>
            <p:nvPr/>
          </p:nvGrpSpPr>
          <p:grpSpPr>
            <a:xfrm>
              <a:off x="6658187" y="3161490"/>
              <a:ext cx="312886" cy="266228"/>
              <a:chOff x="7909299" y="3772690"/>
              <a:chExt cx="667095" cy="567616"/>
            </a:xfrm>
            <a:solidFill>
              <a:sysClr val="window" lastClr="FFFFFF"/>
            </a:solidFill>
          </p:grpSpPr>
          <p:sp>
            <p:nvSpPr>
              <p:cNvPr id="95" name="Freeform 16"/>
              <p:cNvSpPr>
                <a:spLocks noEditPoints="1"/>
              </p:cNvSpPr>
              <p:nvPr/>
            </p:nvSpPr>
            <p:spPr bwMode="auto">
              <a:xfrm>
                <a:off x="7909299" y="3772690"/>
                <a:ext cx="623207" cy="567616"/>
              </a:xfrm>
              <a:custGeom>
                <a:avLst/>
                <a:gdLst>
                  <a:gd name="T0" fmla="*/ 499 w 721"/>
                  <a:gd name="T1" fmla="*/ 196 h 657"/>
                  <a:gd name="T2" fmla="*/ 637 w 721"/>
                  <a:gd name="T3" fmla="*/ 322 h 657"/>
                  <a:gd name="T4" fmla="*/ 646 w 721"/>
                  <a:gd name="T5" fmla="*/ 329 h 657"/>
                  <a:gd name="T6" fmla="*/ 672 w 721"/>
                  <a:gd name="T7" fmla="*/ 353 h 657"/>
                  <a:gd name="T8" fmla="*/ 686 w 721"/>
                  <a:gd name="T9" fmla="*/ 367 h 657"/>
                  <a:gd name="T10" fmla="*/ 669 w 721"/>
                  <a:gd name="T11" fmla="*/ 472 h 657"/>
                  <a:gd name="T12" fmla="*/ 611 w 721"/>
                  <a:gd name="T13" fmla="*/ 550 h 657"/>
                  <a:gd name="T14" fmla="*/ 539 w 721"/>
                  <a:gd name="T15" fmla="*/ 598 h 657"/>
                  <a:gd name="T16" fmla="*/ 439 w 721"/>
                  <a:gd name="T17" fmla="*/ 633 h 657"/>
                  <a:gd name="T18" fmla="*/ 433 w 721"/>
                  <a:gd name="T19" fmla="*/ 629 h 657"/>
                  <a:gd name="T20" fmla="*/ 449 w 721"/>
                  <a:gd name="T21" fmla="*/ 594 h 657"/>
                  <a:gd name="T22" fmla="*/ 481 w 721"/>
                  <a:gd name="T23" fmla="*/ 606 h 657"/>
                  <a:gd name="T24" fmla="*/ 501 w 721"/>
                  <a:gd name="T25" fmla="*/ 591 h 657"/>
                  <a:gd name="T26" fmla="*/ 501 w 721"/>
                  <a:gd name="T27" fmla="*/ 577 h 657"/>
                  <a:gd name="T28" fmla="*/ 452 w 721"/>
                  <a:gd name="T29" fmla="*/ 538 h 657"/>
                  <a:gd name="T30" fmla="*/ 449 w 721"/>
                  <a:gd name="T31" fmla="*/ 511 h 657"/>
                  <a:gd name="T32" fmla="*/ 475 w 721"/>
                  <a:gd name="T33" fmla="*/ 508 h 657"/>
                  <a:gd name="T34" fmla="*/ 530 w 721"/>
                  <a:gd name="T35" fmla="*/ 551 h 657"/>
                  <a:gd name="T36" fmla="*/ 567 w 721"/>
                  <a:gd name="T37" fmla="*/ 557 h 657"/>
                  <a:gd name="T38" fmla="*/ 572 w 721"/>
                  <a:gd name="T39" fmla="*/ 549 h 657"/>
                  <a:gd name="T40" fmla="*/ 570 w 721"/>
                  <a:gd name="T41" fmla="*/ 532 h 657"/>
                  <a:gd name="T42" fmla="*/ 506 w 721"/>
                  <a:gd name="T43" fmla="*/ 481 h 657"/>
                  <a:gd name="T44" fmla="*/ 503 w 721"/>
                  <a:gd name="T45" fmla="*/ 455 h 657"/>
                  <a:gd name="T46" fmla="*/ 529 w 721"/>
                  <a:gd name="T47" fmla="*/ 451 h 657"/>
                  <a:gd name="T48" fmla="*/ 596 w 721"/>
                  <a:gd name="T49" fmla="*/ 504 h 657"/>
                  <a:gd name="T50" fmla="*/ 598 w 721"/>
                  <a:gd name="T51" fmla="*/ 505 h 657"/>
                  <a:gd name="T52" fmla="*/ 620 w 721"/>
                  <a:gd name="T53" fmla="*/ 467 h 657"/>
                  <a:gd name="T54" fmla="*/ 549 w 721"/>
                  <a:gd name="T55" fmla="*/ 414 h 657"/>
                  <a:gd name="T56" fmla="*/ 546 w 721"/>
                  <a:gd name="T57" fmla="*/ 388 h 657"/>
                  <a:gd name="T58" fmla="*/ 572 w 721"/>
                  <a:gd name="T59" fmla="*/ 384 h 657"/>
                  <a:gd name="T60" fmla="*/ 642 w 721"/>
                  <a:gd name="T61" fmla="*/ 437 h 657"/>
                  <a:gd name="T62" fmla="*/ 663 w 721"/>
                  <a:gd name="T63" fmla="*/ 429 h 657"/>
                  <a:gd name="T64" fmla="*/ 659 w 721"/>
                  <a:gd name="T65" fmla="*/ 394 h 657"/>
                  <a:gd name="T66" fmla="*/ 645 w 721"/>
                  <a:gd name="T67" fmla="*/ 379 h 657"/>
                  <a:gd name="T68" fmla="*/ 457 w 721"/>
                  <a:gd name="T69" fmla="*/ 209 h 657"/>
                  <a:gd name="T70" fmla="*/ 462 w 721"/>
                  <a:gd name="T71" fmla="*/ 198 h 657"/>
                  <a:gd name="T72" fmla="*/ 496 w 721"/>
                  <a:gd name="T73" fmla="*/ 196 h 657"/>
                  <a:gd name="T74" fmla="*/ 499 w 721"/>
                  <a:gd name="T75" fmla="*/ 196 h 657"/>
                  <a:gd name="T76" fmla="*/ 86 w 721"/>
                  <a:gd name="T77" fmla="*/ 355 h 657"/>
                  <a:gd name="T78" fmla="*/ 59 w 721"/>
                  <a:gd name="T79" fmla="*/ 262 h 657"/>
                  <a:gd name="T80" fmla="*/ 35 w 721"/>
                  <a:gd name="T81" fmla="*/ 239 h 657"/>
                  <a:gd name="T82" fmla="*/ 0 w 721"/>
                  <a:gd name="T83" fmla="*/ 176 h 657"/>
                  <a:gd name="T84" fmla="*/ 16 w 721"/>
                  <a:gd name="T85" fmla="*/ 135 h 657"/>
                  <a:gd name="T86" fmla="*/ 116 w 721"/>
                  <a:gd name="T87" fmla="*/ 27 h 657"/>
                  <a:gd name="T88" fmla="*/ 199 w 721"/>
                  <a:gd name="T89" fmla="*/ 20 h 657"/>
                  <a:gd name="T90" fmla="*/ 242 w 721"/>
                  <a:gd name="T91" fmla="*/ 46 h 657"/>
                  <a:gd name="T92" fmla="*/ 254 w 721"/>
                  <a:gd name="T93" fmla="*/ 50 h 657"/>
                  <a:gd name="T94" fmla="*/ 350 w 721"/>
                  <a:gd name="T95" fmla="*/ 33 h 657"/>
                  <a:gd name="T96" fmla="*/ 284 w 721"/>
                  <a:gd name="T97" fmla="*/ 82 h 657"/>
                  <a:gd name="T98" fmla="*/ 260 w 721"/>
                  <a:gd name="T99" fmla="*/ 87 h 657"/>
                  <a:gd name="T100" fmla="*/ 195 w 721"/>
                  <a:gd name="T101" fmla="*/ 64 h 657"/>
                  <a:gd name="T102" fmla="*/ 176 w 721"/>
                  <a:gd name="T103" fmla="*/ 50 h 657"/>
                  <a:gd name="T104" fmla="*/ 144 w 721"/>
                  <a:gd name="T105" fmla="*/ 53 h 657"/>
                  <a:gd name="T106" fmla="*/ 44 w 721"/>
                  <a:gd name="T107" fmla="*/ 161 h 657"/>
                  <a:gd name="T108" fmla="*/ 44 w 721"/>
                  <a:gd name="T109" fmla="*/ 193 h 657"/>
                  <a:gd name="T110" fmla="*/ 69 w 721"/>
                  <a:gd name="T111" fmla="*/ 220 h 657"/>
                  <a:gd name="T112" fmla="*/ 97 w 721"/>
                  <a:gd name="T113" fmla="*/ 257 h 657"/>
                  <a:gd name="T114" fmla="*/ 115 w 721"/>
                  <a:gd name="T115" fmla="*/ 330 h 657"/>
                  <a:gd name="T116" fmla="*/ 86 w 721"/>
                  <a:gd name="T117" fmla="*/ 355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21" h="657">
                    <a:moveTo>
                      <a:pt x="499" y="196"/>
                    </a:moveTo>
                    <a:cubicBezTo>
                      <a:pt x="545" y="237"/>
                      <a:pt x="592" y="279"/>
                      <a:pt x="637" y="322"/>
                    </a:cubicBezTo>
                    <a:cubicBezTo>
                      <a:pt x="640" y="325"/>
                      <a:pt x="643" y="327"/>
                      <a:pt x="646" y="329"/>
                    </a:cubicBezTo>
                    <a:cubicBezTo>
                      <a:pt x="672" y="353"/>
                      <a:pt x="672" y="353"/>
                      <a:pt x="672" y="353"/>
                    </a:cubicBezTo>
                    <a:cubicBezTo>
                      <a:pt x="686" y="367"/>
                      <a:pt x="686" y="367"/>
                      <a:pt x="686" y="367"/>
                    </a:cubicBezTo>
                    <a:cubicBezTo>
                      <a:pt x="721" y="403"/>
                      <a:pt x="707" y="456"/>
                      <a:pt x="669" y="472"/>
                    </a:cubicBezTo>
                    <a:cubicBezTo>
                      <a:pt x="685" y="513"/>
                      <a:pt x="652" y="552"/>
                      <a:pt x="611" y="550"/>
                    </a:cubicBezTo>
                    <a:cubicBezTo>
                      <a:pt x="606" y="584"/>
                      <a:pt x="574" y="607"/>
                      <a:pt x="539" y="598"/>
                    </a:cubicBezTo>
                    <a:cubicBezTo>
                      <a:pt x="529" y="641"/>
                      <a:pt x="479" y="657"/>
                      <a:pt x="439" y="633"/>
                    </a:cubicBezTo>
                    <a:cubicBezTo>
                      <a:pt x="433" y="629"/>
                      <a:pt x="433" y="629"/>
                      <a:pt x="433" y="629"/>
                    </a:cubicBezTo>
                    <a:cubicBezTo>
                      <a:pt x="441" y="619"/>
                      <a:pt x="446" y="607"/>
                      <a:pt x="449" y="594"/>
                    </a:cubicBezTo>
                    <a:cubicBezTo>
                      <a:pt x="460" y="601"/>
                      <a:pt x="468" y="607"/>
                      <a:pt x="481" y="606"/>
                    </a:cubicBezTo>
                    <a:cubicBezTo>
                      <a:pt x="490" y="605"/>
                      <a:pt x="499" y="600"/>
                      <a:pt x="501" y="591"/>
                    </a:cubicBezTo>
                    <a:cubicBezTo>
                      <a:pt x="502" y="587"/>
                      <a:pt x="502" y="583"/>
                      <a:pt x="501" y="577"/>
                    </a:cubicBezTo>
                    <a:cubicBezTo>
                      <a:pt x="452" y="538"/>
                      <a:pt x="452" y="538"/>
                      <a:pt x="452" y="538"/>
                    </a:cubicBezTo>
                    <a:cubicBezTo>
                      <a:pt x="444" y="531"/>
                      <a:pt x="442" y="519"/>
                      <a:pt x="449" y="511"/>
                    </a:cubicBezTo>
                    <a:cubicBezTo>
                      <a:pt x="455" y="503"/>
                      <a:pt x="467" y="502"/>
                      <a:pt x="475" y="508"/>
                    </a:cubicBezTo>
                    <a:cubicBezTo>
                      <a:pt x="530" y="551"/>
                      <a:pt x="530" y="551"/>
                      <a:pt x="530" y="551"/>
                    </a:cubicBezTo>
                    <a:cubicBezTo>
                      <a:pt x="543" y="562"/>
                      <a:pt x="556" y="566"/>
                      <a:pt x="567" y="557"/>
                    </a:cubicBezTo>
                    <a:cubicBezTo>
                      <a:pt x="569" y="555"/>
                      <a:pt x="571" y="552"/>
                      <a:pt x="572" y="549"/>
                    </a:cubicBezTo>
                    <a:cubicBezTo>
                      <a:pt x="574" y="544"/>
                      <a:pt x="576" y="536"/>
                      <a:pt x="570" y="532"/>
                    </a:cubicBezTo>
                    <a:cubicBezTo>
                      <a:pt x="506" y="481"/>
                      <a:pt x="506" y="481"/>
                      <a:pt x="506" y="481"/>
                    </a:cubicBezTo>
                    <a:cubicBezTo>
                      <a:pt x="498" y="475"/>
                      <a:pt x="496" y="463"/>
                      <a:pt x="503" y="455"/>
                    </a:cubicBezTo>
                    <a:cubicBezTo>
                      <a:pt x="509" y="446"/>
                      <a:pt x="521" y="445"/>
                      <a:pt x="529" y="451"/>
                    </a:cubicBezTo>
                    <a:cubicBezTo>
                      <a:pt x="596" y="504"/>
                      <a:pt x="596" y="504"/>
                      <a:pt x="596" y="504"/>
                    </a:cubicBezTo>
                    <a:cubicBezTo>
                      <a:pt x="597" y="504"/>
                      <a:pt x="597" y="505"/>
                      <a:pt x="598" y="505"/>
                    </a:cubicBezTo>
                    <a:cubicBezTo>
                      <a:pt x="620" y="525"/>
                      <a:pt x="656" y="496"/>
                      <a:pt x="620" y="467"/>
                    </a:cubicBezTo>
                    <a:cubicBezTo>
                      <a:pt x="549" y="414"/>
                      <a:pt x="549" y="414"/>
                      <a:pt x="549" y="414"/>
                    </a:cubicBezTo>
                    <a:cubicBezTo>
                      <a:pt x="541" y="408"/>
                      <a:pt x="539" y="396"/>
                      <a:pt x="546" y="388"/>
                    </a:cubicBezTo>
                    <a:cubicBezTo>
                      <a:pt x="552" y="379"/>
                      <a:pt x="564" y="378"/>
                      <a:pt x="572" y="384"/>
                    </a:cubicBezTo>
                    <a:cubicBezTo>
                      <a:pt x="642" y="437"/>
                      <a:pt x="642" y="437"/>
                      <a:pt x="642" y="437"/>
                    </a:cubicBezTo>
                    <a:cubicBezTo>
                      <a:pt x="649" y="441"/>
                      <a:pt x="659" y="436"/>
                      <a:pt x="663" y="429"/>
                    </a:cubicBezTo>
                    <a:cubicBezTo>
                      <a:pt x="671" y="419"/>
                      <a:pt x="670" y="405"/>
                      <a:pt x="659" y="394"/>
                    </a:cubicBezTo>
                    <a:cubicBezTo>
                      <a:pt x="645" y="379"/>
                      <a:pt x="645" y="379"/>
                      <a:pt x="645" y="379"/>
                    </a:cubicBezTo>
                    <a:cubicBezTo>
                      <a:pt x="457" y="209"/>
                      <a:pt x="457" y="209"/>
                      <a:pt x="457" y="209"/>
                    </a:cubicBezTo>
                    <a:cubicBezTo>
                      <a:pt x="453" y="205"/>
                      <a:pt x="456" y="198"/>
                      <a:pt x="462" y="198"/>
                    </a:cubicBezTo>
                    <a:cubicBezTo>
                      <a:pt x="473" y="198"/>
                      <a:pt x="485" y="198"/>
                      <a:pt x="496" y="196"/>
                    </a:cubicBezTo>
                    <a:cubicBezTo>
                      <a:pt x="497" y="196"/>
                      <a:pt x="498" y="196"/>
                      <a:pt x="499" y="196"/>
                    </a:cubicBezTo>
                    <a:close/>
                    <a:moveTo>
                      <a:pt x="86" y="355"/>
                    </a:moveTo>
                    <a:cubicBezTo>
                      <a:pt x="66" y="330"/>
                      <a:pt x="64" y="295"/>
                      <a:pt x="59" y="262"/>
                    </a:cubicBezTo>
                    <a:cubicBezTo>
                      <a:pt x="35" y="239"/>
                      <a:pt x="35" y="239"/>
                      <a:pt x="35" y="239"/>
                    </a:cubicBezTo>
                    <a:cubicBezTo>
                      <a:pt x="17" y="219"/>
                      <a:pt x="0" y="205"/>
                      <a:pt x="0" y="176"/>
                    </a:cubicBezTo>
                    <a:cubicBezTo>
                      <a:pt x="0" y="161"/>
                      <a:pt x="6" y="147"/>
                      <a:pt x="16" y="135"/>
                    </a:cubicBezTo>
                    <a:cubicBezTo>
                      <a:pt x="116" y="27"/>
                      <a:pt x="116" y="27"/>
                      <a:pt x="116" y="27"/>
                    </a:cubicBezTo>
                    <a:cubicBezTo>
                      <a:pt x="138" y="3"/>
                      <a:pt x="174" y="0"/>
                      <a:pt x="199" y="20"/>
                    </a:cubicBezTo>
                    <a:cubicBezTo>
                      <a:pt x="215" y="31"/>
                      <a:pt x="221" y="38"/>
                      <a:pt x="242" y="46"/>
                    </a:cubicBezTo>
                    <a:cubicBezTo>
                      <a:pt x="248" y="48"/>
                      <a:pt x="253" y="50"/>
                      <a:pt x="254" y="50"/>
                    </a:cubicBezTo>
                    <a:cubicBezTo>
                      <a:pt x="284" y="46"/>
                      <a:pt x="316" y="32"/>
                      <a:pt x="350" y="33"/>
                    </a:cubicBezTo>
                    <a:cubicBezTo>
                      <a:pt x="337" y="42"/>
                      <a:pt x="286" y="82"/>
                      <a:pt x="284" y="82"/>
                    </a:cubicBezTo>
                    <a:cubicBezTo>
                      <a:pt x="276" y="84"/>
                      <a:pt x="268" y="86"/>
                      <a:pt x="260" y="87"/>
                    </a:cubicBezTo>
                    <a:cubicBezTo>
                      <a:pt x="241" y="90"/>
                      <a:pt x="208" y="74"/>
                      <a:pt x="195" y="64"/>
                    </a:cubicBezTo>
                    <a:cubicBezTo>
                      <a:pt x="176" y="50"/>
                      <a:pt x="176" y="50"/>
                      <a:pt x="176" y="50"/>
                    </a:cubicBezTo>
                    <a:cubicBezTo>
                      <a:pt x="166" y="42"/>
                      <a:pt x="152" y="44"/>
                      <a:pt x="144" y="53"/>
                    </a:cubicBezTo>
                    <a:cubicBezTo>
                      <a:pt x="44" y="161"/>
                      <a:pt x="44" y="161"/>
                      <a:pt x="44" y="161"/>
                    </a:cubicBezTo>
                    <a:cubicBezTo>
                      <a:pt x="36" y="170"/>
                      <a:pt x="36" y="184"/>
                      <a:pt x="44" y="193"/>
                    </a:cubicBezTo>
                    <a:cubicBezTo>
                      <a:pt x="53" y="203"/>
                      <a:pt x="59" y="210"/>
                      <a:pt x="69" y="220"/>
                    </a:cubicBezTo>
                    <a:cubicBezTo>
                      <a:pt x="80" y="230"/>
                      <a:pt x="95" y="244"/>
                      <a:pt x="97" y="257"/>
                    </a:cubicBezTo>
                    <a:cubicBezTo>
                      <a:pt x="100" y="280"/>
                      <a:pt x="102" y="313"/>
                      <a:pt x="115" y="330"/>
                    </a:cubicBezTo>
                    <a:cubicBezTo>
                      <a:pt x="102" y="337"/>
                      <a:pt x="95" y="344"/>
                      <a:pt x="86" y="3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6" name="Freeform 17"/>
              <p:cNvSpPr>
                <a:spLocks noEditPoints="1"/>
              </p:cNvSpPr>
              <p:nvPr/>
            </p:nvSpPr>
            <p:spPr bwMode="auto">
              <a:xfrm>
                <a:off x="7980982" y="3772690"/>
                <a:ext cx="595412" cy="551158"/>
              </a:xfrm>
              <a:custGeom>
                <a:avLst/>
                <a:gdLst>
                  <a:gd name="T0" fmla="*/ 319 w 689"/>
                  <a:gd name="T1" fmla="*/ 543 h 638"/>
                  <a:gd name="T2" fmla="*/ 262 w 689"/>
                  <a:gd name="T3" fmla="*/ 538 h 638"/>
                  <a:gd name="T4" fmla="*/ 258 w 689"/>
                  <a:gd name="T5" fmla="*/ 538 h 638"/>
                  <a:gd name="T6" fmla="*/ 257 w 689"/>
                  <a:gd name="T7" fmla="*/ 535 h 638"/>
                  <a:gd name="T8" fmla="*/ 241 w 689"/>
                  <a:gd name="T9" fmla="*/ 489 h 638"/>
                  <a:gd name="T10" fmla="*/ 241 w 689"/>
                  <a:gd name="T11" fmla="*/ 489 h 638"/>
                  <a:gd name="T12" fmla="*/ 185 w 689"/>
                  <a:gd name="T13" fmla="*/ 484 h 638"/>
                  <a:gd name="T14" fmla="*/ 181 w 689"/>
                  <a:gd name="T15" fmla="*/ 484 h 638"/>
                  <a:gd name="T16" fmla="*/ 180 w 689"/>
                  <a:gd name="T17" fmla="*/ 481 h 638"/>
                  <a:gd name="T18" fmla="*/ 164 w 689"/>
                  <a:gd name="T19" fmla="*/ 435 h 638"/>
                  <a:gd name="T20" fmla="*/ 164 w 689"/>
                  <a:gd name="T21" fmla="*/ 435 h 638"/>
                  <a:gd name="T22" fmla="*/ 117 w 689"/>
                  <a:gd name="T23" fmla="*/ 425 h 638"/>
                  <a:gd name="T24" fmla="*/ 113 w 689"/>
                  <a:gd name="T25" fmla="*/ 425 h 638"/>
                  <a:gd name="T26" fmla="*/ 113 w 689"/>
                  <a:gd name="T27" fmla="*/ 421 h 638"/>
                  <a:gd name="T28" fmla="*/ 100 w 689"/>
                  <a:gd name="T29" fmla="*/ 365 h 638"/>
                  <a:gd name="T30" fmla="*/ 100 w 689"/>
                  <a:gd name="T31" fmla="*/ 365 h 638"/>
                  <a:gd name="T32" fmla="*/ 32 w 689"/>
                  <a:gd name="T33" fmla="*/ 370 h 638"/>
                  <a:gd name="T34" fmla="*/ 18 w 689"/>
                  <a:gd name="T35" fmla="*/ 386 h 638"/>
                  <a:gd name="T36" fmla="*/ 23 w 689"/>
                  <a:gd name="T37" fmla="*/ 455 h 638"/>
                  <a:gd name="T38" fmla="*/ 23 w 689"/>
                  <a:gd name="T39" fmla="*/ 455 h 638"/>
                  <a:gd name="T40" fmla="*/ 66 w 689"/>
                  <a:gd name="T41" fmla="*/ 465 h 638"/>
                  <a:gd name="T42" fmla="*/ 70 w 689"/>
                  <a:gd name="T43" fmla="*/ 466 h 638"/>
                  <a:gd name="T44" fmla="*/ 69 w 689"/>
                  <a:gd name="T45" fmla="*/ 470 h 638"/>
                  <a:gd name="T46" fmla="*/ 76 w 689"/>
                  <a:gd name="T47" fmla="*/ 536 h 638"/>
                  <a:gd name="T48" fmla="*/ 76 w 689"/>
                  <a:gd name="T49" fmla="*/ 536 h 638"/>
                  <a:gd name="T50" fmla="*/ 142 w 689"/>
                  <a:gd name="T51" fmla="*/ 534 h 638"/>
                  <a:gd name="T52" fmla="*/ 145 w 689"/>
                  <a:gd name="T53" fmla="*/ 534 h 638"/>
                  <a:gd name="T54" fmla="*/ 147 w 689"/>
                  <a:gd name="T55" fmla="*/ 537 h 638"/>
                  <a:gd name="T56" fmla="*/ 164 w 689"/>
                  <a:gd name="T57" fmla="*/ 578 h 638"/>
                  <a:gd name="T58" fmla="*/ 164 w 689"/>
                  <a:gd name="T59" fmla="*/ 578 h 638"/>
                  <a:gd name="T60" fmla="*/ 230 w 689"/>
                  <a:gd name="T61" fmla="*/ 576 h 638"/>
                  <a:gd name="T62" fmla="*/ 233 w 689"/>
                  <a:gd name="T63" fmla="*/ 576 h 638"/>
                  <a:gd name="T64" fmla="*/ 235 w 689"/>
                  <a:gd name="T65" fmla="*/ 579 h 638"/>
                  <a:gd name="T66" fmla="*/ 252 w 689"/>
                  <a:gd name="T67" fmla="*/ 621 h 638"/>
                  <a:gd name="T68" fmla="*/ 320 w 689"/>
                  <a:gd name="T69" fmla="*/ 615 h 638"/>
                  <a:gd name="T70" fmla="*/ 324 w 689"/>
                  <a:gd name="T71" fmla="*/ 611 h 638"/>
                  <a:gd name="T72" fmla="*/ 319 w 689"/>
                  <a:gd name="T73" fmla="*/ 543 h 638"/>
                  <a:gd name="T74" fmla="*/ 449 w 689"/>
                  <a:gd name="T75" fmla="*/ 177 h 638"/>
                  <a:gd name="T76" fmla="*/ 576 w 689"/>
                  <a:gd name="T77" fmla="*/ 299 h 638"/>
                  <a:gd name="T78" fmla="*/ 597 w 689"/>
                  <a:gd name="T79" fmla="*/ 306 h 638"/>
                  <a:gd name="T80" fmla="*/ 616 w 689"/>
                  <a:gd name="T81" fmla="*/ 293 h 638"/>
                  <a:gd name="T82" fmla="*/ 636 w 689"/>
                  <a:gd name="T83" fmla="*/ 234 h 638"/>
                  <a:gd name="T84" fmla="*/ 649 w 689"/>
                  <a:gd name="T85" fmla="*/ 209 h 638"/>
                  <a:gd name="T86" fmla="*/ 671 w 689"/>
                  <a:gd name="T87" fmla="*/ 186 h 638"/>
                  <a:gd name="T88" fmla="*/ 672 w 689"/>
                  <a:gd name="T89" fmla="*/ 121 h 638"/>
                  <a:gd name="T90" fmla="*/ 580 w 689"/>
                  <a:gd name="T91" fmla="*/ 21 h 638"/>
                  <a:gd name="T92" fmla="*/ 515 w 689"/>
                  <a:gd name="T93" fmla="*/ 16 h 638"/>
                  <a:gd name="T94" fmla="*/ 493 w 689"/>
                  <a:gd name="T95" fmla="*/ 34 h 638"/>
                  <a:gd name="T96" fmla="*/ 457 w 689"/>
                  <a:gd name="T97" fmla="*/ 44 h 638"/>
                  <a:gd name="T98" fmla="*/ 390 w 689"/>
                  <a:gd name="T99" fmla="*/ 36 h 638"/>
                  <a:gd name="T100" fmla="*/ 274 w 689"/>
                  <a:gd name="T101" fmla="*/ 67 h 638"/>
                  <a:gd name="T102" fmla="*/ 139 w 689"/>
                  <a:gd name="T103" fmla="*/ 171 h 638"/>
                  <a:gd name="T104" fmla="*/ 203 w 689"/>
                  <a:gd name="T105" fmla="*/ 222 h 638"/>
                  <a:gd name="T106" fmla="*/ 301 w 689"/>
                  <a:gd name="T107" fmla="*/ 161 h 638"/>
                  <a:gd name="T108" fmla="*/ 346 w 689"/>
                  <a:gd name="T109" fmla="*/ 158 h 638"/>
                  <a:gd name="T110" fmla="*/ 408 w 689"/>
                  <a:gd name="T111" fmla="*/ 165 h 638"/>
                  <a:gd name="T112" fmla="*/ 449 w 689"/>
                  <a:gd name="T113" fmla="*/ 17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89" h="638">
                    <a:moveTo>
                      <a:pt x="319" y="543"/>
                    </a:moveTo>
                    <a:cubicBezTo>
                      <a:pt x="302" y="529"/>
                      <a:pt x="279" y="528"/>
                      <a:pt x="262" y="538"/>
                    </a:cubicBezTo>
                    <a:cubicBezTo>
                      <a:pt x="261" y="539"/>
                      <a:pt x="259" y="539"/>
                      <a:pt x="258" y="538"/>
                    </a:cubicBezTo>
                    <a:cubicBezTo>
                      <a:pt x="257" y="537"/>
                      <a:pt x="257" y="536"/>
                      <a:pt x="257" y="535"/>
                    </a:cubicBezTo>
                    <a:cubicBezTo>
                      <a:pt x="260" y="518"/>
                      <a:pt x="255" y="500"/>
                      <a:pt x="241" y="489"/>
                    </a:cubicBezTo>
                    <a:cubicBezTo>
                      <a:pt x="241" y="489"/>
                      <a:pt x="241" y="489"/>
                      <a:pt x="241" y="489"/>
                    </a:cubicBezTo>
                    <a:cubicBezTo>
                      <a:pt x="225" y="475"/>
                      <a:pt x="202" y="473"/>
                      <a:pt x="185" y="484"/>
                    </a:cubicBezTo>
                    <a:cubicBezTo>
                      <a:pt x="183" y="485"/>
                      <a:pt x="182" y="484"/>
                      <a:pt x="181" y="484"/>
                    </a:cubicBezTo>
                    <a:cubicBezTo>
                      <a:pt x="180" y="483"/>
                      <a:pt x="180" y="482"/>
                      <a:pt x="180" y="481"/>
                    </a:cubicBezTo>
                    <a:cubicBezTo>
                      <a:pt x="183" y="464"/>
                      <a:pt x="177" y="446"/>
                      <a:pt x="164" y="435"/>
                    </a:cubicBezTo>
                    <a:cubicBezTo>
                      <a:pt x="164" y="435"/>
                      <a:pt x="164" y="435"/>
                      <a:pt x="164" y="435"/>
                    </a:cubicBezTo>
                    <a:cubicBezTo>
                      <a:pt x="150" y="423"/>
                      <a:pt x="132" y="420"/>
                      <a:pt x="117" y="425"/>
                    </a:cubicBezTo>
                    <a:cubicBezTo>
                      <a:pt x="115" y="426"/>
                      <a:pt x="114" y="425"/>
                      <a:pt x="113" y="425"/>
                    </a:cubicBezTo>
                    <a:cubicBezTo>
                      <a:pt x="112" y="424"/>
                      <a:pt x="112" y="422"/>
                      <a:pt x="113" y="421"/>
                    </a:cubicBezTo>
                    <a:cubicBezTo>
                      <a:pt x="121" y="402"/>
                      <a:pt x="116" y="379"/>
                      <a:pt x="100" y="365"/>
                    </a:cubicBezTo>
                    <a:cubicBezTo>
                      <a:pt x="100" y="365"/>
                      <a:pt x="100" y="365"/>
                      <a:pt x="100" y="365"/>
                    </a:cubicBezTo>
                    <a:cubicBezTo>
                      <a:pt x="80" y="347"/>
                      <a:pt x="49" y="350"/>
                      <a:pt x="32" y="370"/>
                    </a:cubicBezTo>
                    <a:cubicBezTo>
                      <a:pt x="18" y="386"/>
                      <a:pt x="18" y="386"/>
                      <a:pt x="18" y="386"/>
                    </a:cubicBezTo>
                    <a:cubicBezTo>
                      <a:pt x="0" y="406"/>
                      <a:pt x="2" y="437"/>
                      <a:pt x="23" y="455"/>
                    </a:cubicBezTo>
                    <a:cubicBezTo>
                      <a:pt x="23" y="455"/>
                      <a:pt x="23" y="455"/>
                      <a:pt x="23" y="455"/>
                    </a:cubicBezTo>
                    <a:cubicBezTo>
                      <a:pt x="35" y="465"/>
                      <a:pt x="51" y="469"/>
                      <a:pt x="66" y="465"/>
                    </a:cubicBezTo>
                    <a:cubicBezTo>
                      <a:pt x="68" y="465"/>
                      <a:pt x="69" y="465"/>
                      <a:pt x="70" y="466"/>
                    </a:cubicBezTo>
                    <a:cubicBezTo>
                      <a:pt x="70" y="467"/>
                      <a:pt x="70" y="469"/>
                      <a:pt x="69" y="470"/>
                    </a:cubicBezTo>
                    <a:cubicBezTo>
                      <a:pt x="54" y="490"/>
                      <a:pt x="57" y="519"/>
                      <a:pt x="76" y="536"/>
                    </a:cubicBezTo>
                    <a:cubicBezTo>
                      <a:pt x="76" y="536"/>
                      <a:pt x="76" y="536"/>
                      <a:pt x="76" y="536"/>
                    </a:cubicBezTo>
                    <a:cubicBezTo>
                      <a:pt x="95" y="553"/>
                      <a:pt x="124" y="552"/>
                      <a:pt x="142" y="534"/>
                    </a:cubicBezTo>
                    <a:cubicBezTo>
                      <a:pt x="143" y="533"/>
                      <a:pt x="144" y="533"/>
                      <a:pt x="145" y="534"/>
                    </a:cubicBezTo>
                    <a:cubicBezTo>
                      <a:pt x="147" y="534"/>
                      <a:pt x="147" y="535"/>
                      <a:pt x="147" y="537"/>
                    </a:cubicBezTo>
                    <a:cubicBezTo>
                      <a:pt x="146" y="552"/>
                      <a:pt x="151" y="568"/>
                      <a:pt x="164" y="578"/>
                    </a:cubicBezTo>
                    <a:cubicBezTo>
                      <a:pt x="164" y="578"/>
                      <a:pt x="164" y="578"/>
                      <a:pt x="164" y="578"/>
                    </a:cubicBezTo>
                    <a:cubicBezTo>
                      <a:pt x="183" y="595"/>
                      <a:pt x="212" y="594"/>
                      <a:pt x="230" y="576"/>
                    </a:cubicBezTo>
                    <a:cubicBezTo>
                      <a:pt x="231" y="575"/>
                      <a:pt x="232" y="575"/>
                      <a:pt x="233" y="576"/>
                    </a:cubicBezTo>
                    <a:cubicBezTo>
                      <a:pt x="234" y="576"/>
                      <a:pt x="235" y="577"/>
                      <a:pt x="235" y="579"/>
                    </a:cubicBezTo>
                    <a:cubicBezTo>
                      <a:pt x="233" y="594"/>
                      <a:pt x="239" y="610"/>
                      <a:pt x="252" y="621"/>
                    </a:cubicBezTo>
                    <a:cubicBezTo>
                      <a:pt x="272" y="638"/>
                      <a:pt x="303" y="636"/>
                      <a:pt x="320" y="615"/>
                    </a:cubicBezTo>
                    <a:cubicBezTo>
                      <a:pt x="324" y="611"/>
                      <a:pt x="324" y="611"/>
                      <a:pt x="324" y="611"/>
                    </a:cubicBezTo>
                    <a:cubicBezTo>
                      <a:pt x="341" y="591"/>
                      <a:pt x="339" y="560"/>
                      <a:pt x="319" y="543"/>
                    </a:cubicBezTo>
                    <a:close/>
                    <a:moveTo>
                      <a:pt x="449" y="177"/>
                    </a:moveTo>
                    <a:cubicBezTo>
                      <a:pt x="489" y="216"/>
                      <a:pt x="535" y="260"/>
                      <a:pt x="576" y="299"/>
                    </a:cubicBezTo>
                    <a:cubicBezTo>
                      <a:pt x="582" y="305"/>
                      <a:pt x="589" y="307"/>
                      <a:pt x="597" y="306"/>
                    </a:cubicBezTo>
                    <a:cubicBezTo>
                      <a:pt x="605" y="305"/>
                      <a:pt x="612" y="300"/>
                      <a:pt x="616" y="293"/>
                    </a:cubicBezTo>
                    <a:cubicBezTo>
                      <a:pt x="626" y="275"/>
                      <a:pt x="632" y="256"/>
                      <a:pt x="636" y="234"/>
                    </a:cubicBezTo>
                    <a:cubicBezTo>
                      <a:pt x="638" y="224"/>
                      <a:pt x="642" y="216"/>
                      <a:pt x="649" y="209"/>
                    </a:cubicBezTo>
                    <a:cubicBezTo>
                      <a:pt x="671" y="186"/>
                      <a:pt x="671" y="186"/>
                      <a:pt x="671" y="186"/>
                    </a:cubicBezTo>
                    <a:cubicBezTo>
                      <a:pt x="688" y="168"/>
                      <a:pt x="689" y="139"/>
                      <a:pt x="672" y="121"/>
                    </a:cubicBezTo>
                    <a:cubicBezTo>
                      <a:pt x="580" y="21"/>
                      <a:pt x="580" y="21"/>
                      <a:pt x="580" y="21"/>
                    </a:cubicBezTo>
                    <a:cubicBezTo>
                      <a:pt x="563" y="3"/>
                      <a:pt x="534" y="0"/>
                      <a:pt x="515" y="16"/>
                    </a:cubicBezTo>
                    <a:cubicBezTo>
                      <a:pt x="493" y="34"/>
                      <a:pt x="493" y="34"/>
                      <a:pt x="493" y="34"/>
                    </a:cubicBezTo>
                    <a:cubicBezTo>
                      <a:pt x="483" y="42"/>
                      <a:pt x="471" y="45"/>
                      <a:pt x="457" y="44"/>
                    </a:cubicBezTo>
                    <a:cubicBezTo>
                      <a:pt x="435" y="41"/>
                      <a:pt x="412" y="38"/>
                      <a:pt x="390" y="36"/>
                    </a:cubicBezTo>
                    <a:cubicBezTo>
                      <a:pt x="347" y="30"/>
                      <a:pt x="308" y="41"/>
                      <a:pt x="274" y="67"/>
                    </a:cubicBezTo>
                    <a:cubicBezTo>
                      <a:pt x="229" y="101"/>
                      <a:pt x="184" y="136"/>
                      <a:pt x="139" y="171"/>
                    </a:cubicBezTo>
                    <a:cubicBezTo>
                      <a:pt x="95" y="207"/>
                      <a:pt x="151" y="255"/>
                      <a:pt x="203" y="222"/>
                    </a:cubicBezTo>
                    <a:cubicBezTo>
                      <a:pt x="301" y="161"/>
                      <a:pt x="301" y="161"/>
                      <a:pt x="301" y="161"/>
                    </a:cubicBezTo>
                    <a:cubicBezTo>
                      <a:pt x="315" y="153"/>
                      <a:pt x="331" y="152"/>
                      <a:pt x="346" y="158"/>
                    </a:cubicBezTo>
                    <a:cubicBezTo>
                      <a:pt x="364" y="167"/>
                      <a:pt x="388" y="168"/>
                      <a:pt x="408" y="165"/>
                    </a:cubicBezTo>
                    <a:cubicBezTo>
                      <a:pt x="423" y="162"/>
                      <a:pt x="437" y="166"/>
                      <a:pt x="449" y="1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5206857" y="3165075"/>
              <a:ext cx="295624" cy="295912"/>
              <a:chOff x="5240338" y="2657475"/>
              <a:chExt cx="1630363" cy="1631951"/>
            </a:xfrm>
            <a:solidFill>
              <a:sysClr val="window" lastClr="FFFFFF"/>
            </a:solidFill>
          </p:grpSpPr>
          <p:sp>
            <p:nvSpPr>
              <p:cNvPr id="91" name="Freeform 5"/>
              <p:cNvSpPr/>
              <p:nvPr/>
            </p:nvSpPr>
            <p:spPr bwMode="auto">
              <a:xfrm>
                <a:off x="5240338" y="2735263"/>
                <a:ext cx="1552575" cy="1554163"/>
              </a:xfrm>
              <a:custGeom>
                <a:avLst/>
                <a:gdLst>
                  <a:gd name="T0" fmla="*/ 391 w 517"/>
                  <a:gd name="T1" fmla="*/ 73 h 519"/>
                  <a:gd name="T2" fmla="*/ 346 w 517"/>
                  <a:gd name="T3" fmla="*/ 101 h 519"/>
                  <a:gd name="T4" fmla="*/ 325 w 517"/>
                  <a:gd name="T5" fmla="*/ 98 h 519"/>
                  <a:gd name="T6" fmla="*/ 122 w 517"/>
                  <a:gd name="T7" fmla="*/ 151 h 519"/>
                  <a:gd name="T8" fmla="*/ 125 w 517"/>
                  <a:gd name="T9" fmla="*/ 369 h 519"/>
                  <a:gd name="T10" fmla="*/ 332 w 517"/>
                  <a:gd name="T11" fmla="*/ 416 h 519"/>
                  <a:gd name="T12" fmla="*/ 421 w 517"/>
                  <a:gd name="T13" fmla="*/ 197 h 519"/>
                  <a:gd name="T14" fmla="*/ 425 w 517"/>
                  <a:gd name="T15" fmla="*/ 155 h 519"/>
                  <a:gd name="T16" fmla="*/ 443 w 517"/>
                  <a:gd name="T17" fmla="*/ 127 h 519"/>
                  <a:gd name="T18" fmla="*/ 444 w 517"/>
                  <a:gd name="T19" fmla="*/ 398 h 519"/>
                  <a:gd name="T20" fmla="*/ 113 w 517"/>
                  <a:gd name="T21" fmla="*/ 438 h 519"/>
                  <a:gd name="T22" fmla="*/ 88 w 517"/>
                  <a:gd name="T23" fmla="*/ 101 h 519"/>
                  <a:gd name="T24" fmla="*/ 391 w 517"/>
                  <a:gd name="T25" fmla="*/ 73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7" h="519">
                    <a:moveTo>
                      <a:pt x="391" y="73"/>
                    </a:moveTo>
                    <a:cubicBezTo>
                      <a:pt x="376" y="83"/>
                      <a:pt x="361" y="93"/>
                      <a:pt x="346" y="101"/>
                    </a:cubicBezTo>
                    <a:cubicBezTo>
                      <a:pt x="340" y="103"/>
                      <a:pt x="331" y="100"/>
                      <a:pt x="325" y="98"/>
                    </a:cubicBezTo>
                    <a:cubicBezTo>
                      <a:pt x="252" y="68"/>
                      <a:pt x="166" y="91"/>
                      <a:pt x="122" y="151"/>
                    </a:cubicBezTo>
                    <a:cubicBezTo>
                      <a:pt x="72" y="219"/>
                      <a:pt x="73" y="305"/>
                      <a:pt x="125" y="369"/>
                    </a:cubicBezTo>
                    <a:cubicBezTo>
                      <a:pt x="174" y="429"/>
                      <a:pt x="261" y="449"/>
                      <a:pt x="332" y="416"/>
                    </a:cubicBezTo>
                    <a:cubicBezTo>
                      <a:pt x="413" y="379"/>
                      <a:pt x="454" y="279"/>
                      <a:pt x="421" y="197"/>
                    </a:cubicBezTo>
                    <a:cubicBezTo>
                      <a:pt x="414" y="181"/>
                      <a:pt x="415" y="169"/>
                      <a:pt x="425" y="155"/>
                    </a:cubicBezTo>
                    <a:cubicBezTo>
                      <a:pt x="432" y="146"/>
                      <a:pt x="437" y="136"/>
                      <a:pt x="443" y="127"/>
                    </a:cubicBezTo>
                    <a:cubicBezTo>
                      <a:pt x="491" y="165"/>
                      <a:pt x="517" y="302"/>
                      <a:pt x="444" y="398"/>
                    </a:cubicBezTo>
                    <a:cubicBezTo>
                      <a:pt x="366" y="501"/>
                      <a:pt x="209" y="519"/>
                      <a:pt x="113" y="438"/>
                    </a:cubicBezTo>
                    <a:cubicBezTo>
                      <a:pt x="0" y="343"/>
                      <a:pt x="9" y="187"/>
                      <a:pt x="88" y="101"/>
                    </a:cubicBezTo>
                    <a:cubicBezTo>
                      <a:pt x="181" y="0"/>
                      <a:pt x="336" y="17"/>
                      <a:pt x="391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2" name="Freeform 6"/>
              <p:cNvSpPr/>
              <p:nvPr/>
            </p:nvSpPr>
            <p:spPr bwMode="auto">
              <a:xfrm>
                <a:off x="5618163" y="3103563"/>
                <a:ext cx="793750" cy="793750"/>
              </a:xfrm>
              <a:custGeom>
                <a:avLst/>
                <a:gdLst>
                  <a:gd name="T0" fmla="*/ 132 w 264"/>
                  <a:gd name="T1" fmla="*/ 265 h 265"/>
                  <a:gd name="T2" fmla="*/ 3 w 264"/>
                  <a:gd name="T3" fmla="*/ 128 h 265"/>
                  <a:gd name="T4" fmla="*/ 141 w 264"/>
                  <a:gd name="T5" fmla="*/ 5 h 265"/>
                  <a:gd name="T6" fmla="*/ 161 w 264"/>
                  <a:gd name="T7" fmla="*/ 8 h 265"/>
                  <a:gd name="T8" fmla="*/ 168 w 264"/>
                  <a:gd name="T9" fmla="*/ 27 h 265"/>
                  <a:gd name="T10" fmla="*/ 156 w 264"/>
                  <a:gd name="T11" fmla="*/ 50 h 265"/>
                  <a:gd name="T12" fmla="*/ 135 w 264"/>
                  <a:gd name="T13" fmla="*/ 63 h 265"/>
                  <a:gd name="T14" fmla="*/ 60 w 264"/>
                  <a:gd name="T15" fmla="*/ 131 h 265"/>
                  <a:gd name="T16" fmla="*/ 124 w 264"/>
                  <a:gd name="T17" fmla="*/ 207 h 265"/>
                  <a:gd name="T18" fmla="*/ 205 w 264"/>
                  <a:gd name="T19" fmla="*/ 136 h 265"/>
                  <a:gd name="T20" fmla="*/ 224 w 264"/>
                  <a:gd name="T21" fmla="*/ 110 h 265"/>
                  <a:gd name="T22" fmla="*/ 226 w 264"/>
                  <a:gd name="T23" fmla="*/ 109 h 265"/>
                  <a:gd name="T24" fmla="*/ 254 w 264"/>
                  <a:gd name="T25" fmla="*/ 97 h 265"/>
                  <a:gd name="T26" fmla="*/ 263 w 264"/>
                  <a:gd name="T27" fmla="*/ 135 h 265"/>
                  <a:gd name="T28" fmla="*/ 132 w 264"/>
                  <a:gd name="T2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4" h="265">
                    <a:moveTo>
                      <a:pt x="132" y="265"/>
                    </a:moveTo>
                    <a:cubicBezTo>
                      <a:pt x="57" y="265"/>
                      <a:pt x="0" y="205"/>
                      <a:pt x="3" y="128"/>
                    </a:cubicBezTo>
                    <a:cubicBezTo>
                      <a:pt x="5" y="58"/>
                      <a:pt x="70" y="0"/>
                      <a:pt x="141" y="5"/>
                    </a:cubicBezTo>
                    <a:cubicBezTo>
                      <a:pt x="148" y="6"/>
                      <a:pt x="155" y="7"/>
                      <a:pt x="161" y="8"/>
                    </a:cubicBezTo>
                    <a:cubicBezTo>
                      <a:pt x="173" y="11"/>
                      <a:pt x="175" y="17"/>
                      <a:pt x="168" y="27"/>
                    </a:cubicBezTo>
                    <a:cubicBezTo>
                      <a:pt x="164" y="34"/>
                      <a:pt x="159" y="42"/>
                      <a:pt x="156" y="50"/>
                    </a:cubicBezTo>
                    <a:cubicBezTo>
                      <a:pt x="152" y="60"/>
                      <a:pt x="147" y="63"/>
                      <a:pt x="135" y="63"/>
                    </a:cubicBezTo>
                    <a:cubicBezTo>
                      <a:pt x="94" y="63"/>
                      <a:pt x="63" y="92"/>
                      <a:pt x="60" y="131"/>
                    </a:cubicBezTo>
                    <a:cubicBezTo>
                      <a:pt x="57" y="167"/>
                      <a:pt x="85" y="200"/>
                      <a:pt x="124" y="207"/>
                    </a:cubicBezTo>
                    <a:cubicBezTo>
                      <a:pt x="164" y="214"/>
                      <a:pt x="204" y="180"/>
                      <a:pt x="205" y="136"/>
                    </a:cubicBezTo>
                    <a:cubicBezTo>
                      <a:pt x="205" y="120"/>
                      <a:pt x="209" y="113"/>
                      <a:pt x="224" y="110"/>
                    </a:cubicBezTo>
                    <a:cubicBezTo>
                      <a:pt x="225" y="110"/>
                      <a:pt x="225" y="109"/>
                      <a:pt x="226" y="109"/>
                    </a:cubicBezTo>
                    <a:cubicBezTo>
                      <a:pt x="235" y="105"/>
                      <a:pt x="244" y="101"/>
                      <a:pt x="254" y="97"/>
                    </a:cubicBezTo>
                    <a:cubicBezTo>
                      <a:pt x="257" y="109"/>
                      <a:pt x="263" y="122"/>
                      <a:pt x="263" y="135"/>
                    </a:cubicBezTo>
                    <a:cubicBezTo>
                      <a:pt x="264" y="207"/>
                      <a:pt x="205" y="265"/>
                      <a:pt x="132" y="2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3" name="Freeform 7"/>
              <p:cNvSpPr/>
              <p:nvPr/>
            </p:nvSpPr>
            <p:spPr bwMode="auto">
              <a:xfrm>
                <a:off x="6018213" y="2657475"/>
                <a:ext cx="852488" cy="850900"/>
              </a:xfrm>
              <a:custGeom>
                <a:avLst/>
                <a:gdLst>
                  <a:gd name="T0" fmla="*/ 0 w 284"/>
                  <a:gd name="T1" fmla="*/ 280 h 284"/>
                  <a:gd name="T2" fmla="*/ 10 w 284"/>
                  <a:gd name="T3" fmla="*/ 266 h 284"/>
                  <a:gd name="T4" fmla="*/ 31 w 284"/>
                  <a:gd name="T5" fmla="*/ 214 h 284"/>
                  <a:gd name="T6" fmla="*/ 68 w 284"/>
                  <a:gd name="T7" fmla="*/ 156 h 284"/>
                  <a:gd name="T8" fmla="*/ 165 w 284"/>
                  <a:gd name="T9" fmla="*/ 97 h 284"/>
                  <a:gd name="T10" fmla="*/ 186 w 284"/>
                  <a:gd name="T11" fmla="*/ 62 h 284"/>
                  <a:gd name="T12" fmla="*/ 186 w 284"/>
                  <a:gd name="T13" fmla="*/ 41 h 284"/>
                  <a:gd name="T14" fmla="*/ 216 w 284"/>
                  <a:gd name="T15" fmla="*/ 2 h 284"/>
                  <a:gd name="T16" fmla="*/ 249 w 284"/>
                  <a:gd name="T17" fmla="*/ 34 h 284"/>
                  <a:gd name="T18" fmla="*/ 282 w 284"/>
                  <a:gd name="T19" fmla="*/ 68 h 284"/>
                  <a:gd name="T20" fmla="*/ 243 w 284"/>
                  <a:gd name="T21" fmla="*/ 97 h 284"/>
                  <a:gd name="T22" fmla="*/ 175 w 284"/>
                  <a:gd name="T23" fmla="*/ 142 h 284"/>
                  <a:gd name="T24" fmla="*/ 102 w 284"/>
                  <a:gd name="T25" fmla="*/ 240 h 284"/>
                  <a:gd name="T26" fmla="*/ 69 w 284"/>
                  <a:gd name="T27" fmla="*/ 253 h 284"/>
                  <a:gd name="T28" fmla="*/ 19 w 284"/>
                  <a:gd name="T29" fmla="*/ 273 h 284"/>
                  <a:gd name="T30" fmla="*/ 4 w 284"/>
                  <a:gd name="T31" fmla="*/ 284 h 284"/>
                  <a:gd name="T32" fmla="*/ 0 w 284"/>
                  <a:gd name="T33" fmla="*/ 28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4" h="284">
                    <a:moveTo>
                      <a:pt x="0" y="280"/>
                    </a:moveTo>
                    <a:cubicBezTo>
                      <a:pt x="4" y="275"/>
                      <a:pt x="6" y="270"/>
                      <a:pt x="10" y="266"/>
                    </a:cubicBezTo>
                    <a:cubicBezTo>
                      <a:pt x="23" y="251"/>
                      <a:pt x="31" y="236"/>
                      <a:pt x="31" y="214"/>
                    </a:cubicBezTo>
                    <a:cubicBezTo>
                      <a:pt x="31" y="189"/>
                      <a:pt x="48" y="169"/>
                      <a:pt x="68" y="156"/>
                    </a:cubicBezTo>
                    <a:cubicBezTo>
                      <a:pt x="100" y="134"/>
                      <a:pt x="132" y="115"/>
                      <a:pt x="165" y="97"/>
                    </a:cubicBezTo>
                    <a:cubicBezTo>
                      <a:pt x="180" y="89"/>
                      <a:pt x="188" y="79"/>
                      <a:pt x="186" y="62"/>
                    </a:cubicBezTo>
                    <a:cubicBezTo>
                      <a:pt x="185" y="55"/>
                      <a:pt x="185" y="48"/>
                      <a:pt x="186" y="41"/>
                    </a:cubicBezTo>
                    <a:cubicBezTo>
                      <a:pt x="187" y="17"/>
                      <a:pt x="198" y="4"/>
                      <a:pt x="216" y="2"/>
                    </a:cubicBezTo>
                    <a:cubicBezTo>
                      <a:pt x="234" y="0"/>
                      <a:pt x="243" y="9"/>
                      <a:pt x="249" y="34"/>
                    </a:cubicBezTo>
                    <a:cubicBezTo>
                      <a:pt x="274" y="40"/>
                      <a:pt x="284" y="50"/>
                      <a:pt x="282" y="68"/>
                    </a:cubicBezTo>
                    <a:cubicBezTo>
                      <a:pt x="280" y="86"/>
                      <a:pt x="266" y="100"/>
                      <a:pt x="243" y="97"/>
                    </a:cubicBezTo>
                    <a:cubicBezTo>
                      <a:pt x="205" y="92"/>
                      <a:pt x="189" y="111"/>
                      <a:pt x="175" y="142"/>
                    </a:cubicBezTo>
                    <a:cubicBezTo>
                      <a:pt x="159" y="181"/>
                      <a:pt x="137" y="215"/>
                      <a:pt x="102" y="240"/>
                    </a:cubicBezTo>
                    <a:cubicBezTo>
                      <a:pt x="92" y="246"/>
                      <a:pt x="80" y="253"/>
                      <a:pt x="69" y="253"/>
                    </a:cubicBezTo>
                    <a:cubicBezTo>
                      <a:pt x="49" y="252"/>
                      <a:pt x="33" y="259"/>
                      <a:pt x="19" y="273"/>
                    </a:cubicBezTo>
                    <a:cubicBezTo>
                      <a:pt x="15" y="277"/>
                      <a:pt x="9" y="280"/>
                      <a:pt x="4" y="284"/>
                    </a:cubicBezTo>
                    <a:cubicBezTo>
                      <a:pt x="3" y="283"/>
                      <a:pt x="1" y="281"/>
                      <a:pt x="0" y="2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4" name="Freeform 8"/>
              <p:cNvSpPr/>
              <p:nvPr/>
            </p:nvSpPr>
            <p:spPr bwMode="auto">
              <a:xfrm>
                <a:off x="5907088" y="3403600"/>
                <a:ext cx="222250" cy="219075"/>
              </a:xfrm>
              <a:custGeom>
                <a:avLst/>
                <a:gdLst>
                  <a:gd name="T0" fmla="*/ 39 w 74"/>
                  <a:gd name="T1" fmla="*/ 3 h 73"/>
                  <a:gd name="T2" fmla="*/ 30 w 74"/>
                  <a:gd name="T3" fmla="*/ 43 h 73"/>
                  <a:gd name="T4" fmla="*/ 69 w 74"/>
                  <a:gd name="T5" fmla="*/ 35 h 73"/>
                  <a:gd name="T6" fmla="*/ 58 w 74"/>
                  <a:gd name="T7" fmla="*/ 62 h 73"/>
                  <a:gd name="T8" fmla="*/ 15 w 74"/>
                  <a:gd name="T9" fmla="*/ 63 h 73"/>
                  <a:gd name="T10" fmla="*/ 6 w 74"/>
                  <a:gd name="T11" fmla="*/ 21 h 73"/>
                  <a:gd name="T12" fmla="*/ 39 w 74"/>
                  <a:gd name="T13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3">
                    <a:moveTo>
                      <a:pt x="39" y="3"/>
                    </a:moveTo>
                    <a:cubicBezTo>
                      <a:pt x="40" y="19"/>
                      <a:pt x="14" y="29"/>
                      <a:pt x="30" y="43"/>
                    </a:cubicBezTo>
                    <a:cubicBezTo>
                      <a:pt x="37" y="48"/>
                      <a:pt x="54" y="38"/>
                      <a:pt x="69" y="35"/>
                    </a:cubicBezTo>
                    <a:cubicBezTo>
                      <a:pt x="74" y="46"/>
                      <a:pt x="68" y="56"/>
                      <a:pt x="58" y="62"/>
                    </a:cubicBezTo>
                    <a:cubicBezTo>
                      <a:pt x="44" y="72"/>
                      <a:pt x="29" y="73"/>
                      <a:pt x="15" y="63"/>
                    </a:cubicBezTo>
                    <a:cubicBezTo>
                      <a:pt x="1" y="52"/>
                      <a:pt x="0" y="36"/>
                      <a:pt x="6" y="21"/>
                    </a:cubicBezTo>
                    <a:cubicBezTo>
                      <a:pt x="11" y="7"/>
                      <a:pt x="22" y="0"/>
                      <a:pt x="3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8" name="图片 7" descr="mmexport16083430286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740" y="177165"/>
            <a:ext cx="626745" cy="433705"/>
          </a:xfrm>
          <a:prstGeom prst="rect">
            <a:avLst/>
          </a:prstGeom>
        </p:spPr>
      </p:pic>
      <p:sp>
        <p:nvSpPr>
          <p:cNvPr id="14" name="TextBox 44"/>
          <p:cNvSpPr txBox="1"/>
          <p:nvPr/>
        </p:nvSpPr>
        <p:spPr>
          <a:xfrm>
            <a:off x="8634559" y="3880985"/>
            <a:ext cx="12236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总数：</a:t>
            </a:r>
            <a:r>
              <a:rPr kumimoji="0" lang="en-US" altLang="id-ID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124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个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400" dirty="0">
                <a:sym typeface="+mn-lt"/>
              </a:rPr>
              <a:t>项目总结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41993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Rounded Rectangle 6"/>
          <p:cNvSpPr/>
          <p:nvPr/>
        </p:nvSpPr>
        <p:spPr>
          <a:xfrm>
            <a:off x="6330875" y="3272687"/>
            <a:ext cx="1553972" cy="488138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Rounded Rectangle 7"/>
          <p:cNvSpPr/>
          <p:nvPr/>
        </p:nvSpPr>
        <p:spPr>
          <a:xfrm rot="5400000">
            <a:off x="6863983" y="3805412"/>
            <a:ext cx="1553587" cy="488138"/>
          </a:xfrm>
          <a:prstGeom prst="roundRect">
            <a:avLst>
              <a:gd name="adj" fmla="val 50000"/>
            </a:avLst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Rounded Rectangle 8"/>
          <p:cNvSpPr/>
          <p:nvPr/>
        </p:nvSpPr>
        <p:spPr>
          <a:xfrm rot="8183085">
            <a:off x="5310621" y="4108068"/>
            <a:ext cx="2912458" cy="488138"/>
          </a:xfrm>
          <a:prstGeom prst="roundRect">
            <a:avLst>
              <a:gd name="adj" fmla="val 50000"/>
            </a:avLst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Oval 9"/>
          <p:cNvSpPr/>
          <p:nvPr/>
        </p:nvSpPr>
        <p:spPr>
          <a:xfrm>
            <a:off x="7444753" y="3325500"/>
            <a:ext cx="392048" cy="392048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Rounded Rectangle 18"/>
          <p:cNvSpPr/>
          <p:nvPr/>
        </p:nvSpPr>
        <p:spPr>
          <a:xfrm>
            <a:off x="8083560" y="2668254"/>
            <a:ext cx="1553972" cy="488138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Rounded Rectangle 19"/>
          <p:cNvSpPr/>
          <p:nvPr/>
        </p:nvSpPr>
        <p:spPr>
          <a:xfrm rot="5400000">
            <a:off x="8616669" y="3200979"/>
            <a:ext cx="1553587" cy="488138"/>
          </a:xfrm>
          <a:prstGeom prst="roundRect">
            <a:avLst>
              <a:gd name="adj" fmla="val 50000"/>
            </a:avLst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Rounded Rectangle 20"/>
          <p:cNvSpPr/>
          <p:nvPr/>
        </p:nvSpPr>
        <p:spPr>
          <a:xfrm rot="8183085">
            <a:off x="7063306" y="3503636"/>
            <a:ext cx="2912458" cy="488138"/>
          </a:xfrm>
          <a:prstGeom prst="roundRect">
            <a:avLst>
              <a:gd name="adj" fmla="val 50000"/>
            </a:avLst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Oval 21"/>
          <p:cNvSpPr/>
          <p:nvPr/>
        </p:nvSpPr>
        <p:spPr>
          <a:xfrm>
            <a:off x="9197438" y="2721067"/>
            <a:ext cx="392048" cy="392048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Rounded Rectangle 26"/>
          <p:cNvSpPr/>
          <p:nvPr/>
        </p:nvSpPr>
        <p:spPr>
          <a:xfrm>
            <a:off x="9836245" y="2063822"/>
            <a:ext cx="1553972" cy="488138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Rounded Rectangle 27"/>
          <p:cNvSpPr/>
          <p:nvPr/>
        </p:nvSpPr>
        <p:spPr>
          <a:xfrm rot="5400000">
            <a:off x="10369354" y="2596547"/>
            <a:ext cx="1553587" cy="488138"/>
          </a:xfrm>
          <a:prstGeom prst="roundRect">
            <a:avLst>
              <a:gd name="adj" fmla="val 50000"/>
            </a:avLst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Rounded Rectangle 28"/>
          <p:cNvSpPr/>
          <p:nvPr/>
        </p:nvSpPr>
        <p:spPr>
          <a:xfrm rot="8183085">
            <a:off x="8815992" y="2899203"/>
            <a:ext cx="2912458" cy="488138"/>
          </a:xfrm>
          <a:prstGeom prst="roundRect">
            <a:avLst>
              <a:gd name="adj" fmla="val 50000"/>
            </a:avLst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Oval 29"/>
          <p:cNvSpPr/>
          <p:nvPr/>
        </p:nvSpPr>
        <p:spPr>
          <a:xfrm>
            <a:off x="10950124" y="2116635"/>
            <a:ext cx="392048" cy="392048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TextBox 17"/>
          <p:cNvSpPr txBox="1"/>
          <p:nvPr/>
        </p:nvSpPr>
        <p:spPr>
          <a:xfrm rot="18958774">
            <a:off x="6016824" y="4307881"/>
            <a:ext cx="12382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云控教室</a:t>
            </a:r>
            <a:r>
              <a:rPr lang="en-US" altLang="zh-CN" sz="1400" dirty="0">
                <a:solidFill>
                  <a:prstClr val="white"/>
                </a:solidFill>
                <a:cs typeface="+mn-ea"/>
                <a:sym typeface="+mn-lt"/>
              </a:rPr>
              <a:t>v3.0</a:t>
            </a:r>
            <a:endParaRPr lang="en-US" altLang="zh-CN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3" name="TextBox 18"/>
          <p:cNvSpPr txBox="1"/>
          <p:nvPr/>
        </p:nvSpPr>
        <p:spPr>
          <a:xfrm rot="18958774">
            <a:off x="7781678" y="3674485"/>
            <a:ext cx="12382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云控教室</a:t>
            </a:r>
            <a:r>
              <a:rPr lang="en-US" altLang="zh-CN" sz="1400" dirty="0">
                <a:solidFill>
                  <a:prstClr val="white"/>
                </a:solidFill>
                <a:cs typeface="+mn-ea"/>
                <a:sym typeface="+mn-lt"/>
              </a:rPr>
              <a:t>v</a:t>
            </a:r>
            <a:r>
              <a:rPr lang="en-US" altLang="zh-CN" sz="1400" dirty="0">
                <a:solidFill>
                  <a:prstClr val="white"/>
                </a:solidFill>
                <a:cs typeface="+mn-ea"/>
                <a:sym typeface="+mn-lt"/>
              </a:rPr>
              <a:t>2.0</a:t>
            </a:r>
            <a:endParaRPr lang="en-US" altLang="zh-CN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4" name="TextBox 19"/>
          <p:cNvSpPr txBox="1"/>
          <p:nvPr/>
        </p:nvSpPr>
        <p:spPr>
          <a:xfrm rot="18958774">
            <a:off x="9398518" y="3052599"/>
            <a:ext cx="1605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智慧校园多级特做</a:t>
            </a:r>
            <a:endParaRPr lang="zh-CN" altLang="en-US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5" name="TextBox 20"/>
          <p:cNvSpPr txBox="1"/>
          <p:nvPr/>
        </p:nvSpPr>
        <p:spPr>
          <a:xfrm>
            <a:off x="1060450" y="1794539"/>
            <a:ext cx="4720856" cy="146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项目总结</a:t>
            </a:r>
            <a:endParaRPr lang="en-US" sz="2400" b="1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  <a:p>
            <a:endParaRPr lang="en-US" sz="11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点击此处更换</a:t>
            </a:r>
            <a:r>
              <a:rPr lang="zh-CN" altLang="en-US" dirty="0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文本编辑文字</a:t>
            </a:r>
            <a:endParaRPr lang="en-US" altLang="zh-CN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点击此处更换</a:t>
            </a:r>
            <a:r>
              <a:rPr lang="zh-CN" altLang="en-US" dirty="0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文本编辑文字</a:t>
            </a:r>
            <a:endParaRPr lang="en-US" altLang="zh-CN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点击此处更换</a:t>
            </a:r>
            <a:r>
              <a:rPr lang="zh-CN" altLang="en-US" dirty="0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文本编辑文字</a:t>
            </a:r>
            <a:endParaRPr lang="en-US" altLang="zh-CN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46" name="Oval 36"/>
          <p:cNvSpPr/>
          <p:nvPr/>
        </p:nvSpPr>
        <p:spPr>
          <a:xfrm>
            <a:off x="1714017" y="3634958"/>
            <a:ext cx="392048" cy="392048"/>
          </a:xfrm>
          <a:prstGeom prst="ellipse">
            <a:avLst/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Oval 37"/>
          <p:cNvSpPr/>
          <p:nvPr/>
        </p:nvSpPr>
        <p:spPr>
          <a:xfrm>
            <a:off x="1714017" y="4486150"/>
            <a:ext cx="392048" cy="392048"/>
          </a:xfrm>
          <a:prstGeom prst="ellipse">
            <a:avLst/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Oval 38"/>
          <p:cNvSpPr/>
          <p:nvPr/>
        </p:nvSpPr>
        <p:spPr>
          <a:xfrm>
            <a:off x="1714017" y="5337341"/>
            <a:ext cx="392048" cy="392048"/>
          </a:xfrm>
          <a:prstGeom prst="ellipse">
            <a:avLst/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TextBox 24"/>
          <p:cNvSpPr txBox="1"/>
          <p:nvPr/>
        </p:nvSpPr>
        <p:spPr>
          <a:xfrm>
            <a:off x="2277609" y="3496833"/>
            <a:ext cx="3031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点击此处更换</a:t>
            </a:r>
            <a:r>
              <a:rPr lang="zh-CN" altLang="en-US" sz="1600" dirty="0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文本编辑文字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点击此处更换</a:t>
            </a:r>
            <a:r>
              <a:rPr lang="zh-CN" altLang="en-US" sz="1600" dirty="0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文本编辑文字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点击此处更换</a:t>
            </a:r>
            <a:r>
              <a:rPr lang="zh-CN" altLang="en-US" sz="1600" dirty="0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文本编辑文字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50" name="TextBox 25"/>
          <p:cNvSpPr txBox="1"/>
          <p:nvPr/>
        </p:nvSpPr>
        <p:spPr>
          <a:xfrm>
            <a:off x="2272688" y="4348426"/>
            <a:ext cx="3031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点击此处更换</a:t>
            </a:r>
            <a:r>
              <a:rPr lang="zh-CN" altLang="en-US" sz="1600" dirty="0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文本编辑文字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点击此处更换</a:t>
            </a:r>
            <a:r>
              <a:rPr lang="zh-CN" altLang="en-US" sz="1600" dirty="0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文本编辑文字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点击此处更换</a:t>
            </a:r>
            <a:r>
              <a:rPr lang="zh-CN" altLang="en-US" sz="1600" dirty="0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文本编辑文字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51" name="TextBox 26"/>
          <p:cNvSpPr txBox="1"/>
          <p:nvPr/>
        </p:nvSpPr>
        <p:spPr>
          <a:xfrm>
            <a:off x="2272688" y="5199216"/>
            <a:ext cx="3031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点击此处更换</a:t>
            </a:r>
            <a:r>
              <a:rPr lang="zh-CN" altLang="en-US" sz="1600" dirty="0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文本编辑文字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点击此处更换</a:t>
            </a:r>
            <a:r>
              <a:rPr lang="zh-CN" altLang="en-US" sz="1600" dirty="0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文本编辑文字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点击此处更换</a:t>
            </a:r>
            <a:r>
              <a:rPr lang="zh-CN" altLang="en-US" sz="1600" dirty="0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文本编辑文字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8" name="图片 7" descr="mmexport16083430286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430" y="137160"/>
            <a:ext cx="626745" cy="433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 animBg="1"/>
      <p:bldP spid="47" grpId="0" animBg="1"/>
      <p:bldP spid="48" grpId="0" animBg="1"/>
      <p:bldP spid="49" grpId="0"/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prstClr val="white"/>
                </a:solidFill>
                <a:cs typeface="+mn-ea"/>
                <a:sym typeface="+mn-lt"/>
              </a:rPr>
              <a:t>2</a:t>
            </a:r>
            <a:endParaRPr lang="en-US" altLang="zh-CN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512248" y="1809750"/>
            <a:ext cx="4488755" cy="1577905"/>
            <a:chOff x="6081239" y="800550"/>
            <a:chExt cx="4488755" cy="2153150"/>
          </a:xfrm>
        </p:grpSpPr>
        <p:sp>
          <p:nvSpPr>
            <p:cNvPr id="17" name="文本框 10"/>
            <p:cNvSpPr txBox="1"/>
            <p:nvPr/>
          </p:nvSpPr>
          <p:spPr>
            <a:xfrm>
              <a:off x="6124654" y="800550"/>
              <a:ext cx="4305300" cy="113251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200" kern="0" dirty="0" smtClean="0">
                  <a:solidFill>
                    <a:srgbClr val="55C0AF"/>
                  </a:solidFill>
                  <a:cs typeface="+mn-ea"/>
                  <a:sym typeface="+mn-lt"/>
                </a:rPr>
                <a:t>Project Analysis</a:t>
              </a:r>
              <a:endParaRPr lang="zh-CN" altLang="en-US" sz="3200" kern="0" dirty="0" smtClean="0">
                <a:solidFill>
                  <a:srgbClr val="55C0AF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1"/>
            <p:cNvSpPr txBox="1"/>
            <p:nvPr/>
          </p:nvSpPr>
          <p:spPr>
            <a:xfrm>
              <a:off x="6081239" y="1384040"/>
              <a:ext cx="4488755" cy="15696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zh-CN"/>
              </a:defPPr>
              <a:lvl1pPr>
                <a:spcBef>
                  <a:spcPct val="0"/>
                </a:spcBef>
                <a:buNone/>
                <a:defRPr sz="4800" b="1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dirty="0">
                  <a:sym typeface="+mn-lt"/>
                </a:rPr>
                <a:t>项目分析</a:t>
              </a:r>
              <a:endParaRPr lang="zh-CN" altLang="en-US" dirty="0">
                <a:sym typeface="+mn-lt"/>
              </a:endParaRPr>
            </a:p>
          </p:txBody>
        </p:sp>
      </p:grpSp>
      <p:sp>
        <p:nvSpPr>
          <p:cNvPr id="19" name="TextBox 11"/>
          <p:cNvSpPr txBox="1"/>
          <p:nvPr/>
        </p:nvSpPr>
        <p:spPr>
          <a:xfrm>
            <a:off x="5519204" y="3474764"/>
            <a:ext cx="174752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20" lvl="1" indent="-121920" algn="l">
              <a:buFont typeface="Arial" panose="020B0604020202020204" pitchFamily="34" charset="0"/>
              <a:buChar char="•"/>
            </a:pPr>
            <a:r>
              <a:rPr lang="zh-CN" sz="1600" kern="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智慧校园</a:t>
            </a:r>
            <a:r>
              <a:rPr lang="zh-CN" sz="1600" kern="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多级特做</a:t>
            </a:r>
            <a:endParaRPr lang="zh-CN" sz="1600" kern="0" dirty="0" smtClean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7648629" y="3463855"/>
            <a:ext cx="93472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20" lvl="1" indent="-121920">
              <a:buFont typeface="Arial" panose="020B0604020202020204" pitchFamily="34" charset="0"/>
              <a:buChar char="•"/>
            </a:pPr>
            <a:r>
              <a:rPr lang="zh-CN" sz="1600" kern="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云控教室</a:t>
            </a:r>
            <a:endParaRPr lang="en-US" altLang="zh-CN" sz="1600" kern="0" dirty="0" smtClean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5530554" y="3914825"/>
            <a:ext cx="195072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20" lvl="1" indent="-121920">
              <a:buFont typeface="Arial" panose="020B0604020202020204" pitchFamily="34" charset="0"/>
              <a:buChar char="•"/>
            </a:pPr>
            <a:r>
              <a:rPr lang="zh-CN" altLang="en-US" sz="1600" kern="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中控云服务管理平台</a:t>
            </a:r>
            <a:endParaRPr lang="zh-CN" altLang="en-US" sz="1600" kern="0" dirty="0" smtClean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5" name="图片 4" descr="mmexport16083430286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" y="6339205"/>
            <a:ext cx="626745" cy="4337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9" grpId="0"/>
          <p:bldP spid="20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9" grpId="0"/>
          <p:bldP spid="20" grpId="0"/>
          <p:bldP spid="21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400" dirty="0">
                <a:sym typeface="+mn-lt"/>
              </a:rPr>
              <a:t>项目分析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134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 descr="mmexport16083430286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945" y="137160"/>
            <a:ext cx="626745" cy="433705"/>
          </a:xfrm>
          <a:prstGeom prst="rect">
            <a:avLst/>
          </a:prstGeom>
        </p:spPr>
      </p:pic>
      <p:sp>
        <p:nvSpPr>
          <p:cNvPr id="38" name="Rounded Rectangle 26"/>
          <p:cNvSpPr/>
          <p:nvPr/>
        </p:nvSpPr>
        <p:spPr>
          <a:xfrm rot="2580000">
            <a:off x="9183465" y="4650812"/>
            <a:ext cx="1553972" cy="488138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Rounded Rectangle 27"/>
          <p:cNvSpPr/>
          <p:nvPr/>
        </p:nvSpPr>
        <p:spPr>
          <a:xfrm rot="7800000">
            <a:off x="9907709" y="4607592"/>
            <a:ext cx="1553587" cy="488138"/>
          </a:xfrm>
          <a:prstGeom prst="roundRect">
            <a:avLst>
              <a:gd name="adj" fmla="val 50000"/>
            </a:avLst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Rounded Rectangle 28"/>
          <p:cNvSpPr/>
          <p:nvPr/>
        </p:nvSpPr>
        <p:spPr>
          <a:xfrm rot="5400000">
            <a:off x="8897272" y="2649648"/>
            <a:ext cx="2912458" cy="488138"/>
          </a:xfrm>
          <a:prstGeom prst="roundRect">
            <a:avLst>
              <a:gd name="adj" fmla="val 50000"/>
            </a:avLst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Rounded Rectangle 20"/>
          <p:cNvSpPr/>
          <p:nvPr/>
        </p:nvSpPr>
        <p:spPr>
          <a:xfrm rot="5400000">
            <a:off x="8897186" y="3828756"/>
            <a:ext cx="2912458" cy="488138"/>
          </a:xfrm>
          <a:prstGeom prst="roundRect">
            <a:avLst>
              <a:gd name="adj" fmla="val 50000"/>
            </a:avLst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1357630" y="1158240"/>
            <a:ext cx="3945255" cy="790575"/>
          </a:xfrm>
          <a:prstGeom prst="homePlate">
            <a:avLst>
              <a:gd name="adj" fmla="val 63872"/>
            </a:avLst>
          </a:prstGeom>
          <a:solidFill>
            <a:srgbClr val="55C0AF"/>
          </a:solidFill>
          <a:ln w="9525">
            <a:noFill/>
            <a:miter lim="800000"/>
          </a:ln>
        </p:spPr>
        <p:txBody>
          <a:bodyPr wrap="none" lIns="91472" tIns="45736" rIns="91472" bIns="45736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智慧校园多级特做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48740" y="2376805"/>
            <a:ext cx="3954145" cy="3460750"/>
          </a:xfrm>
          <a:prstGeom prst="rect">
            <a:avLst/>
          </a:prstGeom>
          <a:noFill/>
          <a:ln w="12700" cap="flat" cmpd="sng" algn="ctr">
            <a:solidFill>
              <a:srgbClr val="55C0AF"/>
            </a:solidFill>
            <a:prstDash val="solid"/>
            <a:miter lim="800000"/>
          </a:ln>
          <a:effectLst/>
        </p:spPr>
        <p:txBody>
          <a:bodyPr lIns="91472" tIns="45736" rIns="91472" bIns="45736"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9" grpId="0" bldLvl="0" animBg="1"/>
      <p:bldP spid="40" grpId="0" bldLvl="0" animBg="1"/>
      <p:bldP spid="36" grpId="0" bldLvl="0" animBg="1"/>
      <p:bldP spid="15" grpId="0" bldLvl="0" animBg="1"/>
      <p:bldP spid="14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1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2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3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4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5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6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8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9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9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5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96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97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98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9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k4eyzzl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2183</Words>
  <Application>WPS 演示</Application>
  <PresentationFormat>自定义</PresentationFormat>
  <Paragraphs>290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Calibri</vt:lpstr>
      <vt:lpstr>方正正黑简体</vt:lpstr>
      <vt:lpstr>Calibri</vt:lpstr>
      <vt:lpstr>Segoe UI</vt:lpstr>
      <vt:lpstr>Arial</vt:lpstr>
      <vt:lpstr>黑体</vt:lpstr>
      <vt:lpstr>Arial Unicode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yangf</cp:lastModifiedBy>
  <cp:revision>101</cp:revision>
  <dcterms:created xsi:type="dcterms:W3CDTF">2019-06-19T02:08:00Z</dcterms:created>
  <dcterms:modified xsi:type="dcterms:W3CDTF">2020-12-24T12:09:28Z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