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9"/>
  </p:notesMasterIdLst>
  <p:sldIdLst>
    <p:sldId id="419" r:id="rId5"/>
    <p:sldId id="429" r:id="rId6"/>
    <p:sldId id="422" r:id="rId7"/>
    <p:sldId id="294" r:id="rId8"/>
    <p:sldId id="323" r:id="rId10"/>
    <p:sldId id="279" r:id="rId11"/>
    <p:sldId id="423" r:id="rId12"/>
    <p:sldId id="326" r:id="rId13"/>
    <p:sldId id="319" r:id="rId14"/>
    <p:sldId id="424" r:id="rId15"/>
    <p:sldId id="329" r:id="rId16"/>
    <p:sldId id="330" r:id="rId17"/>
    <p:sldId id="307" r:id="rId18"/>
    <p:sldId id="325" r:id="rId19"/>
    <p:sldId id="288" r:id="rId20"/>
    <p:sldId id="425" r:id="rId21"/>
    <p:sldId id="331" r:id="rId22"/>
    <p:sldId id="339" r:id="rId23"/>
    <p:sldId id="335" r:id="rId24"/>
    <p:sldId id="338" r:id="rId25"/>
    <p:sldId id="426" r:id="rId26"/>
    <p:sldId id="289" r:id="rId27"/>
    <p:sldId id="328" r:id="rId28"/>
    <p:sldId id="274" r:id="rId29"/>
    <p:sldId id="336" r:id="rId30"/>
    <p:sldId id="428" r:id="rId31"/>
    <p:sldId id="430" r:id="rId3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7A68"/>
    <a:srgbClr val="0E6254"/>
    <a:srgbClr val="5AC8AD"/>
    <a:srgbClr val="28967B"/>
    <a:srgbClr val="409486"/>
    <a:srgbClr val="32BB99"/>
    <a:srgbClr val="189E79"/>
    <a:srgbClr val="63CF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5" autoAdjust="0"/>
    <p:restoredTop sz="94660"/>
  </p:normalViewPr>
  <p:slideViewPr>
    <p:cSldViewPr snapToGrid="0">
      <p:cViewPr>
        <p:scale>
          <a:sx n="75" d="100"/>
          <a:sy n="75" d="100"/>
        </p:scale>
        <p:origin x="-1968" y="-960"/>
      </p:cViewPr>
      <p:guideLst>
        <p:guide orient="horz" pos="2078"/>
        <p:guide pos="38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FDDFD52B-EA8C-431E-A4F0-37E758CCB8BB}" type="datetimeFigureOut">
              <a:rPr lang="zh-CN" altLang="en-US"/>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078"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z="1200" smtClean="0">
                <a:latin typeface="等线" panose="02010600030101010101" pitchFamily="2" charset="-122"/>
                <a:ea typeface="等线" panose="02010600030101010101" pitchFamily="2" charset="-122"/>
              </a:defRPr>
            </a:lvl1pPr>
          </a:lstStyle>
          <a:p>
            <a:pPr>
              <a:defRPr/>
            </a:pPr>
            <a:fld id="{45E0B53C-16D9-49D8-BFDC-C10B08B0FD5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685800" y="1143000"/>
            <a:ext cx="5486400" cy="3086100"/>
          </a:xfrm>
        </p:spPr>
      </p:sp>
      <p:sp>
        <p:nvSpPr>
          <p:cNvPr id="8195"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b="1" smtClean="0">
              <a:latin typeface="Arial" panose="020B0604020202020204" pitchFamily="34" charset="0"/>
              <a:ea typeface="微软雅黑" panose="020B0503020204020204" pitchFamily="34" charset="-122"/>
              <a:sym typeface="Arial" panose="020B0604020202020204" pitchFamily="34" charset="0"/>
            </a:endParaRPr>
          </a:p>
        </p:txBody>
      </p:sp>
      <p:sp>
        <p:nvSpPr>
          <p:cNvPr id="819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079B0B32-82D4-4F14-BB85-C7191CA9EEBB}"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685800" y="1143000"/>
            <a:ext cx="5486400" cy="3086100"/>
          </a:xfrm>
        </p:spPr>
      </p:sp>
      <p:sp>
        <p:nvSpPr>
          <p:cNvPr id="38915"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3891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F53EC70D-D821-4076-930E-EE14874875BF}"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685800" y="1143000"/>
            <a:ext cx="5486400" cy="3086100"/>
          </a:xfrm>
        </p:spPr>
      </p:sp>
      <p:sp>
        <p:nvSpPr>
          <p:cNvPr id="40963"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249324C0-4A3A-4902-9DEC-B1CBD106EE25}"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685800" y="1143000"/>
            <a:ext cx="5486400" cy="3086100"/>
          </a:xfrm>
        </p:spPr>
      </p:sp>
      <p:sp>
        <p:nvSpPr>
          <p:cNvPr id="43011"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4301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63CCD4F8-3EA3-4761-B306-E0814559225A}"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685800" y="1143000"/>
            <a:ext cx="5486400" cy="3086100"/>
          </a:xfrm>
        </p:spPr>
      </p:sp>
      <p:sp>
        <p:nvSpPr>
          <p:cNvPr id="4505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4506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451F3A5F-9BD7-4724-B559-F2132406D238}"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685800" y="1143000"/>
            <a:ext cx="5486400" cy="3086100"/>
          </a:xfrm>
        </p:spPr>
      </p:sp>
      <p:sp>
        <p:nvSpPr>
          <p:cNvPr id="48131"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481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ACEA49C9-9433-4E27-A34A-2079E5A3E428}"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685800" y="1143000"/>
            <a:ext cx="5486400" cy="3086100"/>
          </a:xfrm>
        </p:spPr>
      </p:sp>
      <p:sp>
        <p:nvSpPr>
          <p:cNvPr id="5017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5018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252EFEB7-64A0-4E0B-8A5E-30D579DDFE69}"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xfrm>
            <a:off x="685800" y="1143000"/>
            <a:ext cx="5486400" cy="3086100"/>
          </a:xfrm>
        </p:spPr>
      </p:sp>
      <p:sp>
        <p:nvSpPr>
          <p:cNvPr id="5222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5222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B9BD6CB1-67D0-49B3-A23C-6FBD0117850B}"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xfrm>
            <a:off x="685800" y="1143000"/>
            <a:ext cx="5486400" cy="3086100"/>
          </a:xfrm>
        </p:spPr>
      </p:sp>
      <p:sp>
        <p:nvSpPr>
          <p:cNvPr id="54275"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542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87C0678B-EAB0-4364-98A3-D58A7082795B}"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685800" y="1143000"/>
            <a:ext cx="5486400" cy="3086100"/>
          </a:xfrm>
        </p:spPr>
      </p:sp>
      <p:sp>
        <p:nvSpPr>
          <p:cNvPr id="12291"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a:p>
            <a:pPr eaLnBrk="1" hangingPunct="1">
              <a:spcBef>
                <a:spcPct val="0"/>
              </a:spcBef>
            </a:pPr>
            <a:endParaRPr lang="zh-CN" altLang="en-US" smtClean="0"/>
          </a:p>
        </p:txBody>
      </p:sp>
      <p:sp>
        <p:nvSpPr>
          <p:cNvPr id="1229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5AAB9603-60FE-4CD5-873D-4DB84ED5C44C}"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685800" y="1143000"/>
            <a:ext cx="5486400" cy="3086100"/>
          </a:xfrm>
        </p:spPr>
      </p:sp>
      <p:sp>
        <p:nvSpPr>
          <p:cNvPr id="1433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a:p>
            <a:pPr eaLnBrk="1" hangingPunct="1">
              <a:spcBef>
                <a:spcPct val="0"/>
              </a:spcBef>
            </a:pPr>
            <a:endParaRPr lang="zh-CN" altLang="en-US" smtClean="0"/>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53229BD1-FCC7-4CE6-80FD-1D7CDE55C078}"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685800" y="1143000"/>
            <a:ext cx="5486400" cy="3086100"/>
          </a:xfrm>
        </p:spPr>
      </p:sp>
      <p:sp>
        <p:nvSpPr>
          <p:cNvPr id="2150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2150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568559EE-C02F-4E80-821E-FF3CC90A928F}"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685800" y="1143000"/>
            <a:ext cx="5486400" cy="3086100"/>
          </a:xfrm>
        </p:spPr>
      </p:sp>
      <p:sp>
        <p:nvSpPr>
          <p:cNvPr id="23555"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2355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B0BC4815-6B5C-417E-B552-0740A29A0BC9}"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685800" y="1143000"/>
            <a:ext cx="5486400" cy="3086100"/>
          </a:xfrm>
        </p:spPr>
      </p:sp>
      <p:sp>
        <p:nvSpPr>
          <p:cNvPr id="296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297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EC500F3B-7C35-4730-87AD-E161B4834197}"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685800" y="1143000"/>
            <a:ext cx="5486400" cy="3086100"/>
          </a:xfrm>
        </p:spPr>
      </p:sp>
      <p:sp>
        <p:nvSpPr>
          <p:cNvPr id="3174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3174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38F52DC1-FCBA-4BF2-B788-0836042F434B}"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685800" y="1143000"/>
            <a:ext cx="5486400" cy="3086100"/>
          </a:xfrm>
        </p:spPr>
      </p:sp>
      <p:sp>
        <p:nvSpPr>
          <p:cNvPr id="33795"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3379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3095E535-29CD-48ED-8A23-E37A07CA1E12}"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685800" y="1143000"/>
            <a:ext cx="5486400" cy="3086100"/>
          </a:xfrm>
        </p:spPr>
      </p:sp>
      <p:sp>
        <p:nvSpPr>
          <p:cNvPr id="35843"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p:txBody>
      </p:sp>
      <p:sp>
        <p:nvSpPr>
          <p:cNvPr id="358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31B47D53-14D5-43DF-9D7F-988EEB19491D}"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9"/>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4"/>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2"/>
            <a:ext cx="80772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9"/>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FDB5F02-E5EC-413F-B109-5F2900CEA1D3}"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D5A3135-A25A-44CA-B5CE-34F3C544FF52}" type="slidenum">
              <a:rPr lang="zh-CN" altLang="en-US"/>
            </a:fld>
            <a:endParaRPr lang="zh-CN" altLang="en-US"/>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4"/>
            <a:ext cx="10972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1CE501B8-4C17-4FF4-8D09-76FE56468662}"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17912AB-667E-4BDC-A313-5182C2528BA1}" type="slidenum">
              <a:rPr lang="zh-CN" altLang="en-US"/>
            </a:fld>
            <a:endParaRPr lang="zh-CN" altLang="en-US"/>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4"/>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DAA956D3-5DC8-4190-968F-94024EC09E19}"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A7207D2-6D9E-4B03-B86E-1AA83CBE027A}" type="slidenum">
              <a:rPr lang="zh-CN" altLang="en-US"/>
            </a:fld>
            <a:endParaRPr lang="zh-CN" altLang="en-US"/>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1B6BCD63-454B-427D-B29A-8A4452C954A8}"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F7A69F0E-4DB8-4BCC-8F0E-F4BBA9F683E5}" type="slidenum">
              <a:rPr lang="zh-CN" altLang="en-US"/>
            </a:fld>
            <a:endParaRPr lang="zh-CN" altLang="en-US"/>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2"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2"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7" y="1535113"/>
            <a:ext cx="538956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7" y="2174875"/>
            <a:ext cx="538956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1B033DE2-B121-4305-89FD-361C23941AB4}"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CE315EA9-52E1-4B5D-AA60-1C59081DAB05}" type="slidenum">
              <a:rPr lang="zh-CN" altLang="en-US"/>
            </a:fld>
            <a:endParaRPr lang="zh-CN" altLang="en-US"/>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AA60A2A8-4BD7-4992-9A35-DF02F0808C50}"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459C272D-B717-40F0-9A20-0399190A25A7}" type="slidenum">
              <a:rPr lang="zh-CN" altLang="en-US"/>
            </a:fld>
            <a:endParaRPr lang="zh-CN" altLang="en-US"/>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D8BFD0ED-5B6C-4382-A5F8-A3F7D8D0DD16}"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107624BE-1BB0-4FE1-A1AA-F13F16824BF2}" type="slidenum">
              <a:rPr lang="zh-CN" altLang="en-US"/>
            </a:fld>
            <a:endParaRPr lang="zh-CN" alt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4"/>
            <a:ext cx="10972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6" y="273054"/>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3"/>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60DA3BC8-D95E-4B37-958A-4F5FAF7212CF}"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579818F-3237-40F8-A082-AEB9A46413F9}" type="slidenum">
              <a:rPr lang="zh-CN" altLang="en-US"/>
            </a:fld>
            <a:endParaRPr lang="zh-CN" altLang="en-US"/>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E906B497-BC27-43F9-9E65-C52FCFAA2655}"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C2891A71-6E20-423E-B139-26235E14C5BC}" type="slidenum">
              <a:rPr lang="zh-CN" altLang="en-US"/>
            </a:fld>
            <a:endParaRPr lang="zh-CN" altLang="en-US"/>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4"/>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DAB8CC9-2F33-41BA-8167-046B8A61FF96}"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480937F-61A5-44A3-9B5D-98355755FBAE}" type="slidenum">
              <a:rPr lang="zh-CN" altLang="en-US"/>
            </a:fld>
            <a:endParaRPr lang="zh-CN" altLang="en-US"/>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2"/>
            <a:ext cx="80772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AE4CE82-955C-4DCA-AAE5-79EF219FC475}"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4AFDAD0-B781-45C2-BCCA-47FF4C55F64F}" type="slidenum">
              <a:rPr lang="zh-CN" altLang="en-US"/>
            </a:fld>
            <a:endParaRPr lang="zh-CN" altLang="en-US"/>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4"/>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spd="slow"/>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2"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2"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7" y="1535113"/>
            <a:ext cx="538956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7" y="2174875"/>
            <a:ext cx="538956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6" y="273054"/>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3"/>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spd="slow"/>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日期占位符 3"/>
          <p:cNvSpPr>
            <a:spLocks noGrp="1" noChangeArrowheads="1"/>
          </p:cNvSpPr>
          <p:nvPr>
            <p:ph type="dt" sz="half" idx="2"/>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solidFill>
                  <a:srgbClr val="898989"/>
                </a:solidFill>
              </a:defRPr>
            </a:lvl1pPr>
          </a:lstStyle>
          <a:p>
            <a:pPr>
              <a:defRPr/>
            </a:pPr>
            <a:fld id="{9646B966-7ECA-426D-AA34-DBA94C45310C}" type="datetimeFigureOut">
              <a:rPr lang="zh-CN" altLang="en-US"/>
            </a:fld>
            <a:endParaRPr lang="zh-CN" altLang="en-US"/>
          </a:p>
        </p:txBody>
      </p:sp>
      <p:sp>
        <p:nvSpPr>
          <p:cNvPr id="2051" name="页脚占位符 4"/>
          <p:cNvSpPr>
            <a:spLocks noGrp="1" noChangeArrowheads="1"/>
          </p:cNvSpPr>
          <p:nvPr>
            <p:ph type="ftr" sz="quarter" idx="3"/>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2" name="灯片编号占位符 5"/>
          <p:cNvSpPr>
            <a:spLocks noGrp="1" noChangeArrowheads="1"/>
          </p:cNvSpPr>
          <p:nvPr>
            <p:ph type="sldNum" sz="quarter" idx="4"/>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smtClean="0">
                <a:solidFill>
                  <a:srgbClr val="898989"/>
                </a:solidFill>
              </a:defRPr>
            </a:lvl1pPr>
          </a:lstStyle>
          <a:p>
            <a:pPr>
              <a:defRPr/>
            </a:pPr>
            <a:fld id="{EAA965BD-7B4F-4DE0-BF25-52F2745C263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slow"/>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530820CF-B880-4189-942D-D702A7CBA730}" type="datetimeFigureOut">
              <a:rPr lang="zh-CN" altLang="en-US" smtClean="0">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zh-CN" altLang="en-US">
              <a:solidFill>
                <a:prstClr val="black">
                  <a:tint val="75000"/>
                </a:prstClr>
              </a:solidFill>
              <a:latin typeface="Calibri" panose="020F0502020204030204"/>
              <a:ea typeface="宋体" panose="02010600030101010101" pitchFamily="2" charset="-122"/>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0C913308-F349-4B6D-A68A-DD1791B4A57B}" type="slidenum">
              <a:rPr lang="zh-CN" altLang="en-US" smtClean="0">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27.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0" Type="http://schemas.openxmlformats.org/officeDocument/2006/relationships/slideLayout" Target="../slideLayouts/slideLayout25.xml"/><Relationship Id="rId2" Type="http://schemas.openxmlformats.org/officeDocument/2006/relationships/hyperlink" Target="http://www.1ppt.com/hangye/" TargetMode="External"/><Relationship Id="rId19" Type="http://schemas.openxmlformats.org/officeDocument/2006/relationships/image" Target="../media/image21.png"/><Relationship Id="rId18" Type="http://schemas.openxmlformats.org/officeDocument/2006/relationships/image" Target="../media/image20.png"/><Relationship Id="rId17" Type="http://schemas.openxmlformats.org/officeDocument/2006/relationships/image" Target="../media/image19.png"/><Relationship Id="rId16" Type="http://schemas.openxmlformats.org/officeDocument/2006/relationships/hyperlink" Target="http://www.1ppt.cn/"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624423">
            <a:off x="1617663" y="688979"/>
            <a:ext cx="87630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6"/>
          <p:cNvSpPr txBox="1">
            <a:spLocks noChangeArrowheads="1"/>
          </p:cNvSpPr>
          <p:nvPr/>
        </p:nvSpPr>
        <p:spPr bwMode="auto">
          <a:xfrm>
            <a:off x="3238500" y="1681163"/>
            <a:ext cx="5602288" cy="255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dirty="0">
                <a:solidFill>
                  <a:schemeClr val="bg1"/>
                </a:solidFill>
                <a:latin typeface="Impact" panose="020B0806030902050204" pitchFamily="34" charset="0"/>
              </a:rPr>
              <a:t>2020</a:t>
            </a:r>
            <a:endParaRPr lang="zh-CN" altLang="en-US" sz="16600" dirty="0">
              <a:solidFill>
                <a:schemeClr val="bg1"/>
              </a:solidFill>
              <a:latin typeface="Impact" panose="020B0806030902050204" pitchFamily="34" charset="0"/>
            </a:endParaRPr>
          </a:p>
        </p:txBody>
      </p:sp>
      <p:sp>
        <p:nvSpPr>
          <p:cNvPr id="3077" name="文本框 26"/>
          <p:cNvSpPr txBox="1">
            <a:spLocks noChangeArrowheads="1"/>
          </p:cNvSpPr>
          <p:nvPr/>
        </p:nvSpPr>
        <p:spPr bwMode="auto">
          <a:xfrm>
            <a:off x="4133851" y="3949700"/>
            <a:ext cx="3613151"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dist" eaLnBrk="1" hangingPunct="1"/>
            <a:r>
              <a:rPr lang="en-US" altLang="zh-CN" b="1" dirty="0">
                <a:solidFill>
                  <a:schemeClr val="bg1"/>
                </a:solidFill>
                <a:latin typeface="微软雅黑" panose="020B0503020204020204" pitchFamily="34" charset="-122"/>
              </a:rPr>
              <a:t>WORK SUMMARY</a:t>
            </a:r>
            <a:endParaRPr lang="zh-CN" altLang="en-US" b="1" dirty="0">
              <a:solidFill>
                <a:schemeClr val="bg1"/>
              </a:solidFill>
              <a:latin typeface="微软雅黑" panose="020B0503020204020204" pitchFamily="34" charset="-122"/>
            </a:endParaRPr>
          </a:p>
        </p:txBody>
      </p:sp>
      <p:sp>
        <p:nvSpPr>
          <p:cNvPr id="6" name="矩形 5"/>
          <p:cNvSpPr/>
          <p:nvPr/>
        </p:nvSpPr>
        <p:spPr>
          <a:xfrm>
            <a:off x="4396105" y="4455795"/>
            <a:ext cx="3399790" cy="429895"/>
          </a:xfrm>
          <a:prstGeom prst="rect">
            <a:avLst/>
          </a:prstGeom>
        </p:spPr>
        <p:txBody>
          <a:bodyPr wrap="square">
            <a:spAutoFit/>
          </a:bodyPr>
          <a:lstStyle/>
          <a:p>
            <a:pPr marL="342900" lvl="0" indent="-342900" fontAlgn="base">
              <a:lnSpc>
                <a:spcPct val="110000"/>
              </a:lnSpc>
              <a:spcBef>
                <a:spcPct val="0"/>
              </a:spcBef>
              <a:spcAft>
                <a:spcPct val="0"/>
              </a:spcAft>
            </a:pPr>
            <a:r>
              <a:rPr lang="zh-CN" altLang="en-US" sz="2000" kern="0" dirty="0">
                <a:solidFill>
                  <a:schemeClr val="bg1"/>
                </a:solidFill>
                <a:latin typeface="微软雅黑" panose="020B0503020204020204" pitchFamily="34" charset="-122"/>
                <a:ea typeface="微软雅黑" panose="020B0503020204020204" pitchFamily="34" charset="-122"/>
              </a:rPr>
              <a:t>事业</a:t>
            </a:r>
            <a:r>
              <a:rPr lang="en-US" altLang="zh-CN" sz="2000" kern="0" dirty="0">
                <a:solidFill>
                  <a:schemeClr val="bg1"/>
                </a:solidFill>
                <a:latin typeface="微软雅黑" panose="020B0503020204020204" pitchFamily="34" charset="-122"/>
                <a:ea typeface="微软雅黑" panose="020B0503020204020204" pitchFamily="34" charset="-122"/>
              </a:rPr>
              <a:t>10</a:t>
            </a:r>
            <a:r>
              <a:rPr lang="zh-CN" altLang="en-US" sz="2000" kern="0" dirty="0">
                <a:solidFill>
                  <a:schemeClr val="bg1"/>
                </a:solidFill>
                <a:latin typeface="微软雅黑" panose="020B0503020204020204" pitchFamily="34" charset="-122"/>
                <a:ea typeface="微软雅黑" panose="020B0503020204020204" pitchFamily="34" charset="-122"/>
              </a:rPr>
              <a:t>部            杨飞</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13"/>
          <p:cNvSpPr txBox="1">
            <a:spLocks noChangeArrowheads="1"/>
          </p:cNvSpPr>
          <p:nvPr/>
        </p:nvSpPr>
        <p:spPr bwMode="auto">
          <a:xfrm>
            <a:off x="2967037" y="4416425"/>
            <a:ext cx="6064251"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a:solidFill>
                  <a:srgbClr val="117A68"/>
                </a:solidFill>
                <a:latin typeface="微软雅黑" panose="020B0503020204020204" pitchFamily="34" charset="-122"/>
              </a:rPr>
              <a:t>成功项目展示</a:t>
            </a:r>
            <a:endParaRPr lang="zh-CN" altLang="en-US" sz="4800" b="1">
              <a:solidFill>
                <a:srgbClr val="117A68"/>
              </a:solidFill>
              <a:latin typeface="微软雅黑" panose="020B0503020204020204" pitchFamily="34" charset="-122"/>
            </a:endParaRPr>
          </a:p>
        </p:txBody>
      </p:sp>
      <p:grpSp>
        <p:nvGrpSpPr>
          <p:cNvPr id="26627" name="组合 4"/>
          <p:cNvGrpSpPr>
            <a:grpSpLocks noChangeAspect="1"/>
          </p:cNvGrpSpPr>
          <p:nvPr/>
        </p:nvGrpSpPr>
        <p:grpSpPr bwMode="auto">
          <a:xfrm>
            <a:off x="4357690" y="1117600"/>
            <a:ext cx="3155951" cy="2946400"/>
            <a:chOff x="0" y="0"/>
            <a:chExt cx="6822015" cy="6383223"/>
          </a:xfrm>
        </p:grpSpPr>
        <p:pic>
          <p:nvPicPr>
            <p:cNvPr id="2663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28" name="文本框 2"/>
          <p:cNvSpPr txBox="1">
            <a:spLocks noChangeArrowheads="1"/>
          </p:cNvSpPr>
          <p:nvPr/>
        </p:nvSpPr>
        <p:spPr bwMode="auto">
          <a:xfrm>
            <a:off x="5130800" y="1338267"/>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3</a:t>
            </a:r>
            <a:endParaRPr lang="zh-CN" altLang="en-US" sz="16600">
              <a:solidFill>
                <a:schemeClr val="bg1"/>
              </a:solidFill>
              <a:latin typeface="Impact" panose="020B0806030902050204" pitchFamily="34" charset="0"/>
            </a:endParaRPr>
          </a:p>
        </p:txBody>
      </p:sp>
      <p:sp>
        <p:nvSpPr>
          <p:cNvPr id="26629" name="文本框 19"/>
          <p:cNvSpPr txBox="1">
            <a:spLocks noChangeArrowheads="1"/>
          </p:cNvSpPr>
          <p:nvPr/>
        </p:nvSpPr>
        <p:spPr bwMode="auto">
          <a:xfrm>
            <a:off x="4881563" y="5199066"/>
            <a:ext cx="223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007F58"/>
                </a:solidFill>
                <a:latin typeface="微软雅黑" panose="020B0503020204020204" pitchFamily="34" charset="-122"/>
              </a:rPr>
              <a:t>单击此处添加标题</a:t>
            </a:r>
            <a:endParaRPr lang="zh-CN" altLang="en-US">
              <a:solidFill>
                <a:srgbClr val="007F58"/>
              </a:solidFill>
              <a:latin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稻壳儿小白白(http://dwz.cn/Wu2UP)"/>
          <p:cNvSpPr>
            <a:spLocks noChangeArrowheads="1"/>
          </p:cNvSpPr>
          <p:nvPr/>
        </p:nvSpPr>
        <p:spPr bwMode="auto">
          <a:xfrm>
            <a:off x="0" y="3781429"/>
            <a:ext cx="2478088" cy="2398713"/>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200">
              <a:solidFill>
                <a:srgbClr val="FFFFFF"/>
              </a:solidFill>
              <a:sym typeface="Arial" panose="020B0604020202020204" pitchFamily="34" charset="0"/>
            </a:endParaRPr>
          </a:p>
        </p:txBody>
      </p:sp>
      <p:sp>
        <p:nvSpPr>
          <p:cNvPr id="27651" name="稻壳儿小白白(http://dwz.cn/Wu2UP)"/>
          <p:cNvSpPr>
            <a:spLocks noChangeArrowheads="1"/>
          </p:cNvSpPr>
          <p:nvPr/>
        </p:nvSpPr>
        <p:spPr bwMode="auto">
          <a:xfrm>
            <a:off x="4876802" y="3781429"/>
            <a:ext cx="2439988" cy="2398713"/>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200">
              <a:solidFill>
                <a:srgbClr val="FFFFFF"/>
              </a:solidFill>
              <a:sym typeface="Arial" panose="020B0604020202020204" pitchFamily="34" charset="0"/>
            </a:endParaRPr>
          </a:p>
        </p:txBody>
      </p:sp>
      <p:sp>
        <p:nvSpPr>
          <p:cNvPr id="27652" name="稻壳儿小白白(http://dwz.cn/Wu2UP)"/>
          <p:cNvSpPr>
            <a:spLocks noChangeArrowheads="1"/>
          </p:cNvSpPr>
          <p:nvPr/>
        </p:nvSpPr>
        <p:spPr bwMode="auto">
          <a:xfrm>
            <a:off x="7315200" y="1384304"/>
            <a:ext cx="2438400" cy="2397125"/>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200">
              <a:solidFill>
                <a:srgbClr val="FFFFFF"/>
              </a:solidFill>
              <a:sym typeface="Arial" panose="020B0604020202020204" pitchFamily="34" charset="0"/>
            </a:endParaRPr>
          </a:p>
        </p:txBody>
      </p:sp>
      <p:sp>
        <p:nvSpPr>
          <p:cNvPr id="27653" name="稻壳儿小白白(http://dwz.cn/Wu2UP)"/>
          <p:cNvSpPr>
            <a:spLocks noChangeArrowheads="1"/>
          </p:cNvSpPr>
          <p:nvPr/>
        </p:nvSpPr>
        <p:spPr bwMode="auto">
          <a:xfrm>
            <a:off x="9753600" y="3781429"/>
            <a:ext cx="2438400" cy="2398713"/>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200">
              <a:solidFill>
                <a:srgbClr val="FFFFFF"/>
              </a:solidFill>
              <a:sym typeface="Arial" panose="020B0604020202020204" pitchFamily="34" charset="0"/>
            </a:endParaRPr>
          </a:p>
        </p:txBody>
      </p:sp>
      <p:sp>
        <p:nvSpPr>
          <p:cNvPr id="27654" name="稻壳儿小白白(http://dwz.cn/Wu2UP)"/>
          <p:cNvSpPr>
            <a:spLocks noChangeArrowheads="1"/>
          </p:cNvSpPr>
          <p:nvPr/>
        </p:nvSpPr>
        <p:spPr bwMode="auto">
          <a:xfrm>
            <a:off x="2446340" y="1384304"/>
            <a:ext cx="2439987" cy="2397125"/>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200" b="1">
              <a:solidFill>
                <a:srgbClr val="FFFFFF"/>
              </a:solidFill>
              <a:sym typeface="Arial" panose="020B0604020202020204" pitchFamily="34" charset="0"/>
            </a:endParaRPr>
          </a:p>
        </p:txBody>
      </p:sp>
      <p:sp>
        <p:nvSpPr>
          <p:cNvPr id="27655" name="稻壳儿小白白(http://dwz.cn/Wu2UP)"/>
          <p:cNvSpPr txBox="1">
            <a:spLocks noChangeArrowheads="1"/>
          </p:cNvSpPr>
          <p:nvPr/>
        </p:nvSpPr>
        <p:spPr bwMode="auto">
          <a:xfrm>
            <a:off x="2676525" y="2624142"/>
            <a:ext cx="2152651"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a:solidFill>
                  <a:schemeClr val="bg1"/>
                </a:solidFill>
                <a:sym typeface="Arial" panose="020B0604020202020204" pitchFamily="34" charset="0"/>
              </a:rPr>
              <a:t>单击编辑此项目的详细内容</a:t>
            </a:r>
            <a:endParaRPr lang="en-US" altLang="zh-CN" sz="1600">
              <a:solidFill>
                <a:schemeClr val="bg1"/>
              </a:solidFill>
              <a:sym typeface="Arial" panose="020B0604020202020204" pitchFamily="34" charset="0"/>
            </a:endParaRPr>
          </a:p>
        </p:txBody>
      </p:sp>
      <p:sp>
        <p:nvSpPr>
          <p:cNvPr id="27656" name="稻壳儿小白白(http://dwz.cn/Wu2UP)"/>
          <p:cNvSpPr txBox="1">
            <a:spLocks noChangeArrowheads="1"/>
          </p:cNvSpPr>
          <p:nvPr/>
        </p:nvSpPr>
        <p:spPr bwMode="auto">
          <a:xfrm>
            <a:off x="2673353" y="2127250"/>
            <a:ext cx="21558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b="1">
                <a:solidFill>
                  <a:schemeClr val="bg1"/>
                </a:solidFill>
                <a:ea typeface="Open Sans" panose="020B0606030504020204"/>
                <a:cs typeface="Open Sans" panose="020B0606030504020204"/>
                <a:sym typeface="Arial" panose="020B0604020202020204" pitchFamily="34" charset="0"/>
              </a:rPr>
              <a:t>添加项目</a:t>
            </a:r>
            <a:endParaRPr lang="en-US" altLang="zh-CN" sz="2800" b="1">
              <a:solidFill>
                <a:schemeClr val="bg1"/>
              </a:solidFill>
              <a:ea typeface="Open Sans" panose="020B0606030504020204"/>
              <a:cs typeface="Open Sans" panose="020B0606030504020204"/>
              <a:sym typeface="Arial" panose="020B0604020202020204" pitchFamily="34" charset="0"/>
            </a:endParaRPr>
          </a:p>
        </p:txBody>
      </p:sp>
      <p:sp>
        <p:nvSpPr>
          <p:cNvPr id="27657" name="稻壳儿小白白(http://dwz.cn/Wu2UP)"/>
          <p:cNvSpPr>
            <a:spLocks noChangeAspect="1" noChangeArrowheads="1"/>
          </p:cNvSpPr>
          <p:nvPr/>
        </p:nvSpPr>
        <p:spPr bwMode="auto">
          <a:xfrm flipV="1">
            <a:off x="2447925" y="1384300"/>
            <a:ext cx="457200" cy="457200"/>
          </a:xfrm>
          <a:prstGeom prst="rtTriangle">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a:solidFill>
                <a:srgbClr val="FFFFFF"/>
              </a:solidFill>
              <a:sym typeface="Arial" panose="020B0604020202020204" pitchFamily="34" charset="0"/>
            </a:endParaRPr>
          </a:p>
        </p:txBody>
      </p:sp>
      <p:sp>
        <p:nvSpPr>
          <p:cNvPr id="27658" name="稻壳儿小白白(http://dwz.cn/Wu2UP)"/>
          <p:cNvSpPr>
            <a:spLocks noChangeAspect="1" noChangeArrowheads="1"/>
          </p:cNvSpPr>
          <p:nvPr/>
        </p:nvSpPr>
        <p:spPr bwMode="auto">
          <a:xfrm flipV="1">
            <a:off x="7321551" y="1384300"/>
            <a:ext cx="457200" cy="457200"/>
          </a:xfrm>
          <a:prstGeom prst="rtTriangle">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a:solidFill>
                <a:srgbClr val="FFFFFF"/>
              </a:solidFill>
              <a:sym typeface="Arial" panose="020B0604020202020204" pitchFamily="34" charset="0"/>
            </a:endParaRPr>
          </a:p>
        </p:txBody>
      </p:sp>
      <p:sp>
        <p:nvSpPr>
          <p:cNvPr id="27659" name="稻壳儿小白白(http://dwz.cn/Wu2UP)"/>
          <p:cNvSpPr>
            <a:spLocks noChangeAspect="1" noChangeArrowheads="1"/>
          </p:cNvSpPr>
          <p:nvPr/>
        </p:nvSpPr>
        <p:spPr bwMode="auto">
          <a:xfrm flipV="1">
            <a:off x="6351" y="3781425"/>
            <a:ext cx="457200" cy="457200"/>
          </a:xfrm>
          <a:prstGeom prst="rtTriangle">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a:solidFill>
                <a:srgbClr val="FFFFFF"/>
              </a:solidFill>
              <a:sym typeface="Arial" panose="020B0604020202020204" pitchFamily="34" charset="0"/>
            </a:endParaRPr>
          </a:p>
        </p:txBody>
      </p:sp>
      <p:sp>
        <p:nvSpPr>
          <p:cNvPr id="27660" name="稻壳儿小白白(http://dwz.cn/Wu2UP)"/>
          <p:cNvSpPr>
            <a:spLocks noChangeAspect="1" noChangeArrowheads="1"/>
          </p:cNvSpPr>
          <p:nvPr/>
        </p:nvSpPr>
        <p:spPr bwMode="auto">
          <a:xfrm flipV="1">
            <a:off x="4886325" y="3781425"/>
            <a:ext cx="457200" cy="457200"/>
          </a:xfrm>
          <a:prstGeom prst="rtTriangle">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a:solidFill>
                <a:srgbClr val="FFFFFF"/>
              </a:solidFill>
              <a:sym typeface="Arial" panose="020B0604020202020204" pitchFamily="34" charset="0"/>
            </a:endParaRPr>
          </a:p>
        </p:txBody>
      </p:sp>
      <p:sp>
        <p:nvSpPr>
          <p:cNvPr id="27661" name="稻壳儿小白白(http://dwz.cn/Wu2UP)"/>
          <p:cNvSpPr>
            <a:spLocks noChangeAspect="1" noChangeArrowheads="1"/>
          </p:cNvSpPr>
          <p:nvPr/>
        </p:nvSpPr>
        <p:spPr bwMode="auto">
          <a:xfrm flipV="1">
            <a:off x="9740900" y="3781425"/>
            <a:ext cx="457200" cy="457200"/>
          </a:xfrm>
          <a:prstGeom prst="rtTriangle">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a:solidFill>
                <a:srgbClr val="FFFFFF"/>
              </a:solidFill>
              <a:sym typeface="Arial" panose="020B0604020202020204" pitchFamily="34" charset="0"/>
            </a:endParaRPr>
          </a:p>
        </p:txBody>
      </p:sp>
      <p:sp>
        <p:nvSpPr>
          <p:cNvPr id="27662" name="稻壳儿小白白(http://dwz.cn/Wu2UP)"/>
          <p:cNvSpPr txBox="1">
            <a:spLocks noChangeArrowheads="1"/>
          </p:cNvSpPr>
          <p:nvPr/>
        </p:nvSpPr>
        <p:spPr bwMode="auto">
          <a:xfrm>
            <a:off x="7451725" y="2624142"/>
            <a:ext cx="2152651"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a:solidFill>
                  <a:schemeClr val="bg1"/>
                </a:solidFill>
                <a:sym typeface="Arial" panose="020B0604020202020204" pitchFamily="34" charset="0"/>
              </a:rPr>
              <a:t>单击编辑此项目的详细内容</a:t>
            </a:r>
            <a:endParaRPr lang="en-US" altLang="zh-CN" sz="1600">
              <a:solidFill>
                <a:schemeClr val="bg1"/>
              </a:solidFill>
              <a:sym typeface="Arial" panose="020B0604020202020204" pitchFamily="34" charset="0"/>
            </a:endParaRPr>
          </a:p>
        </p:txBody>
      </p:sp>
      <p:sp>
        <p:nvSpPr>
          <p:cNvPr id="27663" name="稻壳儿小白白(http://dwz.cn/Wu2UP)"/>
          <p:cNvSpPr txBox="1">
            <a:spLocks noChangeArrowheads="1"/>
          </p:cNvSpPr>
          <p:nvPr/>
        </p:nvSpPr>
        <p:spPr bwMode="auto">
          <a:xfrm>
            <a:off x="7450140" y="2127250"/>
            <a:ext cx="215423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b="1">
                <a:solidFill>
                  <a:schemeClr val="bg1"/>
                </a:solidFill>
                <a:ea typeface="Open Sans" panose="020B0606030504020204"/>
                <a:cs typeface="Open Sans" panose="020B0606030504020204"/>
                <a:sym typeface="Arial" panose="020B0604020202020204" pitchFamily="34" charset="0"/>
              </a:rPr>
              <a:t>添加项目</a:t>
            </a:r>
            <a:endParaRPr lang="en-US" altLang="zh-CN" sz="2800" b="1">
              <a:solidFill>
                <a:schemeClr val="bg1"/>
              </a:solidFill>
              <a:ea typeface="Open Sans" panose="020B0606030504020204"/>
              <a:cs typeface="Open Sans" panose="020B0606030504020204"/>
              <a:sym typeface="Arial" panose="020B0604020202020204" pitchFamily="34" charset="0"/>
            </a:endParaRPr>
          </a:p>
        </p:txBody>
      </p:sp>
      <p:sp>
        <p:nvSpPr>
          <p:cNvPr id="27664" name="稻壳儿小白白(http://dwz.cn/Wu2UP)"/>
          <p:cNvSpPr txBox="1">
            <a:spLocks noChangeArrowheads="1"/>
          </p:cNvSpPr>
          <p:nvPr/>
        </p:nvSpPr>
        <p:spPr bwMode="auto">
          <a:xfrm>
            <a:off x="147637" y="4800600"/>
            <a:ext cx="2152651"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a:solidFill>
                  <a:schemeClr val="bg1"/>
                </a:solidFill>
                <a:sym typeface="Arial" panose="020B0604020202020204" pitchFamily="34" charset="0"/>
              </a:rPr>
              <a:t>单击编辑此项目的详细内容</a:t>
            </a:r>
            <a:endParaRPr lang="en-US" altLang="zh-CN" sz="1600">
              <a:solidFill>
                <a:schemeClr val="bg1"/>
              </a:solidFill>
              <a:sym typeface="Arial" panose="020B0604020202020204" pitchFamily="34" charset="0"/>
            </a:endParaRPr>
          </a:p>
        </p:txBody>
      </p:sp>
      <p:sp>
        <p:nvSpPr>
          <p:cNvPr id="27665" name="稻壳儿小白白(http://dwz.cn/Wu2UP)"/>
          <p:cNvSpPr txBox="1">
            <a:spLocks noChangeArrowheads="1"/>
          </p:cNvSpPr>
          <p:nvPr/>
        </p:nvSpPr>
        <p:spPr bwMode="auto">
          <a:xfrm>
            <a:off x="146051" y="4302129"/>
            <a:ext cx="2154239"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b="1">
                <a:solidFill>
                  <a:schemeClr val="bg1"/>
                </a:solidFill>
                <a:ea typeface="Open Sans" panose="020B0606030504020204"/>
                <a:cs typeface="Open Sans" panose="020B0606030504020204"/>
                <a:sym typeface="Arial" panose="020B0604020202020204" pitchFamily="34" charset="0"/>
              </a:rPr>
              <a:t>添加项目</a:t>
            </a:r>
            <a:endParaRPr lang="en-US" altLang="zh-CN" sz="2800" b="1">
              <a:solidFill>
                <a:schemeClr val="bg1"/>
              </a:solidFill>
              <a:ea typeface="Open Sans" panose="020B0606030504020204"/>
              <a:cs typeface="Open Sans" panose="020B0606030504020204"/>
              <a:sym typeface="Arial" panose="020B0604020202020204" pitchFamily="34" charset="0"/>
            </a:endParaRPr>
          </a:p>
        </p:txBody>
      </p:sp>
      <p:sp>
        <p:nvSpPr>
          <p:cNvPr id="27666" name="稻壳儿小白白(http://dwz.cn/Wu2UP)"/>
          <p:cNvSpPr txBox="1">
            <a:spLocks noChangeArrowheads="1"/>
          </p:cNvSpPr>
          <p:nvPr/>
        </p:nvSpPr>
        <p:spPr bwMode="auto">
          <a:xfrm>
            <a:off x="5029201" y="4800600"/>
            <a:ext cx="2152651"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a:solidFill>
                  <a:schemeClr val="bg1"/>
                </a:solidFill>
                <a:sym typeface="Arial" panose="020B0604020202020204" pitchFamily="34" charset="0"/>
              </a:rPr>
              <a:t>单击编辑此项目的详细内容</a:t>
            </a:r>
            <a:endParaRPr lang="en-US" altLang="zh-CN" sz="1600">
              <a:solidFill>
                <a:schemeClr val="bg1"/>
              </a:solidFill>
              <a:sym typeface="Arial" panose="020B0604020202020204" pitchFamily="34" charset="0"/>
            </a:endParaRPr>
          </a:p>
        </p:txBody>
      </p:sp>
      <p:sp>
        <p:nvSpPr>
          <p:cNvPr id="27667" name="稻壳儿小白白(http://dwz.cn/Wu2UP)"/>
          <p:cNvSpPr txBox="1">
            <a:spLocks noChangeArrowheads="1"/>
          </p:cNvSpPr>
          <p:nvPr/>
        </p:nvSpPr>
        <p:spPr bwMode="auto">
          <a:xfrm>
            <a:off x="5027615" y="4302129"/>
            <a:ext cx="21542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b="1">
                <a:solidFill>
                  <a:schemeClr val="bg1"/>
                </a:solidFill>
                <a:ea typeface="Open Sans" panose="020B0606030504020204"/>
                <a:cs typeface="Open Sans" panose="020B0606030504020204"/>
                <a:sym typeface="Arial" panose="020B0604020202020204" pitchFamily="34" charset="0"/>
              </a:rPr>
              <a:t>添加项目</a:t>
            </a:r>
            <a:endParaRPr lang="en-US" altLang="zh-CN" sz="2800" b="1">
              <a:solidFill>
                <a:schemeClr val="bg1"/>
              </a:solidFill>
              <a:ea typeface="Open Sans" panose="020B0606030504020204"/>
              <a:cs typeface="Open Sans" panose="020B0606030504020204"/>
              <a:sym typeface="Arial" panose="020B0604020202020204" pitchFamily="34" charset="0"/>
            </a:endParaRPr>
          </a:p>
        </p:txBody>
      </p:sp>
      <p:sp>
        <p:nvSpPr>
          <p:cNvPr id="27668" name="稻壳儿小白白(http://dwz.cn/Wu2UP)"/>
          <p:cNvSpPr txBox="1">
            <a:spLocks noChangeArrowheads="1"/>
          </p:cNvSpPr>
          <p:nvPr/>
        </p:nvSpPr>
        <p:spPr bwMode="auto">
          <a:xfrm>
            <a:off x="9896477" y="4800600"/>
            <a:ext cx="2154239"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a:solidFill>
                  <a:schemeClr val="bg1"/>
                </a:solidFill>
                <a:sym typeface="Arial" panose="020B0604020202020204" pitchFamily="34" charset="0"/>
              </a:rPr>
              <a:t>单击编辑此项目的详细内容</a:t>
            </a:r>
            <a:endParaRPr lang="en-US" altLang="zh-CN" sz="1600">
              <a:solidFill>
                <a:schemeClr val="bg1"/>
              </a:solidFill>
              <a:sym typeface="Arial" panose="020B0604020202020204" pitchFamily="34" charset="0"/>
            </a:endParaRPr>
          </a:p>
        </p:txBody>
      </p:sp>
      <p:sp>
        <p:nvSpPr>
          <p:cNvPr id="27669" name="稻壳儿小白白(http://dwz.cn/Wu2UP)"/>
          <p:cNvSpPr txBox="1">
            <a:spLocks noChangeArrowheads="1"/>
          </p:cNvSpPr>
          <p:nvPr/>
        </p:nvSpPr>
        <p:spPr bwMode="auto">
          <a:xfrm>
            <a:off x="9894890" y="4302129"/>
            <a:ext cx="2155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b="1">
                <a:solidFill>
                  <a:schemeClr val="bg1"/>
                </a:solidFill>
                <a:ea typeface="Open Sans" panose="020B0606030504020204"/>
                <a:cs typeface="Open Sans" panose="020B0606030504020204"/>
                <a:sym typeface="Arial" panose="020B0604020202020204" pitchFamily="34" charset="0"/>
              </a:rPr>
              <a:t>添加项目</a:t>
            </a:r>
            <a:endParaRPr lang="en-US" altLang="zh-CN" sz="2800" b="1">
              <a:solidFill>
                <a:schemeClr val="bg1"/>
              </a:solidFill>
              <a:ea typeface="Open Sans" panose="020B0606030504020204"/>
              <a:cs typeface="Open Sans" panose="020B0606030504020204"/>
              <a:sym typeface="Arial" panose="020B0604020202020204" pitchFamily="34" charset="0"/>
            </a:endParaRPr>
          </a:p>
        </p:txBody>
      </p:sp>
      <p:sp>
        <p:nvSpPr>
          <p:cNvPr id="27670" name="稻壳儿小白白(http://dwz.cn/Wu2UP)"/>
          <p:cNvSpPr>
            <a:spLocks noChangeArrowheads="1"/>
          </p:cNvSpPr>
          <p:nvPr/>
        </p:nvSpPr>
        <p:spPr bwMode="auto">
          <a:xfrm>
            <a:off x="1" y="1384304"/>
            <a:ext cx="2446339" cy="2397125"/>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27671" name="稻壳儿小白白(http://dwz.cn/Wu2UP)"/>
          <p:cNvSpPr>
            <a:spLocks noChangeArrowheads="1"/>
          </p:cNvSpPr>
          <p:nvPr/>
        </p:nvSpPr>
        <p:spPr bwMode="auto">
          <a:xfrm>
            <a:off x="4876801" y="1384304"/>
            <a:ext cx="2446339" cy="2397125"/>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27672" name="稻壳儿小白白(http://dwz.cn/Wu2UP)"/>
          <p:cNvSpPr>
            <a:spLocks noChangeArrowheads="1"/>
          </p:cNvSpPr>
          <p:nvPr/>
        </p:nvSpPr>
        <p:spPr bwMode="auto">
          <a:xfrm>
            <a:off x="9759952" y="1384304"/>
            <a:ext cx="2447925" cy="2397125"/>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27673" name="稻壳儿小白白(http://dwz.cn/Wu2UP)"/>
          <p:cNvSpPr>
            <a:spLocks noChangeArrowheads="1"/>
          </p:cNvSpPr>
          <p:nvPr/>
        </p:nvSpPr>
        <p:spPr bwMode="auto">
          <a:xfrm>
            <a:off x="2438401" y="3781429"/>
            <a:ext cx="2446339" cy="23987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27674" name="稻壳儿小白白(http://dwz.cn/Wu2UP)"/>
          <p:cNvSpPr>
            <a:spLocks noChangeArrowheads="1"/>
          </p:cNvSpPr>
          <p:nvPr/>
        </p:nvSpPr>
        <p:spPr bwMode="auto">
          <a:xfrm>
            <a:off x="7315201" y="3781429"/>
            <a:ext cx="2446339" cy="23987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pic>
        <p:nvPicPr>
          <p:cNvPr id="27675" name="图片 32"/>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6" name="文本框 59"/>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成功项目展示</a:t>
            </a:r>
            <a:endParaRPr lang="zh-CN" altLang="en-US" sz="2400" b="1">
              <a:solidFill>
                <a:srgbClr val="117A68"/>
              </a:solidFill>
              <a:latin typeface="微软雅黑" panose="020B0503020204020204" pitchFamily="34" charset="-122"/>
            </a:endParaRPr>
          </a:p>
        </p:txBody>
      </p:sp>
      <p:sp>
        <p:nvSpPr>
          <p:cNvPr id="27677" name="文本框 60"/>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zh-CN" altLang="en-US" sz="3600">
              <a:solidFill>
                <a:schemeClr val="bg1"/>
              </a:solidFill>
              <a:latin typeface="Impact" panose="020B0806030902050204" pitchFamily="34"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稻壳儿小白白(http://dwz.cn/Wu2UP)"/>
          <p:cNvSpPr/>
          <p:nvPr/>
        </p:nvSpPr>
        <p:spPr bwMode="auto">
          <a:xfrm>
            <a:off x="3803652" y="1978029"/>
            <a:ext cx="1990725" cy="2035175"/>
          </a:xfrm>
          <a:custGeom>
            <a:avLst/>
            <a:gdLst>
              <a:gd name="T0" fmla="*/ 14737171 w 21600"/>
              <a:gd name="T1" fmla="*/ 33921374 h 21600"/>
              <a:gd name="T2" fmla="*/ 40304255 w 21600"/>
              <a:gd name="T3" fmla="*/ 33921374 h 21600"/>
              <a:gd name="T4" fmla="*/ 51406049 w 21600"/>
              <a:gd name="T5" fmla="*/ 88580803 h 21600"/>
              <a:gd name="T6" fmla="*/ 14737171 w 21600"/>
              <a:gd name="T7" fmla="*/ 33921374 h 21600"/>
              <a:gd name="T8" fmla="*/ 91735834 w 21600"/>
              <a:gd name="T9" fmla="*/ 12774869 h 21600"/>
              <a:gd name="T10" fmla="*/ 130451656 w 21600"/>
              <a:gd name="T11" fmla="*/ 28727908 h 21600"/>
              <a:gd name="T12" fmla="*/ 91735834 w 21600"/>
              <a:gd name="T13" fmla="*/ 44725420 h 21600"/>
              <a:gd name="T14" fmla="*/ 53019919 w 21600"/>
              <a:gd name="T15" fmla="*/ 28727908 h 21600"/>
              <a:gd name="T16" fmla="*/ 91735834 w 21600"/>
              <a:gd name="T17" fmla="*/ 12774869 h 21600"/>
              <a:gd name="T18" fmla="*/ 132065526 w 21600"/>
              <a:gd name="T19" fmla="*/ 88580803 h 21600"/>
              <a:gd name="T20" fmla="*/ 143167320 w 21600"/>
              <a:gd name="T21" fmla="*/ 33921374 h 21600"/>
              <a:gd name="T22" fmla="*/ 168742883 w 21600"/>
              <a:gd name="T23" fmla="*/ 33921374 h 21600"/>
              <a:gd name="T24" fmla="*/ 132065526 w 21600"/>
              <a:gd name="T25" fmla="*/ 88580803 h 21600"/>
              <a:gd name="T26" fmla="*/ 103763407 w 21600"/>
              <a:gd name="T27" fmla="*/ 141251604 h 21600"/>
              <a:gd name="T28" fmla="*/ 133271758 w 21600"/>
              <a:gd name="T29" fmla="*/ 105386073 h 21600"/>
              <a:gd name="T30" fmla="*/ 183471575 w 21600"/>
              <a:gd name="T31" fmla="*/ 26615095 h 21600"/>
              <a:gd name="T32" fmla="*/ 176251603 w 21600"/>
              <a:gd name="T33" fmla="*/ 19326531 h 21600"/>
              <a:gd name="T34" fmla="*/ 141298619 w 21600"/>
              <a:gd name="T35" fmla="*/ 19326531 h 21600"/>
              <a:gd name="T36" fmla="*/ 91735834 w 21600"/>
              <a:gd name="T37" fmla="*/ 0 h 21600"/>
              <a:gd name="T38" fmla="*/ 42181435 w 21600"/>
              <a:gd name="T39" fmla="*/ 19326531 h 21600"/>
              <a:gd name="T40" fmla="*/ 7219972 w 21600"/>
              <a:gd name="T41" fmla="*/ 19326531 h 21600"/>
              <a:gd name="T42" fmla="*/ 0 w 21600"/>
              <a:gd name="T43" fmla="*/ 26615095 h 21600"/>
              <a:gd name="T44" fmla="*/ 50216868 w 21600"/>
              <a:gd name="T45" fmla="*/ 105386073 h 21600"/>
              <a:gd name="T46" fmla="*/ 79708168 w 21600"/>
              <a:gd name="T47" fmla="*/ 141251604 h 21600"/>
              <a:gd name="T48" fmla="*/ 79708168 w 21600"/>
              <a:gd name="T49" fmla="*/ 154914317 h 21600"/>
              <a:gd name="T50" fmla="*/ 46386012 w 21600"/>
              <a:gd name="T51" fmla="*/ 172997978 h 21600"/>
              <a:gd name="T52" fmla="*/ 91735834 w 21600"/>
              <a:gd name="T53" fmla="*/ 191756356 h 21600"/>
              <a:gd name="T54" fmla="*/ 137085563 w 21600"/>
              <a:gd name="T55" fmla="*/ 172997978 h 21600"/>
              <a:gd name="T56" fmla="*/ 103763407 w 21600"/>
              <a:gd name="T57" fmla="*/ 154914317 h 21600"/>
              <a:gd name="T58" fmla="*/ 103763407 w 21600"/>
              <a:gd name="T59" fmla="*/ 141251604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lIns="38093" tIns="38093" rIns="38093" bIns="38093" anchor="ctr"/>
          <a:lstStyle/>
          <a:p>
            <a:endParaRPr lang="zh-CN" altLang="en-US"/>
          </a:p>
        </p:txBody>
      </p:sp>
      <p:sp>
        <p:nvSpPr>
          <p:cNvPr id="28675" name="稻壳儿小白白(http://dwz.cn/Wu2UP)"/>
          <p:cNvSpPr/>
          <p:nvPr/>
        </p:nvSpPr>
        <p:spPr bwMode="auto">
          <a:xfrm>
            <a:off x="1120776" y="1978029"/>
            <a:ext cx="1990725" cy="2035175"/>
          </a:xfrm>
          <a:custGeom>
            <a:avLst/>
            <a:gdLst>
              <a:gd name="T0" fmla="*/ 14737171 w 21600"/>
              <a:gd name="T1" fmla="*/ 33921374 h 21600"/>
              <a:gd name="T2" fmla="*/ 40304255 w 21600"/>
              <a:gd name="T3" fmla="*/ 33921374 h 21600"/>
              <a:gd name="T4" fmla="*/ 51406049 w 21600"/>
              <a:gd name="T5" fmla="*/ 88580803 h 21600"/>
              <a:gd name="T6" fmla="*/ 14737171 w 21600"/>
              <a:gd name="T7" fmla="*/ 33921374 h 21600"/>
              <a:gd name="T8" fmla="*/ 91735834 w 21600"/>
              <a:gd name="T9" fmla="*/ 12774869 h 21600"/>
              <a:gd name="T10" fmla="*/ 130451656 w 21600"/>
              <a:gd name="T11" fmla="*/ 28727908 h 21600"/>
              <a:gd name="T12" fmla="*/ 91735834 w 21600"/>
              <a:gd name="T13" fmla="*/ 44725420 h 21600"/>
              <a:gd name="T14" fmla="*/ 53019919 w 21600"/>
              <a:gd name="T15" fmla="*/ 28727908 h 21600"/>
              <a:gd name="T16" fmla="*/ 91735834 w 21600"/>
              <a:gd name="T17" fmla="*/ 12774869 h 21600"/>
              <a:gd name="T18" fmla="*/ 132065526 w 21600"/>
              <a:gd name="T19" fmla="*/ 88580803 h 21600"/>
              <a:gd name="T20" fmla="*/ 143167320 w 21600"/>
              <a:gd name="T21" fmla="*/ 33921374 h 21600"/>
              <a:gd name="T22" fmla="*/ 168742883 w 21600"/>
              <a:gd name="T23" fmla="*/ 33921374 h 21600"/>
              <a:gd name="T24" fmla="*/ 132065526 w 21600"/>
              <a:gd name="T25" fmla="*/ 88580803 h 21600"/>
              <a:gd name="T26" fmla="*/ 103763407 w 21600"/>
              <a:gd name="T27" fmla="*/ 141251604 h 21600"/>
              <a:gd name="T28" fmla="*/ 133271758 w 21600"/>
              <a:gd name="T29" fmla="*/ 105386073 h 21600"/>
              <a:gd name="T30" fmla="*/ 183471575 w 21600"/>
              <a:gd name="T31" fmla="*/ 26615095 h 21600"/>
              <a:gd name="T32" fmla="*/ 176251603 w 21600"/>
              <a:gd name="T33" fmla="*/ 19326531 h 21600"/>
              <a:gd name="T34" fmla="*/ 141298619 w 21600"/>
              <a:gd name="T35" fmla="*/ 19326531 h 21600"/>
              <a:gd name="T36" fmla="*/ 91735834 w 21600"/>
              <a:gd name="T37" fmla="*/ 0 h 21600"/>
              <a:gd name="T38" fmla="*/ 42181435 w 21600"/>
              <a:gd name="T39" fmla="*/ 19326531 h 21600"/>
              <a:gd name="T40" fmla="*/ 7219972 w 21600"/>
              <a:gd name="T41" fmla="*/ 19326531 h 21600"/>
              <a:gd name="T42" fmla="*/ 0 w 21600"/>
              <a:gd name="T43" fmla="*/ 26615095 h 21600"/>
              <a:gd name="T44" fmla="*/ 50216868 w 21600"/>
              <a:gd name="T45" fmla="*/ 105386073 h 21600"/>
              <a:gd name="T46" fmla="*/ 79708168 w 21600"/>
              <a:gd name="T47" fmla="*/ 141251604 h 21600"/>
              <a:gd name="T48" fmla="*/ 79708168 w 21600"/>
              <a:gd name="T49" fmla="*/ 154914317 h 21600"/>
              <a:gd name="T50" fmla="*/ 46386012 w 21600"/>
              <a:gd name="T51" fmla="*/ 172997978 h 21600"/>
              <a:gd name="T52" fmla="*/ 91735834 w 21600"/>
              <a:gd name="T53" fmla="*/ 191756356 h 21600"/>
              <a:gd name="T54" fmla="*/ 137085563 w 21600"/>
              <a:gd name="T55" fmla="*/ 172997978 h 21600"/>
              <a:gd name="T56" fmla="*/ 103763407 w 21600"/>
              <a:gd name="T57" fmla="*/ 154914317 h 21600"/>
              <a:gd name="T58" fmla="*/ 103763407 w 21600"/>
              <a:gd name="T59" fmla="*/ 141251604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lIns="38093" tIns="38093" rIns="38093" bIns="38093" anchor="ctr"/>
          <a:lstStyle/>
          <a:p>
            <a:endParaRPr lang="zh-CN" altLang="en-US"/>
          </a:p>
        </p:txBody>
      </p:sp>
      <p:sp>
        <p:nvSpPr>
          <p:cNvPr id="28676" name="稻壳儿小白白(http://dwz.cn/Wu2UP)"/>
          <p:cNvSpPr/>
          <p:nvPr/>
        </p:nvSpPr>
        <p:spPr bwMode="auto">
          <a:xfrm>
            <a:off x="9101140" y="1978029"/>
            <a:ext cx="1990725" cy="2035175"/>
          </a:xfrm>
          <a:custGeom>
            <a:avLst/>
            <a:gdLst>
              <a:gd name="T0" fmla="*/ 14737171 w 21600"/>
              <a:gd name="T1" fmla="*/ 33921374 h 21600"/>
              <a:gd name="T2" fmla="*/ 40304255 w 21600"/>
              <a:gd name="T3" fmla="*/ 33921374 h 21600"/>
              <a:gd name="T4" fmla="*/ 51406049 w 21600"/>
              <a:gd name="T5" fmla="*/ 88580803 h 21600"/>
              <a:gd name="T6" fmla="*/ 14737171 w 21600"/>
              <a:gd name="T7" fmla="*/ 33921374 h 21600"/>
              <a:gd name="T8" fmla="*/ 91735834 w 21600"/>
              <a:gd name="T9" fmla="*/ 12774869 h 21600"/>
              <a:gd name="T10" fmla="*/ 130451656 w 21600"/>
              <a:gd name="T11" fmla="*/ 28727908 h 21600"/>
              <a:gd name="T12" fmla="*/ 91735834 w 21600"/>
              <a:gd name="T13" fmla="*/ 44725420 h 21600"/>
              <a:gd name="T14" fmla="*/ 53019919 w 21600"/>
              <a:gd name="T15" fmla="*/ 28727908 h 21600"/>
              <a:gd name="T16" fmla="*/ 91735834 w 21600"/>
              <a:gd name="T17" fmla="*/ 12774869 h 21600"/>
              <a:gd name="T18" fmla="*/ 132065526 w 21600"/>
              <a:gd name="T19" fmla="*/ 88580803 h 21600"/>
              <a:gd name="T20" fmla="*/ 143167320 w 21600"/>
              <a:gd name="T21" fmla="*/ 33921374 h 21600"/>
              <a:gd name="T22" fmla="*/ 168742883 w 21600"/>
              <a:gd name="T23" fmla="*/ 33921374 h 21600"/>
              <a:gd name="T24" fmla="*/ 132065526 w 21600"/>
              <a:gd name="T25" fmla="*/ 88580803 h 21600"/>
              <a:gd name="T26" fmla="*/ 103763407 w 21600"/>
              <a:gd name="T27" fmla="*/ 141251604 h 21600"/>
              <a:gd name="T28" fmla="*/ 133271758 w 21600"/>
              <a:gd name="T29" fmla="*/ 105386073 h 21600"/>
              <a:gd name="T30" fmla="*/ 183471575 w 21600"/>
              <a:gd name="T31" fmla="*/ 26615095 h 21600"/>
              <a:gd name="T32" fmla="*/ 176251603 w 21600"/>
              <a:gd name="T33" fmla="*/ 19326531 h 21600"/>
              <a:gd name="T34" fmla="*/ 141298619 w 21600"/>
              <a:gd name="T35" fmla="*/ 19326531 h 21600"/>
              <a:gd name="T36" fmla="*/ 91735834 w 21600"/>
              <a:gd name="T37" fmla="*/ 0 h 21600"/>
              <a:gd name="T38" fmla="*/ 42181435 w 21600"/>
              <a:gd name="T39" fmla="*/ 19326531 h 21600"/>
              <a:gd name="T40" fmla="*/ 7219972 w 21600"/>
              <a:gd name="T41" fmla="*/ 19326531 h 21600"/>
              <a:gd name="T42" fmla="*/ 0 w 21600"/>
              <a:gd name="T43" fmla="*/ 26615095 h 21600"/>
              <a:gd name="T44" fmla="*/ 50216868 w 21600"/>
              <a:gd name="T45" fmla="*/ 105386073 h 21600"/>
              <a:gd name="T46" fmla="*/ 79708168 w 21600"/>
              <a:gd name="T47" fmla="*/ 141251604 h 21600"/>
              <a:gd name="T48" fmla="*/ 79708168 w 21600"/>
              <a:gd name="T49" fmla="*/ 154914317 h 21600"/>
              <a:gd name="T50" fmla="*/ 46386012 w 21600"/>
              <a:gd name="T51" fmla="*/ 172997978 h 21600"/>
              <a:gd name="T52" fmla="*/ 91735834 w 21600"/>
              <a:gd name="T53" fmla="*/ 191756356 h 21600"/>
              <a:gd name="T54" fmla="*/ 137085563 w 21600"/>
              <a:gd name="T55" fmla="*/ 172997978 h 21600"/>
              <a:gd name="T56" fmla="*/ 103763407 w 21600"/>
              <a:gd name="T57" fmla="*/ 154914317 h 21600"/>
              <a:gd name="T58" fmla="*/ 103763407 w 21600"/>
              <a:gd name="T59" fmla="*/ 141251604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lIns="38093" tIns="38093" rIns="38093" bIns="38093" anchor="ctr"/>
          <a:lstStyle/>
          <a:p>
            <a:endParaRPr lang="zh-CN" altLang="en-US"/>
          </a:p>
        </p:txBody>
      </p:sp>
      <p:sp>
        <p:nvSpPr>
          <p:cNvPr id="28677" name="稻壳儿小白白(http://dwz.cn/Wu2UP)"/>
          <p:cNvSpPr/>
          <p:nvPr/>
        </p:nvSpPr>
        <p:spPr bwMode="auto">
          <a:xfrm>
            <a:off x="6437316" y="1978029"/>
            <a:ext cx="1989137" cy="2035175"/>
          </a:xfrm>
          <a:custGeom>
            <a:avLst/>
            <a:gdLst>
              <a:gd name="T0" fmla="*/ 14713720 w 21600"/>
              <a:gd name="T1" fmla="*/ 33921374 h 21600"/>
              <a:gd name="T2" fmla="*/ 40240057 w 21600"/>
              <a:gd name="T3" fmla="*/ 33921374 h 21600"/>
              <a:gd name="T4" fmla="*/ 51324063 w 21600"/>
              <a:gd name="T5" fmla="*/ 88580803 h 21600"/>
              <a:gd name="T6" fmla="*/ 14713720 w 21600"/>
              <a:gd name="T7" fmla="*/ 33921374 h 21600"/>
              <a:gd name="T8" fmla="*/ 91589537 w 21600"/>
              <a:gd name="T9" fmla="*/ 12774869 h 21600"/>
              <a:gd name="T10" fmla="*/ 130243626 w 21600"/>
              <a:gd name="T11" fmla="*/ 28727908 h 21600"/>
              <a:gd name="T12" fmla="*/ 91589537 w 21600"/>
              <a:gd name="T13" fmla="*/ 44725420 h 21600"/>
              <a:gd name="T14" fmla="*/ 52935356 w 21600"/>
              <a:gd name="T15" fmla="*/ 28727908 h 21600"/>
              <a:gd name="T16" fmla="*/ 91589537 w 21600"/>
              <a:gd name="T17" fmla="*/ 12774869 h 21600"/>
              <a:gd name="T18" fmla="*/ 131854919 w 21600"/>
              <a:gd name="T19" fmla="*/ 88580803 h 21600"/>
              <a:gd name="T20" fmla="*/ 142938924 w 21600"/>
              <a:gd name="T21" fmla="*/ 33921374 h 21600"/>
              <a:gd name="T22" fmla="*/ 168473826 w 21600"/>
              <a:gd name="T23" fmla="*/ 33921374 h 21600"/>
              <a:gd name="T24" fmla="*/ 131854919 w 21600"/>
              <a:gd name="T25" fmla="*/ 88580803 h 21600"/>
              <a:gd name="T26" fmla="*/ 103597846 w 21600"/>
              <a:gd name="T27" fmla="*/ 141251604 h 21600"/>
              <a:gd name="T28" fmla="*/ 133059176 w 21600"/>
              <a:gd name="T29" fmla="*/ 105386073 h 21600"/>
              <a:gd name="T30" fmla="*/ 183178982 w 21600"/>
              <a:gd name="T31" fmla="*/ 26615095 h 21600"/>
              <a:gd name="T32" fmla="*/ 175970570 w 21600"/>
              <a:gd name="T33" fmla="*/ 19326531 h 21600"/>
              <a:gd name="T34" fmla="*/ 141073280 w 21600"/>
              <a:gd name="T35" fmla="*/ 19326531 h 21600"/>
              <a:gd name="T36" fmla="*/ 91589537 w 21600"/>
              <a:gd name="T37" fmla="*/ 0 h 21600"/>
              <a:gd name="T38" fmla="*/ 42114174 w 21600"/>
              <a:gd name="T39" fmla="*/ 19326531 h 21600"/>
              <a:gd name="T40" fmla="*/ 7208411 w 21600"/>
              <a:gd name="T41" fmla="*/ 19326531 h 21600"/>
              <a:gd name="T42" fmla="*/ 0 w 21600"/>
              <a:gd name="T43" fmla="*/ 26615095 h 21600"/>
              <a:gd name="T44" fmla="*/ 50136751 w 21600"/>
              <a:gd name="T45" fmla="*/ 105386073 h 21600"/>
              <a:gd name="T46" fmla="*/ 79581135 w 21600"/>
              <a:gd name="T47" fmla="*/ 141251604 h 21600"/>
              <a:gd name="T48" fmla="*/ 79581135 w 21600"/>
              <a:gd name="T49" fmla="*/ 154914317 h 21600"/>
              <a:gd name="T50" fmla="*/ 46312082 w 21600"/>
              <a:gd name="T51" fmla="*/ 172997978 h 21600"/>
              <a:gd name="T52" fmla="*/ 91589537 w 21600"/>
              <a:gd name="T53" fmla="*/ 191756356 h 21600"/>
              <a:gd name="T54" fmla="*/ 136866899 w 21600"/>
              <a:gd name="T55" fmla="*/ 172997978 h 21600"/>
              <a:gd name="T56" fmla="*/ 103597846 w 21600"/>
              <a:gd name="T57" fmla="*/ 154914317 h 21600"/>
              <a:gd name="T58" fmla="*/ 103597846 w 21600"/>
              <a:gd name="T59" fmla="*/ 141251604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lIns="38093" tIns="38093" rIns="38093" bIns="38093" anchor="ctr"/>
          <a:lstStyle/>
          <a:p>
            <a:endParaRPr lang="zh-CN" altLang="en-US"/>
          </a:p>
        </p:txBody>
      </p:sp>
      <p:sp>
        <p:nvSpPr>
          <p:cNvPr id="28678" name="稻壳儿小白白(http://dwz.cn/Wu2UP)"/>
          <p:cNvSpPr txBox="1">
            <a:spLocks noChangeArrowheads="1"/>
          </p:cNvSpPr>
          <p:nvPr/>
        </p:nvSpPr>
        <p:spPr bwMode="auto">
          <a:xfrm>
            <a:off x="1677990" y="2624139"/>
            <a:ext cx="901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GB" altLang="en-US" sz="2400" b="1">
                <a:solidFill>
                  <a:srgbClr val="FFFFFF"/>
                </a:solidFill>
                <a:ea typeface="Lato Black"/>
                <a:cs typeface="Lato Black"/>
                <a:sym typeface="Arial" panose="020B0604020202020204" pitchFamily="34" charset="0"/>
              </a:rPr>
              <a:t>2014</a:t>
            </a:r>
            <a:endParaRPr lang="en-GB" altLang="en-US" sz="2400" b="1">
              <a:solidFill>
                <a:srgbClr val="FFFFFF"/>
              </a:solidFill>
              <a:ea typeface="Lato Black"/>
              <a:cs typeface="Lato Black"/>
              <a:sym typeface="Arial" panose="020B0604020202020204" pitchFamily="34" charset="0"/>
            </a:endParaRPr>
          </a:p>
        </p:txBody>
      </p:sp>
      <p:sp>
        <p:nvSpPr>
          <p:cNvPr id="28679" name="稻壳儿小白白(http://dwz.cn/Wu2UP)"/>
          <p:cNvSpPr txBox="1">
            <a:spLocks noChangeArrowheads="1"/>
          </p:cNvSpPr>
          <p:nvPr/>
        </p:nvSpPr>
        <p:spPr bwMode="auto">
          <a:xfrm>
            <a:off x="4373563" y="2624139"/>
            <a:ext cx="901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GB" altLang="en-US" sz="2400" b="1">
                <a:solidFill>
                  <a:srgbClr val="FFFFFF"/>
                </a:solidFill>
                <a:ea typeface="Lato Black"/>
                <a:cs typeface="Lato Black"/>
                <a:sym typeface="Arial" panose="020B0604020202020204" pitchFamily="34" charset="0"/>
              </a:rPr>
              <a:t>2015</a:t>
            </a:r>
            <a:endParaRPr lang="en-GB" altLang="en-US" sz="2400" b="1">
              <a:solidFill>
                <a:srgbClr val="FFFFFF"/>
              </a:solidFill>
              <a:ea typeface="Lato Black"/>
              <a:cs typeface="Lato Black"/>
              <a:sym typeface="Arial" panose="020B0604020202020204" pitchFamily="34" charset="0"/>
            </a:endParaRPr>
          </a:p>
        </p:txBody>
      </p:sp>
      <p:sp>
        <p:nvSpPr>
          <p:cNvPr id="28680" name="稻壳儿小白白(http://dwz.cn/Wu2UP)"/>
          <p:cNvSpPr txBox="1">
            <a:spLocks noChangeArrowheads="1"/>
          </p:cNvSpPr>
          <p:nvPr/>
        </p:nvSpPr>
        <p:spPr bwMode="auto">
          <a:xfrm>
            <a:off x="6951663" y="2624139"/>
            <a:ext cx="901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GB" altLang="en-US" sz="2400" b="1">
                <a:solidFill>
                  <a:srgbClr val="FFFFFF"/>
                </a:solidFill>
                <a:ea typeface="Lato Black"/>
                <a:cs typeface="Lato Black"/>
                <a:sym typeface="Arial" panose="020B0604020202020204" pitchFamily="34" charset="0"/>
              </a:rPr>
              <a:t>2016</a:t>
            </a:r>
            <a:endParaRPr lang="en-GB" altLang="en-US" sz="2400" b="1">
              <a:solidFill>
                <a:srgbClr val="FFFFFF"/>
              </a:solidFill>
              <a:ea typeface="Lato Black"/>
              <a:cs typeface="Lato Black"/>
              <a:sym typeface="Arial" panose="020B0604020202020204" pitchFamily="34" charset="0"/>
            </a:endParaRPr>
          </a:p>
        </p:txBody>
      </p:sp>
      <p:sp>
        <p:nvSpPr>
          <p:cNvPr id="28681" name="稻壳儿小白白(http://dwz.cn/Wu2UP)"/>
          <p:cNvSpPr txBox="1">
            <a:spLocks noChangeArrowheads="1"/>
          </p:cNvSpPr>
          <p:nvPr/>
        </p:nvSpPr>
        <p:spPr bwMode="auto">
          <a:xfrm>
            <a:off x="9645651" y="2624139"/>
            <a:ext cx="901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GB" altLang="en-US" sz="2400" b="1">
                <a:solidFill>
                  <a:srgbClr val="FFFFFF"/>
                </a:solidFill>
                <a:ea typeface="Lato Black"/>
                <a:cs typeface="Lato Black"/>
                <a:sym typeface="Arial" panose="020B0604020202020204" pitchFamily="34" charset="0"/>
              </a:rPr>
              <a:t>2017</a:t>
            </a:r>
            <a:endParaRPr lang="en-GB" altLang="en-US" sz="2400" b="1">
              <a:solidFill>
                <a:srgbClr val="FFFFFF"/>
              </a:solidFill>
              <a:ea typeface="Lato Black"/>
              <a:cs typeface="Lato Black"/>
              <a:sym typeface="Arial" panose="020B0604020202020204" pitchFamily="34" charset="0"/>
            </a:endParaRPr>
          </a:p>
        </p:txBody>
      </p:sp>
      <p:sp>
        <p:nvSpPr>
          <p:cNvPr id="28682" name="稻壳儿小白白(http://dwz.cn/Wu2UP)"/>
          <p:cNvSpPr txBox="1">
            <a:spLocks noChangeArrowheads="1"/>
          </p:cNvSpPr>
          <p:nvPr/>
        </p:nvSpPr>
        <p:spPr bwMode="auto">
          <a:xfrm>
            <a:off x="1171578" y="4292604"/>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获得的荣誉</a:t>
            </a:r>
            <a:endParaRPr lang="en-US" altLang="zh-CN" sz="1600" b="1">
              <a:solidFill>
                <a:srgbClr val="445469"/>
              </a:solidFill>
              <a:sym typeface="Arial" panose="020B0604020202020204" pitchFamily="34" charset="0"/>
            </a:endParaRPr>
          </a:p>
        </p:txBody>
      </p:sp>
      <p:sp>
        <p:nvSpPr>
          <p:cNvPr id="28683" name="稻壳儿小白白(http://dwz.cn/Wu2UP)"/>
          <p:cNvSpPr txBox="1">
            <a:spLocks noChangeArrowheads="1"/>
          </p:cNvSpPr>
          <p:nvPr/>
        </p:nvSpPr>
        <p:spPr bwMode="auto">
          <a:xfrm>
            <a:off x="1171575" y="4606925"/>
            <a:ext cx="2020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8684" name="稻壳儿小白白(http://dwz.cn/Wu2UP)"/>
          <p:cNvSpPr txBox="1">
            <a:spLocks noChangeArrowheads="1"/>
          </p:cNvSpPr>
          <p:nvPr/>
        </p:nvSpPr>
        <p:spPr bwMode="auto">
          <a:xfrm>
            <a:off x="3841753" y="4292604"/>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获得的荣誉</a:t>
            </a:r>
            <a:endParaRPr lang="en-US" altLang="zh-CN" sz="1600" b="1">
              <a:solidFill>
                <a:srgbClr val="445469"/>
              </a:solidFill>
              <a:sym typeface="Arial" panose="020B0604020202020204" pitchFamily="34" charset="0"/>
            </a:endParaRPr>
          </a:p>
        </p:txBody>
      </p:sp>
      <p:sp>
        <p:nvSpPr>
          <p:cNvPr id="28685" name="稻壳儿小白白(http://dwz.cn/Wu2UP)"/>
          <p:cNvSpPr txBox="1">
            <a:spLocks noChangeArrowheads="1"/>
          </p:cNvSpPr>
          <p:nvPr/>
        </p:nvSpPr>
        <p:spPr bwMode="auto">
          <a:xfrm>
            <a:off x="3841750" y="4606925"/>
            <a:ext cx="201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8686" name="稻壳儿小白白(http://dwz.cn/Wu2UP)"/>
          <p:cNvSpPr txBox="1">
            <a:spLocks noChangeArrowheads="1"/>
          </p:cNvSpPr>
          <p:nvPr/>
        </p:nvSpPr>
        <p:spPr bwMode="auto">
          <a:xfrm>
            <a:off x="6437316" y="4292604"/>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获得的荣誉</a:t>
            </a:r>
            <a:endParaRPr lang="en-US" altLang="zh-CN" sz="1600" b="1">
              <a:solidFill>
                <a:srgbClr val="445469"/>
              </a:solidFill>
              <a:sym typeface="Arial" panose="020B0604020202020204" pitchFamily="34" charset="0"/>
            </a:endParaRPr>
          </a:p>
        </p:txBody>
      </p:sp>
      <p:sp>
        <p:nvSpPr>
          <p:cNvPr id="28687" name="稻壳儿小白白(http://dwz.cn/Wu2UP)"/>
          <p:cNvSpPr txBox="1">
            <a:spLocks noChangeArrowheads="1"/>
          </p:cNvSpPr>
          <p:nvPr/>
        </p:nvSpPr>
        <p:spPr bwMode="auto">
          <a:xfrm>
            <a:off x="6437315" y="4606925"/>
            <a:ext cx="2020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8688" name="稻壳儿小白白(http://dwz.cn/Wu2UP)"/>
          <p:cNvSpPr txBox="1">
            <a:spLocks noChangeArrowheads="1"/>
          </p:cNvSpPr>
          <p:nvPr/>
        </p:nvSpPr>
        <p:spPr bwMode="auto">
          <a:xfrm>
            <a:off x="9139241" y="4292604"/>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获得的荣誉</a:t>
            </a:r>
            <a:endParaRPr lang="en-US" altLang="zh-CN" sz="1600" b="1">
              <a:solidFill>
                <a:srgbClr val="445469"/>
              </a:solidFill>
              <a:sym typeface="Arial" panose="020B0604020202020204" pitchFamily="34" charset="0"/>
            </a:endParaRPr>
          </a:p>
        </p:txBody>
      </p:sp>
      <p:sp>
        <p:nvSpPr>
          <p:cNvPr id="28689" name="稻壳儿小白白(http://dwz.cn/Wu2UP)"/>
          <p:cNvSpPr txBox="1">
            <a:spLocks noChangeArrowheads="1"/>
          </p:cNvSpPr>
          <p:nvPr/>
        </p:nvSpPr>
        <p:spPr bwMode="auto">
          <a:xfrm>
            <a:off x="9139239" y="4606925"/>
            <a:ext cx="201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pic>
        <p:nvPicPr>
          <p:cNvPr id="28690" name="图片 27"/>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1" name="文本框 28"/>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成功项目展示</a:t>
            </a:r>
            <a:endParaRPr lang="zh-CN" altLang="en-US" sz="2400" b="1">
              <a:solidFill>
                <a:srgbClr val="117A68"/>
              </a:solidFill>
              <a:latin typeface="微软雅黑" panose="020B0503020204020204" pitchFamily="34" charset="-122"/>
            </a:endParaRPr>
          </a:p>
        </p:txBody>
      </p:sp>
      <p:sp>
        <p:nvSpPr>
          <p:cNvPr id="28692" name="文本框 30"/>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zh-CN" altLang="en-US" sz="3600">
              <a:solidFill>
                <a:schemeClr val="bg1"/>
              </a:solidFill>
              <a:latin typeface="Impact" panose="020B0806030902050204" pitchFamily="34" charset="0"/>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稻壳儿小白白(http://dwz.cn/Wu2UP)"/>
          <p:cNvSpPr>
            <a:spLocks noChangeArrowheads="1"/>
          </p:cNvSpPr>
          <p:nvPr/>
        </p:nvSpPr>
        <p:spPr bwMode="auto">
          <a:xfrm>
            <a:off x="827088" y="1420813"/>
            <a:ext cx="2438400" cy="3408362"/>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30723" name="稻壳儿小白白(http://dwz.cn/Wu2UP)"/>
          <p:cNvSpPr>
            <a:spLocks noChangeArrowheads="1"/>
          </p:cNvSpPr>
          <p:nvPr/>
        </p:nvSpPr>
        <p:spPr bwMode="auto">
          <a:xfrm>
            <a:off x="3556000" y="1420813"/>
            <a:ext cx="2438400" cy="3408362"/>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30724" name="稻壳儿小白白(http://dwz.cn/Wu2UP)"/>
          <p:cNvSpPr>
            <a:spLocks noChangeArrowheads="1"/>
          </p:cNvSpPr>
          <p:nvPr/>
        </p:nvSpPr>
        <p:spPr bwMode="auto">
          <a:xfrm>
            <a:off x="6197600" y="1420813"/>
            <a:ext cx="2438400" cy="3408362"/>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30725" name="稻壳儿小白白(http://dwz.cn/Wu2UP)"/>
          <p:cNvSpPr>
            <a:spLocks noChangeArrowheads="1"/>
          </p:cNvSpPr>
          <p:nvPr/>
        </p:nvSpPr>
        <p:spPr bwMode="auto">
          <a:xfrm>
            <a:off x="8839200" y="1420813"/>
            <a:ext cx="2438400" cy="3408362"/>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30726" name="稻壳儿小白白(http://dwz.cn/Wu2UP)"/>
          <p:cNvSpPr>
            <a:spLocks noChangeArrowheads="1"/>
          </p:cNvSpPr>
          <p:nvPr/>
        </p:nvSpPr>
        <p:spPr bwMode="auto">
          <a:xfrm>
            <a:off x="827089" y="5224466"/>
            <a:ext cx="95297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a:solidFill>
                  <a:srgbClr val="445469"/>
                </a:solidFill>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600">
              <a:solidFill>
                <a:srgbClr val="445469"/>
              </a:solidFill>
              <a:sym typeface="Arial" panose="020B0604020202020204" pitchFamily="34" charset="0"/>
            </a:endParaRPr>
          </a:p>
        </p:txBody>
      </p:sp>
      <p:pic>
        <p:nvPicPr>
          <p:cNvPr id="30727" name="图片 22"/>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文本框 23"/>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成功项目展示</a:t>
            </a:r>
            <a:endParaRPr lang="zh-CN" altLang="en-US" sz="2400" b="1">
              <a:solidFill>
                <a:srgbClr val="117A68"/>
              </a:solidFill>
              <a:latin typeface="微软雅黑" panose="020B0503020204020204" pitchFamily="34" charset="-122"/>
            </a:endParaRPr>
          </a:p>
        </p:txBody>
      </p:sp>
      <p:sp>
        <p:nvSpPr>
          <p:cNvPr id="30729" name="文本框 24"/>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zh-CN" altLang="en-US" sz="3600">
              <a:solidFill>
                <a:schemeClr val="bg1"/>
              </a:solidFill>
              <a:latin typeface="Impact" panose="020B0806030902050204" pitchFamily="34"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稻壳儿小白白(http://dwz.cn/Wu2UP)"/>
          <p:cNvSpPr>
            <a:spLocks noChangeArrowheads="1"/>
          </p:cNvSpPr>
          <p:nvPr/>
        </p:nvSpPr>
        <p:spPr bwMode="auto">
          <a:xfrm>
            <a:off x="914400" y="1397004"/>
            <a:ext cx="2519363" cy="14716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32771" name="稻壳儿小白白(http://dwz.cn/Wu2UP)"/>
          <p:cNvSpPr>
            <a:spLocks noChangeArrowheads="1"/>
          </p:cNvSpPr>
          <p:nvPr/>
        </p:nvSpPr>
        <p:spPr bwMode="auto">
          <a:xfrm>
            <a:off x="3552827" y="1397004"/>
            <a:ext cx="2520951" cy="14716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32772" name="稻壳儿小白白(http://dwz.cn/Wu2UP)"/>
          <p:cNvSpPr>
            <a:spLocks noChangeArrowheads="1"/>
          </p:cNvSpPr>
          <p:nvPr/>
        </p:nvSpPr>
        <p:spPr bwMode="auto">
          <a:xfrm>
            <a:off x="6191251" y="1397004"/>
            <a:ext cx="2520951" cy="14716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32773" name="稻壳儿小白白(http://dwz.cn/Wu2UP)"/>
          <p:cNvSpPr>
            <a:spLocks noChangeArrowheads="1"/>
          </p:cNvSpPr>
          <p:nvPr/>
        </p:nvSpPr>
        <p:spPr bwMode="auto">
          <a:xfrm>
            <a:off x="8831264" y="1397004"/>
            <a:ext cx="2519363" cy="14716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32774" name="稻壳儿小白白(http://dwz.cn/Wu2UP)"/>
          <p:cNvSpPr>
            <a:spLocks noChangeArrowheads="1"/>
          </p:cNvSpPr>
          <p:nvPr/>
        </p:nvSpPr>
        <p:spPr bwMode="auto">
          <a:xfrm>
            <a:off x="914400" y="2997204"/>
            <a:ext cx="2519363" cy="14716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32775" name="稻壳儿小白白(http://dwz.cn/Wu2UP)"/>
          <p:cNvSpPr>
            <a:spLocks noChangeArrowheads="1"/>
          </p:cNvSpPr>
          <p:nvPr/>
        </p:nvSpPr>
        <p:spPr bwMode="auto">
          <a:xfrm>
            <a:off x="3552827" y="2997204"/>
            <a:ext cx="2520951" cy="14716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32776" name="稻壳儿小白白(http://dwz.cn/Wu2UP)"/>
          <p:cNvSpPr>
            <a:spLocks noChangeArrowheads="1"/>
          </p:cNvSpPr>
          <p:nvPr/>
        </p:nvSpPr>
        <p:spPr bwMode="auto">
          <a:xfrm>
            <a:off x="6191251" y="2997204"/>
            <a:ext cx="2520951" cy="14716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32777" name="稻壳儿小白白(http://dwz.cn/Wu2UP)"/>
          <p:cNvSpPr>
            <a:spLocks noChangeArrowheads="1"/>
          </p:cNvSpPr>
          <p:nvPr/>
        </p:nvSpPr>
        <p:spPr bwMode="auto">
          <a:xfrm>
            <a:off x="8831264" y="2997204"/>
            <a:ext cx="2519363" cy="14716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32778" name="稻壳儿小白白(http://dwz.cn/Wu2UP)"/>
          <p:cNvSpPr>
            <a:spLocks noChangeArrowheads="1"/>
          </p:cNvSpPr>
          <p:nvPr/>
        </p:nvSpPr>
        <p:spPr bwMode="auto">
          <a:xfrm>
            <a:off x="914400" y="4595813"/>
            <a:ext cx="2519363" cy="147320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32779" name="稻壳儿小白白(http://dwz.cn/Wu2UP)"/>
          <p:cNvSpPr>
            <a:spLocks noChangeArrowheads="1"/>
          </p:cNvSpPr>
          <p:nvPr/>
        </p:nvSpPr>
        <p:spPr bwMode="auto">
          <a:xfrm>
            <a:off x="3552827" y="4595813"/>
            <a:ext cx="2520951" cy="147320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32780" name="稻壳儿小白白(http://dwz.cn/Wu2UP)"/>
          <p:cNvSpPr>
            <a:spLocks noChangeArrowheads="1"/>
          </p:cNvSpPr>
          <p:nvPr/>
        </p:nvSpPr>
        <p:spPr bwMode="auto">
          <a:xfrm>
            <a:off x="6191251" y="4595813"/>
            <a:ext cx="2520951" cy="147320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32781" name="稻壳儿小白白(http://dwz.cn/Wu2UP)"/>
          <p:cNvSpPr>
            <a:spLocks noChangeArrowheads="1"/>
          </p:cNvSpPr>
          <p:nvPr/>
        </p:nvSpPr>
        <p:spPr bwMode="auto">
          <a:xfrm>
            <a:off x="8831264" y="4595813"/>
            <a:ext cx="2519363" cy="147320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pic>
        <p:nvPicPr>
          <p:cNvPr id="32782" name="图片 31"/>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3" name="文本框 37"/>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成功项目展示</a:t>
            </a:r>
            <a:endParaRPr lang="zh-CN" altLang="en-US" sz="2400" b="1">
              <a:solidFill>
                <a:srgbClr val="117A68"/>
              </a:solidFill>
              <a:latin typeface="微软雅黑" panose="020B0503020204020204" pitchFamily="34" charset="-122"/>
            </a:endParaRPr>
          </a:p>
        </p:txBody>
      </p:sp>
      <p:sp>
        <p:nvSpPr>
          <p:cNvPr id="32784" name="文本框 38"/>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zh-CN" altLang="en-US" sz="3600">
              <a:solidFill>
                <a:schemeClr val="bg1"/>
              </a:solidFill>
              <a:latin typeface="Impact" panose="020B0806030902050204" pitchFamily="34"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稻壳儿小白白(http://dwz.cn/Wu2UP)"/>
          <p:cNvSpPr>
            <a:spLocks noChangeArrowheads="1"/>
          </p:cNvSpPr>
          <p:nvPr/>
        </p:nvSpPr>
        <p:spPr bwMode="auto">
          <a:xfrm>
            <a:off x="4741863" y="3643313"/>
            <a:ext cx="912812" cy="380365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ym typeface="Arial" panose="020B0604020202020204" pitchFamily="34" charset="0"/>
            </a:endParaRPr>
          </a:p>
        </p:txBody>
      </p:sp>
      <p:sp>
        <p:nvSpPr>
          <p:cNvPr id="34819" name="稻壳儿小白白(http://dwz.cn/Wu2UP)"/>
          <p:cNvSpPr/>
          <p:nvPr/>
        </p:nvSpPr>
        <p:spPr bwMode="auto">
          <a:xfrm>
            <a:off x="4284663" y="3116265"/>
            <a:ext cx="457200" cy="1063625"/>
          </a:xfrm>
          <a:custGeom>
            <a:avLst/>
            <a:gdLst>
              <a:gd name="T0" fmla="*/ 521276409 w 401"/>
              <a:gd name="T1" fmla="*/ 600443045 h 935"/>
              <a:gd name="T2" fmla="*/ 0 w 401"/>
              <a:gd name="T3" fmla="*/ 0 h 935"/>
              <a:gd name="T4" fmla="*/ 0 w 401"/>
              <a:gd name="T5" fmla="*/ 609501490 h 935"/>
              <a:gd name="T6" fmla="*/ 521276409 w 401"/>
              <a:gd name="T7" fmla="*/ 1209944535 h 935"/>
              <a:gd name="T8" fmla="*/ 521276409 w 401"/>
              <a:gd name="T9" fmla="*/ 600443045 h 9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1" h="935">
                <a:moveTo>
                  <a:pt x="401" y="464"/>
                </a:moveTo>
                <a:lnTo>
                  <a:pt x="0" y="0"/>
                </a:lnTo>
                <a:lnTo>
                  <a:pt x="0" y="471"/>
                </a:lnTo>
                <a:lnTo>
                  <a:pt x="401" y="935"/>
                </a:lnTo>
                <a:lnTo>
                  <a:pt x="401" y="464"/>
                </a:lnTo>
                <a:close/>
              </a:path>
            </a:pathLst>
          </a:custGeom>
          <a:solidFill>
            <a:srgbClr val="28967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0" name="稻壳儿小白白(http://dwz.cn/Wu2UP)"/>
          <p:cNvSpPr/>
          <p:nvPr/>
        </p:nvSpPr>
        <p:spPr bwMode="auto">
          <a:xfrm>
            <a:off x="4284663" y="3116263"/>
            <a:ext cx="1370012" cy="527050"/>
          </a:xfrm>
          <a:custGeom>
            <a:avLst/>
            <a:gdLst>
              <a:gd name="T0" fmla="*/ 1037982486 w 1205"/>
              <a:gd name="T1" fmla="*/ 0 h 464"/>
              <a:gd name="T2" fmla="*/ 0 w 1205"/>
              <a:gd name="T3" fmla="*/ 0 h 464"/>
              <a:gd name="T4" fmla="*/ 518345461 w 1205"/>
              <a:gd name="T5" fmla="*/ 598667462 h 464"/>
              <a:gd name="T6" fmla="*/ 1557620647 w 1205"/>
              <a:gd name="T7" fmla="*/ 598667462 h 464"/>
              <a:gd name="T8" fmla="*/ 1037982486 w 1205"/>
              <a:gd name="T9" fmla="*/ 0 h 4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5" h="464">
                <a:moveTo>
                  <a:pt x="803" y="0"/>
                </a:moveTo>
                <a:lnTo>
                  <a:pt x="0" y="0"/>
                </a:lnTo>
                <a:lnTo>
                  <a:pt x="401" y="464"/>
                </a:lnTo>
                <a:lnTo>
                  <a:pt x="1205" y="464"/>
                </a:lnTo>
                <a:lnTo>
                  <a:pt x="803" y="0"/>
                </a:lnTo>
                <a:close/>
              </a:path>
            </a:pathLst>
          </a:custGeom>
          <a:solidFill>
            <a:srgbClr val="5AC8A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1" name="稻壳儿小白白(http://dwz.cn/Wu2UP)"/>
          <p:cNvSpPr>
            <a:spLocks noChangeArrowheads="1"/>
          </p:cNvSpPr>
          <p:nvPr/>
        </p:nvSpPr>
        <p:spPr bwMode="auto">
          <a:xfrm>
            <a:off x="3829052" y="4179892"/>
            <a:ext cx="912813" cy="3267075"/>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34822" name="稻壳儿小白白(http://dwz.cn/Wu2UP)"/>
          <p:cNvSpPr/>
          <p:nvPr/>
        </p:nvSpPr>
        <p:spPr bwMode="auto">
          <a:xfrm>
            <a:off x="3373439" y="3652838"/>
            <a:ext cx="455612" cy="1060450"/>
          </a:xfrm>
          <a:custGeom>
            <a:avLst/>
            <a:gdLst>
              <a:gd name="T0" fmla="*/ 517661582 w 401"/>
              <a:gd name="T1" fmla="*/ 596863224 h 935"/>
              <a:gd name="T2" fmla="*/ 0 w 401"/>
              <a:gd name="T3" fmla="*/ 0 h 935"/>
              <a:gd name="T4" fmla="*/ 0 w 401"/>
              <a:gd name="T5" fmla="*/ 607154693 h 935"/>
              <a:gd name="T6" fmla="*/ 517661582 w 401"/>
              <a:gd name="T7" fmla="*/ 1202731767 h 935"/>
              <a:gd name="T8" fmla="*/ 517661582 w 401"/>
              <a:gd name="T9" fmla="*/ 596863224 h 9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1" h="935">
                <a:moveTo>
                  <a:pt x="401" y="464"/>
                </a:moveTo>
                <a:lnTo>
                  <a:pt x="0" y="0"/>
                </a:lnTo>
                <a:lnTo>
                  <a:pt x="0" y="472"/>
                </a:lnTo>
                <a:lnTo>
                  <a:pt x="401" y="935"/>
                </a:lnTo>
                <a:lnTo>
                  <a:pt x="401" y="464"/>
                </a:lnTo>
                <a:close/>
              </a:path>
            </a:pathLst>
          </a:custGeom>
          <a:solidFill>
            <a:srgbClr val="0E62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3" name="稻壳儿小白白(http://dwz.cn/Wu2UP)"/>
          <p:cNvSpPr/>
          <p:nvPr/>
        </p:nvSpPr>
        <p:spPr bwMode="auto">
          <a:xfrm>
            <a:off x="3373441" y="3651250"/>
            <a:ext cx="1368425" cy="527050"/>
          </a:xfrm>
          <a:custGeom>
            <a:avLst/>
            <a:gdLst>
              <a:gd name="T0" fmla="*/ 1037300247 w 1204"/>
              <a:gd name="T1" fmla="*/ 0 h 464"/>
              <a:gd name="T2" fmla="*/ 0 w 1204"/>
              <a:gd name="T3" fmla="*/ 0 h 464"/>
              <a:gd name="T4" fmla="*/ 518004554 w 1204"/>
              <a:gd name="T5" fmla="*/ 598667462 h 464"/>
              <a:gd name="T6" fmla="*/ 1555304801 w 1204"/>
              <a:gd name="T7" fmla="*/ 598667462 h 464"/>
              <a:gd name="T8" fmla="*/ 1037300247 w 1204"/>
              <a:gd name="T9" fmla="*/ 0 h 4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4" h="464">
                <a:moveTo>
                  <a:pt x="803" y="0"/>
                </a:moveTo>
                <a:lnTo>
                  <a:pt x="0" y="0"/>
                </a:lnTo>
                <a:lnTo>
                  <a:pt x="401" y="464"/>
                </a:lnTo>
                <a:lnTo>
                  <a:pt x="1204" y="464"/>
                </a:lnTo>
                <a:lnTo>
                  <a:pt x="803" y="0"/>
                </a:lnTo>
                <a:close/>
              </a:path>
            </a:pathLst>
          </a:custGeom>
          <a:solidFill>
            <a:srgbClr val="40948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4" name="稻壳儿小白白(http://dwz.cn/Wu2UP)"/>
          <p:cNvSpPr/>
          <p:nvPr/>
        </p:nvSpPr>
        <p:spPr bwMode="auto">
          <a:xfrm>
            <a:off x="2459039" y="4187825"/>
            <a:ext cx="457200" cy="1062038"/>
          </a:xfrm>
          <a:custGeom>
            <a:avLst/>
            <a:gdLst>
              <a:gd name="T0" fmla="*/ 519979701 w 402"/>
              <a:gd name="T1" fmla="*/ 598642621 h 934"/>
              <a:gd name="T2" fmla="*/ 0 w 402"/>
              <a:gd name="T3" fmla="*/ 0 h 934"/>
              <a:gd name="T4" fmla="*/ 0 w 402"/>
              <a:gd name="T5" fmla="*/ 608985552 h 934"/>
              <a:gd name="T6" fmla="*/ 519979701 w 402"/>
              <a:gd name="T7" fmla="*/ 1207628173 h 934"/>
              <a:gd name="T8" fmla="*/ 519979701 w 402"/>
              <a:gd name="T9" fmla="*/ 598642621 h 9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2" h="934">
                <a:moveTo>
                  <a:pt x="402" y="463"/>
                </a:moveTo>
                <a:lnTo>
                  <a:pt x="0" y="0"/>
                </a:lnTo>
                <a:lnTo>
                  <a:pt x="0" y="471"/>
                </a:lnTo>
                <a:lnTo>
                  <a:pt x="402" y="934"/>
                </a:lnTo>
                <a:lnTo>
                  <a:pt x="402" y="463"/>
                </a:lnTo>
                <a:close/>
              </a:path>
            </a:pathLst>
          </a:custGeom>
          <a:solidFill>
            <a:srgbClr val="28967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5" name="稻壳儿小白白(http://dwz.cn/Wu2UP)"/>
          <p:cNvSpPr>
            <a:spLocks noChangeArrowheads="1"/>
          </p:cNvSpPr>
          <p:nvPr/>
        </p:nvSpPr>
        <p:spPr bwMode="auto">
          <a:xfrm>
            <a:off x="2916240" y="4714875"/>
            <a:ext cx="954087" cy="273208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ym typeface="Arial" panose="020B0604020202020204" pitchFamily="34" charset="0"/>
            </a:endParaRPr>
          </a:p>
        </p:txBody>
      </p:sp>
      <p:sp>
        <p:nvSpPr>
          <p:cNvPr id="34826" name="稻壳儿小白白(http://dwz.cn/Wu2UP)"/>
          <p:cNvSpPr/>
          <p:nvPr/>
        </p:nvSpPr>
        <p:spPr bwMode="auto">
          <a:xfrm>
            <a:off x="2459039" y="4187829"/>
            <a:ext cx="1370012" cy="525463"/>
          </a:xfrm>
          <a:custGeom>
            <a:avLst/>
            <a:gdLst>
              <a:gd name="T0" fmla="*/ 1039275186 w 1205"/>
              <a:gd name="T1" fmla="*/ 0 h 463"/>
              <a:gd name="T2" fmla="*/ 0 w 1205"/>
              <a:gd name="T3" fmla="*/ 0 h 463"/>
              <a:gd name="T4" fmla="*/ 519638161 w 1205"/>
              <a:gd name="T5" fmla="*/ 596352839 h 463"/>
              <a:gd name="T6" fmla="*/ 1557620647 w 1205"/>
              <a:gd name="T7" fmla="*/ 596352839 h 463"/>
              <a:gd name="T8" fmla="*/ 1039275186 w 1205"/>
              <a:gd name="T9" fmla="*/ 0 h 4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5" h="463">
                <a:moveTo>
                  <a:pt x="804" y="0"/>
                </a:moveTo>
                <a:lnTo>
                  <a:pt x="0" y="0"/>
                </a:lnTo>
                <a:lnTo>
                  <a:pt x="402" y="463"/>
                </a:lnTo>
                <a:lnTo>
                  <a:pt x="1205" y="463"/>
                </a:lnTo>
                <a:lnTo>
                  <a:pt x="804" y="0"/>
                </a:lnTo>
                <a:close/>
              </a:path>
            </a:pathLst>
          </a:custGeom>
          <a:solidFill>
            <a:srgbClr val="5AC8A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7" name="稻壳儿小白白(http://dwz.cn/Wu2UP)"/>
          <p:cNvSpPr/>
          <p:nvPr/>
        </p:nvSpPr>
        <p:spPr bwMode="auto">
          <a:xfrm>
            <a:off x="635000" y="5257800"/>
            <a:ext cx="1370013" cy="528638"/>
          </a:xfrm>
          <a:custGeom>
            <a:avLst/>
            <a:gdLst>
              <a:gd name="T0" fmla="*/ 1037984381 w 1205"/>
              <a:gd name="T1" fmla="*/ 0 h 464"/>
              <a:gd name="T2" fmla="*/ 0 w 1205"/>
              <a:gd name="T3" fmla="*/ 0 h 464"/>
              <a:gd name="T4" fmla="*/ 517053139 w 1205"/>
              <a:gd name="T5" fmla="*/ 602280463 h 464"/>
              <a:gd name="T6" fmla="*/ 1557622921 w 1205"/>
              <a:gd name="T7" fmla="*/ 602280463 h 464"/>
              <a:gd name="T8" fmla="*/ 1037984381 w 1205"/>
              <a:gd name="T9" fmla="*/ 0 h 4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5" h="464">
                <a:moveTo>
                  <a:pt x="803" y="0"/>
                </a:moveTo>
                <a:lnTo>
                  <a:pt x="0" y="0"/>
                </a:lnTo>
                <a:lnTo>
                  <a:pt x="400" y="464"/>
                </a:lnTo>
                <a:lnTo>
                  <a:pt x="1205" y="464"/>
                </a:lnTo>
                <a:lnTo>
                  <a:pt x="803" y="0"/>
                </a:lnTo>
                <a:close/>
              </a:path>
            </a:pathLst>
          </a:custGeom>
          <a:solidFill>
            <a:srgbClr val="5AC8A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8" name="稻壳儿小白白(http://dwz.cn/Wu2UP)"/>
          <p:cNvSpPr>
            <a:spLocks noChangeArrowheads="1"/>
          </p:cNvSpPr>
          <p:nvPr/>
        </p:nvSpPr>
        <p:spPr bwMode="auto">
          <a:xfrm>
            <a:off x="1089025" y="5784854"/>
            <a:ext cx="914400" cy="16621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ym typeface="Arial" panose="020B0604020202020204" pitchFamily="34" charset="0"/>
            </a:endParaRPr>
          </a:p>
        </p:txBody>
      </p:sp>
      <p:sp>
        <p:nvSpPr>
          <p:cNvPr id="34829" name="稻壳儿小白白(http://dwz.cn/Wu2UP)"/>
          <p:cNvSpPr/>
          <p:nvPr/>
        </p:nvSpPr>
        <p:spPr bwMode="auto">
          <a:xfrm>
            <a:off x="635002" y="5257804"/>
            <a:ext cx="454025" cy="2189163"/>
          </a:xfrm>
          <a:custGeom>
            <a:avLst/>
            <a:gdLst>
              <a:gd name="T0" fmla="*/ 515346752 w 400"/>
              <a:gd name="T1" fmla="*/ 598840029 h 1927"/>
              <a:gd name="T2" fmla="*/ 0 w 400"/>
              <a:gd name="T3" fmla="*/ 0 h 1927"/>
              <a:gd name="T4" fmla="*/ 0 w 400"/>
              <a:gd name="T5" fmla="*/ 1888152519 h 1927"/>
              <a:gd name="T6" fmla="*/ 515346752 w 400"/>
              <a:gd name="T7" fmla="*/ 2147483646 h 1927"/>
              <a:gd name="T8" fmla="*/ 515346752 w 400"/>
              <a:gd name="T9" fmla="*/ 598840029 h 19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1927">
                <a:moveTo>
                  <a:pt x="400" y="464"/>
                </a:moveTo>
                <a:lnTo>
                  <a:pt x="0" y="0"/>
                </a:lnTo>
                <a:lnTo>
                  <a:pt x="0" y="1463"/>
                </a:lnTo>
                <a:lnTo>
                  <a:pt x="400" y="1927"/>
                </a:lnTo>
                <a:lnTo>
                  <a:pt x="400" y="464"/>
                </a:lnTo>
                <a:close/>
              </a:path>
            </a:pathLst>
          </a:custGeom>
          <a:solidFill>
            <a:srgbClr val="28967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30" name="稻壳儿小白白(http://dwz.cn/Wu2UP)"/>
          <p:cNvSpPr>
            <a:spLocks noChangeArrowheads="1"/>
          </p:cNvSpPr>
          <p:nvPr/>
        </p:nvSpPr>
        <p:spPr bwMode="auto">
          <a:xfrm>
            <a:off x="2005016" y="5249863"/>
            <a:ext cx="911225" cy="2197100"/>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34831" name="稻壳儿小白白(http://dwz.cn/Wu2UP)"/>
          <p:cNvSpPr/>
          <p:nvPr/>
        </p:nvSpPr>
        <p:spPr bwMode="auto">
          <a:xfrm>
            <a:off x="1547813" y="4722817"/>
            <a:ext cx="457200" cy="1063625"/>
          </a:xfrm>
          <a:custGeom>
            <a:avLst/>
            <a:gdLst>
              <a:gd name="T0" fmla="*/ 519979701 w 402"/>
              <a:gd name="T1" fmla="*/ 599148494 h 935"/>
              <a:gd name="T2" fmla="*/ 0 w 402"/>
              <a:gd name="T3" fmla="*/ 0 h 935"/>
              <a:gd name="T4" fmla="*/ 0 w 402"/>
              <a:gd name="T5" fmla="*/ 609501490 h 935"/>
              <a:gd name="T6" fmla="*/ 519979701 w 402"/>
              <a:gd name="T7" fmla="*/ 1209944535 h 935"/>
              <a:gd name="T8" fmla="*/ 519979701 w 402"/>
              <a:gd name="T9" fmla="*/ 599148494 h 9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2" h="935">
                <a:moveTo>
                  <a:pt x="402" y="463"/>
                </a:moveTo>
                <a:lnTo>
                  <a:pt x="0" y="0"/>
                </a:lnTo>
                <a:lnTo>
                  <a:pt x="0" y="471"/>
                </a:lnTo>
                <a:lnTo>
                  <a:pt x="402" y="935"/>
                </a:lnTo>
                <a:lnTo>
                  <a:pt x="402" y="463"/>
                </a:lnTo>
                <a:close/>
              </a:path>
            </a:pathLst>
          </a:custGeom>
          <a:solidFill>
            <a:srgbClr val="0E62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32" name="稻壳儿小白白(http://dwz.cn/Wu2UP)"/>
          <p:cNvSpPr/>
          <p:nvPr/>
        </p:nvSpPr>
        <p:spPr bwMode="auto">
          <a:xfrm>
            <a:off x="1547816" y="4722813"/>
            <a:ext cx="1368425" cy="527050"/>
          </a:xfrm>
          <a:custGeom>
            <a:avLst/>
            <a:gdLst>
              <a:gd name="T0" fmla="*/ 1035579751 w 1205"/>
              <a:gd name="T1" fmla="*/ 0 h 463"/>
              <a:gd name="T2" fmla="*/ 0 w 1205"/>
              <a:gd name="T3" fmla="*/ 0 h 463"/>
              <a:gd name="T4" fmla="*/ 518434341 w 1205"/>
              <a:gd name="T5" fmla="*/ 599960481 h 463"/>
              <a:gd name="T6" fmla="*/ 1554014092 w 1205"/>
              <a:gd name="T7" fmla="*/ 599960481 h 463"/>
              <a:gd name="T8" fmla="*/ 1035579751 w 1205"/>
              <a:gd name="T9" fmla="*/ 0 h 4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5" h="463">
                <a:moveTo>
                  <a:pt x="803" y="0"/>
                </a:moveTo>
                <a:lnTo>
                  <a:pt x="0" y="0"/>
                </a:lnTo>
                <a:lnTo>
                  <a:pt x="402" y="463"/>
                </a:lnTo>
                <a:lnTo>
                  <a:pt x="1205" y="463"/>
                </a:lnTo>
                <a:lnTo>
                  <a:pt x="803" y="0"/>
                </a:lnTo>
                <a:close/>
              </a:path>
            </a:pathLst>
          </a:custGeom>
          <a:solidFill>
            <a:srgbClr val="40948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33" name="稻壳儿小白白(http://dwz.cn/Wu2UP)"/>
          <p:cNvSpPr>
            <a:spLocks noChangeArrowheads="1"/>
          </p:cNvSpPr>
          <p:nvPr/>
        </p:nvSpPr>
        <p:spPr bwMode="auto">
          <a:xfrm>
            <a:off x="1762125" y="1612904"/>
            <a:ext cx="1949451" cy="3224213"/>
          </a:xfrm>
          <a:custGeom>
            <a:avLst/>
            <a:gdLst>
              <a:gd name="T0" fmla="*/ 2147483646 w 1077"/>
              <a:gd name="T1" fmla="*/ 2147483646 h 1781"/>
              <a:gd name="T2" fmla="*/ 2147483646 w 1077"/>
              <a:gd name="T3" fmla="*/ 2147483646 h 1781"/>
              <a:gd name="T4" fmla="*/ 2147483646 w 1077"/>
              <a:gd name="T5" fmla="*/ 2147483646 h 1781"/>
              <a:gd name="T6" fmla="*/ 2147483646 w 1077"/>
              <a:gd name="T7" fmla="*/ 2147483646 h 1781"/>
              <a:gd name="T8" fmla="*/ 2147483646 w 1077"/>
              <a:gd name="T9" fmla="*/ 2147483646 h 1781"/>
              <a:gd name="T10" fmla="*/ 2147483646 w 1077"/>
              <a:gd name="T11" fmla="*/ 2147483646 h 1781"/>
              <a:gd name="T12" fmla="*/ 2147483646 w 1077"/>
              <a:gd name="T13" fmla="*/ 2147483646 h 1781"/>
              <a:gd name="T14" fmla="*/ 2147483646 w 1077"/>
              <a:gd name="T15" fmla="*/ 2147483646 h 1781"/>
              <a:gd name="T16" fmla="*/ 2147483646 w 1077"/>
              <a:gd name="T17" fmla="*/ 2147483646 h 1781"/>
              <a:gd name="T18" fmla="*/ 2147483646 w 1077"/>
              <a:gd name="T19" fmla="*/ 2147483646 h 1781"/>
              <a:gd name="T20" fmla="*/ 2147483646 w 1077"/>
              <a:gd name="T21" fmla="*/ 2147483646 h 1781"/>
              <a:gd name="T22" fmla="*/ 2147483646 w 1077"/>
              <a:gd name="T23" fmla="*/ 2147483646 h 1781"/>
              <a:gd name="T24" fmla="*/ 2147483646 w 1077"/>
              <a:gd name="T25" fmla="*/ 2147483646 h 1781"/>
              <a:gd name="T26" fmla="*/ 2147483646 w 1077"/>
              <a:gd name="T27" fmla="*/ 2147483646 h 1781"/>
              <a:gd name="T28" fmla="*/ 2147483646 w 1077"/>
              <a:gd name="T29" fmla="*/ 2147483646 h 1781"/>
              <a:gd name="T30" fmla="*/ 2147483646 w 1077"/>
              <a:gd name="T31" fmla="*/ 2147483646 h 1781"/>
              <a:gd name="T32" fmla="*/ 2147483646 w 1077"/>
              <a:gd name="T33" fmla="*/ 2147483646 h 1781"/>
              <a:gd name="T34" fmla="*/ 2147483646 w 1077"/>
              <a:gd name="T35" fmla="*/ 2147483646 h 1781"/>
              <a:gd name="T36" fmla="*/ 2147483646 w 1077"/>
              <a:gd name="T37" fmla="*/ 2147483646 h 1781"/>
              <a:gd name="T38" fmla="*/ 2147483646 w 1077"/>
              <a:gd name="T39" fmla="*/ 2147483646 h 1781"/>
              <a:gd name="T40" fmla="*/ 2147483646 w 1077"/>
              <a:gd name="T41" fmla="*/ 2147483646 h 1781"/>
              <a:gd name="T42" fmla="*/ 2147483646 w 1077"/>
              <a:gd name="T43" fmla="*/ 2147483646 h 1781"/>
              <a:gd name="T44" fmla="*/ 2147483646 w 1077"/>
              <a:gd name="T45" fmla="*/ 2147483646 h 1781"/>
              <a:gd name="T46" fmla="*/ 2147483646 w 1077"/>
              <a:gd name="T47" fmla="*/ 2147483646 h 1781"/>
              <a:gd name="T48" fmla="*/ 2147483646 w 1077"/>
              <a:gd name="T49" fmla="*/ 2147483646 h 1781"/>
              <a:gd name="T50" fmla="*/ 2147483646 w 1077"/>
              <a:gd name="T51" fmla="*/ 2147483646 h 1781"/>
              <a:gd name="T52" fmla="*/ 2147483646 w 1077"/>
              <a:gd name="T53" fmla="*/ 2147483646 h 1781"/>
              <a:gd name="T54" fmla="*/ 2147483646 w 1077"/>
              <a:gd name="T55" fmla="*/ 2147483646 h 1781"/>
              <a:gd name="T56" fmla="*/ 2147483646 w 1077"/>
              <a:gd name="T57" fmla="*/ 2147483646 h 1781"/>
              <a:gd name="T58" fmla="*/ 2147483646 w 1077"/>
              <a:gd name="T59" fmla="*/ 2147483646 h 1781"/>
              <a:gd name="T60" fmla="*/ 2147483646 w 1077"/>
              <a:gd name="T61" fmla="*/ 2147483646 h 1781"/>
              <a:gd name="T62" fmla="*/ 2147483646 w 1077"/>
              <a:gd name="T63" fmla="*/ 2147483646 h 1781"/>
              <a:gd name="T64" fmla="*/ 2147483646 w 1077"/>
              <a:gd name="T65" fmla="*/ 2147483646 h 1781"/>
              <a:gd name="T66" fmla="*/ 2147483646 w 1077"/>
              <a:gd name="T67" fmla="*/ 2147483646 h 1781"/>
              <a:gd name="T68" fmla="*/ 2147483646 w 1077"/>
              <a:gd name="T69" fmla="*/ 2147483646 h 1781"/>
              <a:gd name="T70" fmla="*/ 2147483646 w 1077"/>
              <a:gd name="T71" fmla="*/ 2147483646 h 1781"/>
              <a:gd name="T72" fmla="*/ 2147483646 w 1077"/>
              <a:gd name="T73" fmla="*/ 2147483646 h 1781"/>
              <a:gd name="T74" fmla="*/ 2147483646 w 1077"/>
              <a:gd name="T75" fmla="*/ 2147483646 h 1781"/>
              <a:gd name="T76" fmla="*/ 2147483646 w 1077"/>
              <a:gd name="T77" fmla="*/ 2147483646 h 1781"/>
              <a:gd name="T78" fmla="*/ 2147483646 w 1077"/>
              <a:gd name="T79" fmla="*/ 2147483646 h 1781"/>
              <a:gd name="T80" fmla="*/ 2147483646 w 1077"/>
              <a:gd name="T81" fmla="*/ 2147483646 h 1781"/>
              <a:gd name="T82" fmla="*/ 2147483646 w 1077"/>
              <a:gd name="T83" fmla="*/ 2147483646 h 1781"/>
              <a:gd name="T84" fmla="*/ 2147483646 w 1077"/>
              <a:gd name="T85" fmla="*/ 2147483646 h 1781"/>
              <a:gd name="T86" fmla="*/ 2147483646 w 1077"/>
              <a:gd name="T87" fmla="*/ 2147483646 h 1781"/>
              <a:gd name="T88" fmla="*/ 2147483646 w 1077"/>
              <a:gd name="T89" fmla="*/ 2147483646 h 1781"/>
              <a:gd name="T90" fmla="*/ 2147483646 w 1077"/>
              <a:gd name="T91" fmla="*/ 2147483646 h 1781"/>
              <a:gd name="T92" fmla="*/ 2147483646 w 1077"/>
              <a:gd name="T93" fmla="*/ 2147483646 h 1781"/>
              <a:gd name="T94" fmla="*/ 2147483646 w 1077"/>
              <a:gd name="T95" fmla="*/ 2147483646 h 1781"/>
              <a:gd name="T96" fmla="*/ 2147483646 w 1077"/>
              <a:gd name="T97" fmla="*/ 2147483646 h 1781"/>
              <a:gd name="T98" fmla="*/ 2147483646 w 1077"/>
              <a:gd name="T99" fmla="*/ 2147483646 h 1781"/>
              <a:gd name="T100" fmla="*/ 2147483646 w 1077"/>
              <a:gd name="T101" fmla="*/ 2147483646 h 1781"/>
              <a:gd name="T102" fmla="*/ 2147483646 w 1077"/>
              <a:gd name="T103" fmla="*/ 2147483646 h 1781"/>
              <a:gd name="T104" fmla="*/ 2147483646 w 1077"/>
              <a:gd name="T105" fmla="*/ 2147483646 h 1781"/>
              <a:gd name="T106" fmla="*/ 2147483646 w 1077"/>
              <a:gd name="T107" fmla="*/ 2147483646 h 1781"/>
              <a:gd name="T108" fmla="*/ 2147483646 w 1077"/>
              <a:gd name="T109" fmla="*/ 2147483646 h 1781"/>
              <a:gd name="T110" fmla="*/ 2147483646 w 1077"/>
              <a:gd name="T111" fmla="*/ 2147483646 h 1781"/>
              <a:gd name="T112" fmla="*/ 2147483646 w 1077"/>
              <a:gd name="T113" fmla="*/ 2147483646 h 1781"/>
              <a:gd name="T114" fmla="*/ 2147483646 w 1077"/>
              <a:gd name="T115" fmla="*/ 2147483646 h 178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77"/>
              <a:gd name="T175" fmla="*/ 0 h 1781"/>
              <a:gd name="T176" fmla="*/ 1077 w 1077"/>
              <a:gd name="T177" fmla="*/ 1781 h 178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77" h="1781">
                <a:moveTo>
                  <a:pt x="1033" y="280"/>
                </a:moveTo>
                <a:cubicBezTo>
                  <a:pt x="1018" y="287"/>
                  <a:pt x="970" y="303"/>
                  <a:pt x="966" y="315"/>
                </a:cubicBezTo>
                <a:cubicBezTo>
                  <a:pt x="962" y="326"/>
                  <a:pt x="967" y="350"/>
                  <a:pt x="951" y="359"/>
                </a:cubicBezTo>
                <a:cubicBezTo>
                  <a:pt x="936" y="368"/>
                  <a:pt x="803" y="466"/>
                  <a:pt x="793" y="486"/>
                </a:cubicBezTo>
                <a:cubicBezTo>
                  <a:pt x="793" y="486"/>
                  <a:pt x="745" y="390"/>
                  <a:pt x="717" y="375"/>
                </a:cubicBezTo>
                <a:cubicBezTo>
                  <a:pt x="717" y="375"/>
                  <a:pt x="708" y="301"/>
                  <a:pt x="650" y="297"/>
                </a:cubicBezTo>
                <a:cubicBezTo>
                  <a:pt x="629" y="296"/>
                  <a:pt x="617" y="294"/>
                  <a:pt x="609" y="291"/>
                </a:cubicBezTo>
                <a:cubicBezTo>
                  <a:pt x="625" y="266"/>
                  <a:pt x="625" y="266"/>
                  <a:pt x="625" y="266"/>
                </a:cubicBezTo>
                <a:cubicBezTo>
                  <a:pt x="609" y="266"/>
                  <a:pt x="609" y="266"/>
                  <a:pt x="609" y="266"/>
                </a:cubicBezTo>
                <a:cubicBezTo>
                  <a:pt x="617" y="253"/>
                  <a:pt x="628" y="236"/>
                  <a:pt x="632" y="236"/>
                </a:cubicBezTo>
                <a:cubicBezTo>
                  <a:pt x="637" y="235"/>
                  <a:pt x="674" y="230"/>
                  <a:pt x="679" y="228"/>
                </a:cubicBezTo>
                <a:cubicBezTo>
                  <a:pt x="683" y="225"/>
                  <a:pt x="687" y="201"/>
                  <a:pt x="682" y="187"/>
                </a:cubicBezTo>
                <a:cubicBezTo>
                  <a:pt x="677" y="173"/>
                  <a:pt x="687" y="159"/>
                  <a:pt x="687" y="159"/>
                </a:cubicBezTo>
                <a:cubicBezTo>
                  <a:pt x="698" y="150"/>
                  <a:pt x="698" y="150"/>
                  <a:pt x="698" y="150"/>
                </a:cubicBezTo>
                <a:cubicBezTo>
                  <a:pt x="698" y="150"/>
                  <a:pt x="684" y="128"/>
                  <a:pt x="676" y="117"/>
                </a:cubicBezTo>
                <a:cubicBezTo>
                  <a:pt x="667" y="106"/>
                  <a:pt x="669" y="92"/>
                  <a:pt x="665" y="82"/>
                </a:cubicBezTo>
                <a:cubicBezTo>
                  <a:pt x="661" y="72"/>
                  <a:pt x="672" y="65"/>
                  <a:pt x="672" y="65"/>
                </a:cubicBezTo>
                <a:cubicBezTo>
                  <a:pt x="672" y="65"/>
                  <a:pt x="668" y="55"/>
                  <a:pt x="661" y="50"/>
                </a:cubicBezTo>
                <a:cubicBezTo>
                  <a:pt x="653" y="46"/>
                  <a:pt x="666" y="44"/>
                  <a:pt x="649" y="36"/>
                </a:cubicBezTo>
                <a:cubicBezTo>
                  <a:pt x="632" y="28"/>
                  <a:pt x="641" y="32"/>
                  <a:pt x="627" y="24"/>
                </a:cubicBezTo>
                <a:cubicBezTo>
                  <a:pt x="612" y="16"/>
                  <a:pt x="634" y="21"/>
                  <a:pt x="612" y="16"/>
                </a:cubicBezTo>
                <a:cubicBezTo>
                  <a:pt x="591" y="11"/>
                  <a:pt x="579" y="3"/>
                  <a:pt x="576" y="3"/>
                </a:cubicBezTo>
                <a:cubicBezTo>
                  <a:pt x="573" y="3"/>
                  <a:pt x="582" y="6"/>
                  <a:pt x="573" y="3"/>
                </a:cubicBezTo>
                <a:cubicBezTo>
                  <a:pt x="563" y="0"/>
                  <a:pt x="498" y="33"/>
                  <a:pt x="492" y="48"/>
                </a:cubicBezTo>
                <a:cubicBezTo>
                  <a:pt x="485" y="64"/>
                  <a:pt x="475" y="83"/>
                  <a:pt x="475" y="83"/>
                </a:cubicBezTo>
                <a:cubicBezTo>
                  <a:pt x="475" y="83"/>
                  <a:pt x="469" y="104"/>
                  <a:pt x="471" y="119"/>
                </a:cubicBezTo>
                <a:cubicBezTo>
                  <a:pt x="474" y="134"/>
                  <a:pt x="484" y="147"/>
                  <a:pt x="488" y="152"/>
                </a:cubicBezTo>
                <a:cubicBezTo>
                  <a:pt x="491" y="156"/>
                  <a:pt x="508" y="184"/>
                  <a:pt x="513" y="199"/>
                </a:cubicBezTo>
                <a:cubicBezTo>
                  <a:pt x="517" y="212"/>
                  <a:pt x="521" y="228"/>
                  <a:pt x="506" y="235"/>
                </a:cubicBezTo>
                <a:cubicBezTo>
                  <a:pt x="495" y="223"/>
                  <a:pt x="495" y="223"/>
                  <a:pt x="495" y="223"/>
                </a:cubicBezTo>
                <a:cubicBezTo>
                  <a:pt x="476" y="237"/>
                  <a:pt x="476" y="237"/>
                  <a:pt x="476" y="237"/>
                </a:cubicBezTo>
                <a:cubicBezTo>
                  <a:pt x="454" y="233"/>
                  <a:pt x="427" y="222"/>
                  <a:pt x="386" y="230"/>
                </a:cubicBezTo>
                <a:cubicBezTo>
                  <a:pt x="333" y="241"/>
                  <a:pt x="313" y="257"/>
                  <a:pt x="281" y="265"/>
                </a:cubicBezTo>
                <a:cubicBezTo>
                  <a:pt x="249" y="272"/>
                  <a:pt x="128" y="293"/>
                  <a:pt x="106" y="313"/>
                </a:cubicBezTo>
                <a:cubicBezTo>
                  <a:pt x="84" y="332"/>
                  <a:pt x="76" y="418"/>
                  <a:pt x="82" y="553"/>
                </a:cubicBezTo>
                <a:cubicBezTo>
                  <a:pt x="82" y="553"/>
                  <a:pt x="62" y="616"/>
                  <a:pt x="60" y="630"/>
                </a:cubicBezTo>
                <a:cubicBezTo>
                  <a:pt x="59" y="644"/>
                  <a:pt x="67" y="703"/>
                  <a:pt x="139" y="690"/>
                </a:cubicBezTo>
                <a:cubicBezTo>
                  <a:pt x="203" y="679"/>
                  <a:pt x="151" y="622"/>
                  <a:pt x="138" y="599"/>
                </a:cubicBezTo>
                <a:cubicBezTo>
                  <a:pt x="146" y="594"/>
                  <a:pt x="154" y="590"/>
                  <a:pt x="154" y="590"/>
                </a:cubicBezTo>
                <a:cubicBezTo>
                  <a:pt x="154" y="590"/>
                  <a:pt x="168" y="554"/>
                  <a:pt x="169" y="527"/>
                </a:cubicBezTo>
                <a:cubicBezTo>
                  <a:pt x="169" y="510"/>
                  <a:pt x="174" y="454"/>
                  <a:pt x="176" y="409"/>
                </a:cubicBezTo>
                <a:cubicBezTo>
                  <a:pt x="176" y="408"/>
                  <a:pt x="176" y="407"/>
                  <a:pt x="176" y="406"/>
                </a:cubicBezTo>
                <a:cubicBezTo>
                  <a:pt x="178" y="394"/>
                  <a:pt x="179" y="384"/>
                  <a:pt x="180" y="378"/>
                </a:cubicBezTo>
                <a:cubicBezTo>
                  <a:pt x="190" y="376"/>
                  <a:pt x="204" y="375"/>
                  <a:pt x="220" y="373"/>
                </a:cubicBezTo>
                <a:cubicBezTo>
                  <a:pt x="224" y="373"/>
                  <a:pt x="229" y="373"/>
                  <a:pt x="234" y="372"/>
                </a:cubicBezTo>
                <a:cubicBezTo>
                  <a:pt x="265" y="370"/>
                  <a:pt x="294" y="364"/>
                  <a:pt x="308" y="360"/>
                </a:cubicBezTo>
                <a:cubicBezTo>
                  <a:pt x="308" y="360"/>
                  <a:pt x="308" y="360"/>
                  <a:pt x="308" y="360"/>
                </a:cubicBezTo>
                <a:cubicBezTo>
                  <a:pt x="311" y="360"/>
                  <a:pt x="314" y="359"/>
                  <a:pt x="317" y="358"/>
                </a:cubicBezTo>
                <a:cubicBezTo>
                  <a:pt x="317" y="360"/>
                  <a:pt x="319" y="371"/>
                  <a:pt x="322" y="385"/>
                </a:cubicBezTo>
                <a:cubicBezTo>
                  <a:pt x="310" y="466"/>
                  <a:pt x="270" y="740"/>
                  <a:pt x="256" y="760"/>
                </a:cubicBezTo>
                <a:cubicBezTo>
                  <a:pt x="240" y="784"/>
                  <a:pt x="232" y="799"/>
                  <a:pt x="232" y="799"/>
                </a:cubicBezTo>
                <a:cubicBezTo>
                  <a:pt x="232" y="799"/>
                  <a:pt x="242" y="797"/>
                  <a:pt x="254" y="794"/>
                </a:cubicBezTo>
                <a:cubicBezTo>
                  <a:pt x="250" y="811"/>
                  <a:pt x="249" y="832"/>
                  <a:pt x="252" y="861"/>
                </a:cubicBezTo>
                <a:cubicBezTo>
                  <a:pt x="252" y="861"/>
                  <a:pt x="254" y="876"/>
                  <a:pt x="261" y="896"/>
                </a:cubicBezTo>
                <a:cubicBezTo>
                  <a:pt x="247" y="979"/>
                  <a:pt x="227" y="1177"/>
                  <a:pt x="200" y="1256"/>
                </a:cubicBezTo>
                <a:cubicBezTo>
                  <a:pt x="174" y="1282"/>
                  <a:pt x="141" y="1326"/>
                  <a:pt x="123" y="1406"/>
                </a:cubicBezTo>
                <a:cubicBezTo>
                  <a:pt x="123" y="1406"/>
                  <a:pt x="123" y="1406"/>
                  <a:pt x="123" y="1406"/>
                </a:cubicBezTo>
                <a:cubicBezTo>
                  <a:pt x="86" y="1483"/>
                  <a:pt x="47" y="1577"/>
                  <a:pt x="47" y="1578"/>
                </a:cubicBezTo>
                <a:cubicBezTo>
                  <a:pt x="25" y="1596"/>
                  <a:pt x="10" y="1604"/>
                  <a:pt x="5" y="1627"/>
                </a:cubicBezTo>
                <a:cubicBezTo>
                  <a:pt x="4" y="1630"/>
                  <a:pt x="4" y="1631"/>
                  <a:pt x="4" y="1633"/>
                </a:cubicBezTo>
                <a:cubicBezTo>
                  <a:pt x="0" y="1665"/>
                  <a:pt x="0" y="1665"/>
                  <a:pt x="0" y="1665"/>
                </a:cubicBezTo>
                <a:cubicBezTo>
                  <a:pt x="0" y="1665"/>
                  <a:pt x="44" y="1698"/>
                  <a:pt x="56" y="1688"/>
                </a:cubicBezTo>
                <a:cubicBezTo>
                  <a:pt x="64" y="1682"/>
                  <a:pt x="74" y="1683"/>
                  <a:pt x="85" y="1692"/>
                </a:cubicBezTo>
                <a:cubicBezTo>
                  <a:pt x="91" y="1698"/>
                  <a:pt x="97" y="1705"/>
                  <a:pt x="104" y="1714"/>
                </a:cubicBezTo>
                <a:cubicBezTo>
                  <a:pt x="105" y="1715"/>
                  <a:pt x="105" y="1716"/>
                  <a:pt x="106" y="1717"/>
                </a:cubicBezTo>
                <a:cubicBezTo>
                  <a:pt x="111" y="1724"/>
                  <a:pt x="116" y="1731"/>
                  <a:pt x="122" y="1741"/>
                </a:cubicBezTo>
                <a:cubicBezTo>
                  <a:pt x="122" y="1741"/>
                  <a:pt x="153" y="1781"/>
                  <a:pt x="193" y="1765"/>
                </a:cubicBezTo>
                <a:cubicBezTo>
                  <a:pt x="193" y="1765"/>
                  <a:pt x="208" y="1732"/>
                  <a:pt x="174" y="1703"/>
                </a:cubicBezTo>
                <a:cubicBezTo>
                  <a:pt x="147" y="1680"/>
                  <a:pt x="145" y="1650"/>
                  <a:pt x="148" y="1630"/>
                </a:cubicBezTo>
                <a:cubicBezTo>
                  <a:pt x="161" y="1636"/>
                  <a:pt x="161" y="1636"/>
                  <a:pt x="161" y="1636"/>
                </a:cubicBezTo>
                <a:cubicBezTo>
                  <a:pt x="161" y="1636"/>
                  <a:pt x="161" y="1636"/>
                  <a:pt x="170" y="1587"/>
                </a:cubicBezTo>
                <a:cubicBezTo>
                  <a:pt x="179" y="1539"/>
                  <a:pt x="301" y="1314"/>
                  <a:pt x="323" y="1294"/>
                </a:cubicBezTo>
                <a:cubicBezTo>
                  <a:pt x="336" y="1282"/>
                  <a:pt x="352" y="1230"/>
                  <a:pt x="365" y="1185"/>
                </a:cubicBezTo>
                <a:cubicBezTo>
                  <a:pt x="372" y="1176"/>
                  <a:pt x="379" y="1165"/>
                  <a:pt x="385" y="1152"/>
                </a:cubicBezTo>
                <a:cubicBezTo>
                  <a:pt x="404" y="1111"/>
                  <a:pt x="437" y="960"/>
                  <a:pt x="437" y="960"/>
                </a:cubicBezTo>
                <a:cubicBezTo>
                  <a:pt x="437" y="960"/>
                  <a:pt x="470" y="949"/>
                  <a:pt x="481" y="943"/>
                </a:cubicBezTo>
                <a:cubicBezTo>
                  <a:pt x="492" y="938"/>
                  <a:pt x="508" y="937"/>
                  <a:pt x="573" y="923"/>
                </a:cubicBezTo>
                <a:cubicBezTo>
                  <a:pt x="637" y="908"/>
                  <a:pt x="699" y="879"/>
                  <a:pt x="699" y="879"/>
                </a:cubicBezTo>
                <a:cubicBezTo>
                  <a:pt x="699" y="879"/>
                  <a:pt x="679" y="928"/>
                  <a:pt x="681" y="965"/>
                </a:cubicBezTo>
                <a:cubicBezTo>
                  <a:pt x="681" y="969"/>
                  <a:pt x="682" y="972"/>
                  <a:pt x="682" y="976"/>
                </a:cubicBezTo>
                <a:cubicBezTo>
                  <a:pt x="673" y="1023"/>
                  <a:pt x="663" y="1072"/>
                  <a:pt x="657" y="1085"/>
                </a:cubicBezTo>
                <a:cubicBezTo>
                  <a:pt x="645" y="1110"/>
                  <a:pt x="632" y="1141"/>
                  <a:pt x="632" y="1141"/>
                </a:cubicBezTo>
                <a:cubicBezTo>
                  <a:pt x="632" y="1141"/>
                  <a:pt x="639" y="1142"/>
                  <a:pt x="649" y="1143"/>
                </a:cubicBezTo>
                <a:cubicBezTo>
                  <a:pt x="633" y="1177"/>
                  <a:pt x="615" y="1211"/>
                  <a:pt x="618" y="1225"/>
                </a:cubicBezTo>
                <a:cubicBezTo>
                  <a:pt x="614" y="1247"/>
                  <a:pt x="614" y="1247"/>
                  <a:pt x="614" y="1247"/>
                </a:cubicBezTo>
                <a:cubicBezTo>
                  <a:pt x="670" y="1269"/>
                  <a:pt x="670" y="1269"/>
                  <a:pt x="670" y="1269"/>
                </a:cubicBezTo>
                <a:cubicBezTo>
                  <a:pt x="670" y="1269"/>
                  <a:pt x="694" y="1263"/>
                  <a:pt x="728" y="1274"/>
                </a:cubicBezTo>
                <a:cubicBezTo>
                  <a:pt x="728" y="1274"/>
                  <a:pt x="728" y="1274"/>
                  <a:pt x="728" y="1274"/>
                </a:cubicBezTo>
                <a:cubicBezTo>
                  <a:pt x="752" y="1285"/>
                  <a:pt x="777" y="1293"/>
                  <a:pt x="795" y="1285"/>
                </a:cubicBezTo>
                <a:cubicBezTo>
                  <a:pt x="825" y="1273"/>
                  <a:pt x="867" y="1244"/>
                  <a:pt x="867" y="1226"/>
                </a:cubicBezTo>
                <a:cubicBezTo>
                  <a:pt x="867" y="1208"/>
                  <a:pt x="855" y="1215"/>
                  <a:pt x="830" y="1219"/>
                </a:cubicBezTo>
                <a:cubicBezTo>
                  <a:pt x="806" y="1223"/>
                  <a:pt x="766" y="1195"/>
                  <a:pt x="753" y="1179"/>
                </a:cubicBezTo>
                <a:cubicBezTo>
                  <a:pt x="750" y="1176"/>
                  <a:pt x="748" y="1171"/>
                  <a:pt x="746" y="1165"/>
                </a:cubicBezTo>
                <a:cubicBezTo>
                  <a:pt x="753" y="1179"/>
                  <a:pt x="766" y="1180"/>
                  <a:pt x="766" y="1180"/>
                </a:cubicBezTo>
                <a:cubicBezTo>
                  <a:pt x="766" y="1180"/>
                  <a:pt x="817" y="952"/>
                  <a:pt x="840" y="864"/>
                </a:cubicBezTo>
                <a:cubicBezTo>
                  <a:pt x="840" y="864"/>
                  <a:pt x="840" y="864"/>
                  <a:pt x="840" y="864"/>
                </a:cubicBezTo>
                <a:cubicBezTo>
                  <a:pt x="856" y="847"/>
                  <a:pt x="886" y="780"/>
                  <a:pt x="831" y="762"/>
                </a:cubicBezTo>
                <a:cubicBezTo>
                  <a:pt x="777" y="744"/>
                  <a:pt x="577" y="746"/>
                  <a:pt x="521" y="760"/>
                </a:cubicBezTo>
                <a:cubicBezTo>
                  <a:pt x="514" y="762"/>
                  <a:pt x="510" y="761"/>
                  <a:pt x="507" y="757"/>
                </a:cubicBezTo>
                <a:cubicBezTo>
                  <a:pt x="508" y="757"/>
                  <a:pt x="508" y="757"/>
                  <a:pt x="508" y="757"/>
                </a:cubicBezTo>
                <a:cubicBezTo>
                  <a:pt x="508" y="758"/>
                  <a:pt x="508" y="758"/>
                  <a:pt x="508" y="758"/>
                </a:cubicBezTo>
                <a:cubicBezTo>
                  <a:pt x="536" y="738"/>
                  <a:pt x="536" y="738"/>
                  <a:pt x="536" y="738"/>
                </a:cubicBezTo>
                <a:cubicBezTo>
                  <a:pt x="536" y="738"/>
                  <a:pt x="543" y="691"/>
                  <a:pt x="560" y="658"/>
                </a:cubicBezTo>
                <a:cubicBezTo>
                  <a:pt x="576" y="625"/>
                  <a:pt x="599" y="520"/>
                  <a:pt x="607" y="511"/>
                </a:cubicBezTo>
                <a:cubicBezTo>
                  <a:pt x="607" y="511"/>
                  <a:pt x="607" y="511"/>
                  <a:pt x="607" y="511"/>
                </a:cubicBezTo>
                <a:cubicBezTo>
                  <a:pt x="611" y="506"/>
                  <a:pt x="615" y="500"/>
                  <a:pt x="620" y="491"/>
                </a:cubicBezTo>
                <a:cubicBezTo>
                  <a:pt x="634" y="465"/>
                  <a:pt x="643" y="449"/>
                  <a:pt x="643" y="449"/>
                </a:cubicBezTo>
                <a:cubicBezTo>
                  <a:pt x="643" y="449"/>
                  <a:pt x="695" y="520"/>
                  <a:pt x="715" y="529"/>
                </a:cubicBezTo>
                <a:cubicBezTo>
                  <a:pt x="734" y="537"/>
                  <a:pt x="767" y="599"/>
                  <a:pt x="784" y="596"/>
                </a:cubicBezTo>
                <a:cubicBezTo>
                  <a:pt x="795" y="594"/>
                  <a:pt x="812" y="585"/>
                  <a:pt x="836" y="566"/>
                </a:cubicBezTo>
                <a:cubicBezTo>
                  <a:pt x="836" y="566"/>
                  <a:pt x="836" y="566"/>
                  <a:pt x="836" y="566"/>
                </a:cubicBezTo>
                <a:cubicBezTo>
                  <a:pt x="872" y="554"/>
                  <a:pt x="1000" y="429"/>
                  <a:pt x="1013" y="425"/>
                </a:cubicBezTo>
                <a:cubicBezTo>
                  <a:pt x="1019" y="423"/>
                  <a:pt x="1010" y="412"/>
                  <a:pt x="999" y="402"/>
                </a:cubicBezTo>
                <a:cubicBezTo>
                  <a:pt x="1000" y="401"/>
                  <a:pt x="1000" y="401"/>
                  <a:pt x="1001" y="401"/>
                </a:cubicBezTo>
                <a:cubicBezTo>
                  <a:pt x="1016" y="396"/>
                  <a:pt x="1030" y="394"/>
                  <a:pt x="1042" y="374"/>
                </a:cubicBezTo>
                <a:cubicBezTo>
                  <a:pt x="1054" y="355"/>
                  <a:pt x="1077" y="306"/>
                  <a:pt x="1072" y="296"/>
                </a:cubicBezTo>
                <a:cubicBezTo>
                  <a:pt x="1067" y="287"/>
                  <a:pt x="1047" y="274"/>
                  <a:pt x="1033" y="280"/>
                </a:cubicBezTo>
                <a:close/>
              </a:path>
            </a:pathLst>
          </a:cu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1200">
                <a:sym typeface="Arial" panose="020B0604020202020204" pitchFamily="34" charset="0"/>
              </a:rPr>
              <a:t> </a:t>
            </a:r>
            <a:endParaRPr lang="en-US" altLang="zh-CN" sz="1200">
              <a:sym typeface="Arial" panose="020B0604020202020204" pitchFamily="34" charset="0"/>
            </a:endParaRPr>
          </a:p>
        </p:txBody>
      </p:sp>
      <p:sp>
        <p:nvSpPr>
          <p:cNvPr id="34834" name="稻壳儿小白白(http://dwz.cn/Wu2UP)"/>
          <p:cNvSpPr txBox="1">
            <a:spLocks noChangeArrowheads="1"/>
          </p:cNvSpPr>
          <p:nvPr/>
        </p:nvSpPr>
        <p:spPr bwMode="auto">
          <a:xfrm>
            <a:off x="6694488" y="2039942"/>
            <a:ext cx="514191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4800">
                <a:solidFill>
                  <a:srgbClr val="445469"/>
                </a:solidFill>
                <a:sym typeface="Arial" panose="020B0604020202020204" pitchFamily="34" charset="0"/>
              </a:rPr>
              <a:t>我们的</a:t>
            </a:r>
            <a:r>
              <a:rPr lang="zh-CN" altLang="en-US" sz="4800" b="1">
                <a:solidFill>
                  <a:srgbClr val="117A68"/>
                </a:solidFill>
                <a:sym typeface="Arial" panose="020B0604020202020204" pitchFamily="34" charset="0"/>
              </a:rPr>
              <a:t>愿景</a:t>
            </a:r>
            <a:endParaRPr lang="en-US" altLang="zh-CN" sz="4800" b="1">
              <a:solidFill>
                <a:srgbClr val="117A68"/>
              </a:solidFill>
              <a:sym typeface="Arial" panose="020B0604020202020204" pitchFamily="34" charset="0"/>
            </a:endParaRPr>
          </a:p>
        </p:txBody>
      </p:sp>
      <p:sp>
        <p:nvSpPr>
          <p:cNvPr id="34835" name="稻壳儿小白白(http://dwz.cn/Wu2UP)"/>
          <p:cNvSpPr>
            <a:spLocks noChangeArrowheads="1"/>
          </p:cNvSpPr>
          <p:nvPr/>
        </p:nvSpPr>
        <p:spPr bwMode="auto">
          <a:xfrm>
            <a:off x="6694490" y="2997200"/>
            <a:ext cx="4503737"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a:solidFill>
                  <a:srgbClr val="445469"/>
                </a:solidFill>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600">
              <a:solidFill>
                <a:srgbClr val="445469"/>
              </a:solidFill>
              <a:sym typeface="Arial" panose="020B0604020202020204" pitchFamily="34" charset="0"/>
            </a:endParaRPr>
          </a:p>
        </p:txBody>
      </p:sp>
      <p:pic>
        <p:nvPicPr>
          <p:cNvPr id="34836" name="图片 25"/>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7" name="文本框 34"/>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成功项目展示</a:t>
            </a:r>
            <a:endParaRPr lang="zh-CN" altLang="en-US" sz="2400" b="1">
              <a:solidFill>
                <a:srgbClr val="117A68"/>
              </a:solidFill>
              <a:latin typeface="微软雅黑" panose="020B0503020204020204" pitchFamily="34" charset="-122"/>
            </a:endParaRPr>
          </a:p>
        </p:txBody>
      </p:sp>
      <p:sp>
        <p:nvSpPr>
          <p:cNvPr id="34838" name="文本框 35"/>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zh-CN" altLang="en-US" sz="3600">
              <a:solidFill>
                <a:schemeClr val="bg1"/>
              </a:solidFill>
              <a:latin typeface="Impact" panose="020B0806030902050204" pitchFamily="34" charset="0"/>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13"/>
          <p:cNvSpPr txBox="1">
            <a:spLocks noChangeArrowheads="1"/>
          </p:cNvSpPr>
          <p:nvPr/>
        </p:nvSpPr>
        <p:spPr bwMode="auto">
          <a:xfrm>
            <a:off x="2967037" y="4416425"/>
            <a:ext cx="6064251"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a:solidFill>
                  <a:srgbClr val="117A68"/>
                </a:solidFill>
                <a:latin typeface="微软雅黑" panose="020B0503020204020204" pitchFamily="34" charset="-122"/>
              </a:rPr>
              <a:t>工作存在不足</a:t>
            </a:r>
            <a:endParaRPr lang="zh-CN" altLang="en-US" sz="4800" b="1">
              <a:solidFill>
                <a:srgbClr val="117A68"/>
              </a:solidFill>
              <a:latin typeface="微软雅黑" panose="020B0503020204020204" pitchFamily="34" charset="-122"/>
            </a:endParaRPr>
          </a:p>
        </p:txBody>
      </p:sp>
      <p:grpSp>
        <p:nvGrpSpPr>
          <p:cNvPr id="36867" name="组合 4"/>
          <p:cNvGrpSpPr>
            <a:grpSpLocks noChangeAspect="1"/>
          </p:cNvGrpSpPr>
          <p:nvPr/>
        </p:nvGrpSpPr>
        <p:grpSpPr bwMode="auto">
          <a:xfrm>
            <a:off x="4357690" y="1117600"/>
            <a:ext cx="3155951" cy="2946400"/>
            <a:chOff x="0" y="0"/>
            <a:chExt cx="6822015" cy="6383223"/>
          </a:xfrm>
        </p:grpSpPr>
        <p:pic>
          <p:nvPicPr>
            <p:cNvPr id="3687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68" name="文本框 2"/>
          <p:cNvSpPr txBox="1">
            <a:spLocks noChangeArrowheads="1"/>
          </p:cNvSpPr>
          <p:nvPr/>
        </p:nvSpPr>
        <p:spPr bwMode="auto">
          <a:xfrm>
            <a:off x="5130800" y="1338267"/>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4</a:t>
            </a:r>
            <a:endParaRPr lang="zh-CN" altLang="en-US" sz="16600">
              <a:solidFill>
                <a:schemeClr val="bg1"/>
              </a:solidFill>
              <a:latin typeface="Impact" panose="020B0806030902050204" pitchFamily="34" charset="0"/>
            </a:endParaRPr>
          </a:p>
        </p:txBody>
      </p:sp>
      <p:sp>
        <p:nvSpPr>
          <p:cNvPr id="36869" name="文本框 19"/>
          <p:cNvSpPr txBox="1">
            <a:spLocks noChangeArrowheads="1"/>
          </p:cNvSpPr>
          <p:nvPr/>
        </p:nvSpPr>
        <p:spPr bwMode="auto">
          <a:xfrm>
            <a:off x="4881563" y="5199066"/>
            <a:ext cx="223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007F58"/>
                </a:solidFill>
                <a:latin typeface="微软雅黑" panose="020B0503020204020204" pitchFamily="34" charset="-122"/>
              </a:rPr>
              <a:t>单击此处添加标题</a:t>
            </a:r>
            <a:endParaRPr lang="zh-CN" altLang="en-US">
              <a:solidFill>
                <a:srgbClr val="007F58"/>
              </a:solidFill>
              <a:latin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稻壳儿小白白(http://dwz.cn/Wu2UP)"/>
          <p:cNvSpPr>
            <a:spLocks noChangeArrowheads="1"/>
          </p:cNvSpPr>
          <p:nvPr/>
        </p:nvSpPr>
        <p:spPr bwMode="auto">
          <a:xfrm>
            <a:off x="5699127" y="4451354"/>
            <a:ext cx="774700" cy="390525"/>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37891" name="稻壳儿小白白(http://dwz.cn/Wu2UP)"/>
          <p:cNvSpPr>
            <a:spLocks noChangeArrowheads="1"/>
          </p:cNvSpPr>
          <p:nvPr/>
        </p:nvSpPr>
        <p:spPr bwMode="auto">
          <a:xfrm>
            <a:off x="4468815" y="3832225"/>
            <a:ext cx="3246437" cy="1631950"/>
          </a:xfrm>
          <a:prstGeom prst="ellipse">
            <a:avLst/>
          </a:prstGeom>
          <a:noFill/>
          <a:ln w="12700">
            <a:solidFill>
              <a:srgbClr val="117A68"/>
            </a:solidFill>
            <a:prstDash val="lgDash"/>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37892" name="稻壳儿小白白(http://dwz.cn/Wu2UP)"/>
          <p:cNvSpPr>
            <a:spLocks noChangeArrowheads="1"/>
          </p:cNvSpPr>
          <p:nvPr/>
        </p:nvSpPr>
        <p:spPr bwMode="auto">
          <a:xfrm>
            <a:off x="4406900" y="4611692"/>
            <a:ext cx="136525" cy="7778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37893" name="稻壳儿小白白(http://dwz.cn/Wu2UP)"/>
          <p:cNvSpPr>
            <a:spLocks noChangeArrowheads="1"/>
          </p:cNvSpPr>
          <p:nvPr/>
        </p:nvSpPr>
        <p:spPr bwMode="auto">
          <a:xfrm>
            <a:off x="7654925" y="4611692"/>
            <a:ext cx="134939" cy="7778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37894" name="稻壳儿小白白(http://dwz.cn/Wu2UP)"/>
          <p:cNvSpPr>
            <a:spLocks noChangeArrowheads="1"/>
          </p:cNvSpPr>
          <p:nvPr/>
        </p:nvSpPr>
        <p:spPr bwMode="auto">
          <a:xfrm>
            <a:off x="6837366" y="3903667"/>
            <a:ext cx="134937" cy="7778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37895" name="稻壳儿小白白(http://dwz.cn/Wu2UP)"/>
          <p:cNvSpPr>
            <a:spLocks noChangeArrowheads="1"/>
          </p:cNvSpPr>
          <p:nvPr/>
        </p:nvSpPr>
        <p:spPr bwMode="auto">
          <a:xfrm>
            <a:off x="5226052" y="3903667"/>
            <a:ext cx="136525" cy="7778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37896" name="稻壳儿小白白(http://dwz.cn/Wu2UP)"/>
          <p:cNvSpPr>
            <a:spLocks noChangeArrowheads="1"/>
          </p:cNvSpPr>
          <p:nvPr/>
        </p:nvSpPr>
        <p:spPr bwMode="auto">
          <a:xfrm>
            <a:off x="6837366" y="5321300"/>
            <a:ext cx="134937" cy="77788"/>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37897" name="稻壳儿小白白(http://dwz.cn/Wu2UP)"/>
          <p:cNvSpPr>
            <a:spLocks noChangeArrowheads="1"/>
          </p:cNvSpPr>
          <p:nvPr/>
        </p:nvSpPr>
        <p:spPr bwMode="auto">
          <a:xfrm>
            <a:off x="5226052" y="5321300"/>
            <a:ext cx="136525" cy="77788"/>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37898" name="稻壳儿小白白(http://dwz.cn/Wu2UP)"/>
          <p:cNvSpPr>
            <a:spLocks noChangeArrowheads="1"/>
          </p:cNvSpPr>
          <p:nvPr/>
        </p:nvSpPr>
        <p:spPr bwMode="auto">
          <a:xfrm flipH="1">
            <a:off x="4046540" y="1927225"/>
            <a:ext cx="549275" cy="547688"/>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AU" altLang="en-US" sz="1600">
              <a:solidFill>
                <a:srgbClr val="FFFFFF"/>
              </a:solidFill>
              <a:sym typeface="Arial" panose="020B0604020202020204" pitchFamily="34" charset="0"/>
            </a:endParaRPr>
          </a:p>
        </p:txBody>
      </p:sp>
      <p:sp>
        <p:nvSpPr>
          <p:cNvPr id="37899" name="稻壳儿小白白(http://dwz.cn/Wu2UP)"/>
          <p:cNvSpPr>
            <a:spLocks noEditPoints="1"/>
          </p:cNvSpPr>
          <p:nvPr/>
        </p:nvSpPr>
        <p:spPr bwMode="auto">
          <a:xfrm>
            <a:off x="4137028" y="2052638"/>
            <a:ext cx="377825" cy="296862"/>
          </a:xfrm>
          <a:custGeom>
            <a:avLst/>
            <a:gdLst>
              <a:gd name="T0" fmla="*/ 635241450 w 106"/>
              <a:gd name="T1" fmla="*/ 140716165 h 83"/>
              <a:gd name="T2" fmla="*/ 647948489 w 106"/>
              <a:gd name="T3" fmla="*/ 140716165 h 83"/>
              <a:gd name="T4" fmla="*/ 647948489 w 106"/>
              <a:gd name="T5" fmla="*/ 550074556 h 83"/>
              <a:gd name="T6" fmla="*/ 241390967 w 106"/>
              <a:gd name="T7" fmla="*/ 345397149 h 83"/>
              <a:gd name="T8" fmla="*/ 241390967 w 106"/>
              <a:gd name="T9" fmla="*/ 332603469 h 83"/>
              <a:gd name="T10" fmla="*/ 698765951 w 106"/>
              <a:gd name="T11" fmla="*/ 537280877 h 83"/>
              <a:gd name="T12" fmla="*/ 711472990 w 106"/>
              <a:gd name="T13" fmla="*/ 550074556 h 83"/>
              <a:gd name="T14" fmla="*/ 1105323473 w 106"/>
              <a:gd name="T15" fmla="*/ 345397149 h 83"/>
              <a:gd name="T16" fmla="*/ 711472990 w 106"/>
              <a:gd name="T17" fmla="*/ 140716165 h 83"/>
              <a:gd name="T18" fmla="*/ 698765951 w 106"/>
              <a:gd name="T19" fmla="*/ 140716165 h 83"/>
              <a:gd name="T20" fmla="*/ 190573504 w 106"/>
              <a:gd name="T21" fmla="*/ 370980930 h 83"/>
              <a:gd name="T22" fmla="*/ 12703475 w 106"/>
              <a:gd name="T23" fmla="*/ 447735852 h 83"/>
              <a:gd name="T24" fmla="*/ 12703475 w 106"/>
              <a:gd name="T25" fmla="*/ 473319634 h 83"/>
              <a:gd name="T26" fmla="*/ 431964471 w 106"/>
              <a:gd name="T27" fmla="*/ 677997041 h 83"/>
              <a:gd name="T28" fmla="*/ 609834501 w 106"/>
              <a:gd name="T29" fmla="*/ 588452017 h 83"/>
              <a:gd name="T30" fmla="*/ 1334010965 w 106"/>
              <a:gd name="T31" fmla="*/ 204677407 h 83"/>
              <a:gd name="T32" fmla="*/ 1334010965 w 106"/>
              <a:gd name="T33" fmla="*/ 230264766 h 83"/>
              <a:gd name="T34" fmla="*/ 1156140936 w 106"/>
              <a:gd name="T35" fmla="*/ 319809790 h 83"/>
              <a:gd name="T36" fmla="*/ 736879939 w 106"/>
              <a:gd name="T37" fmla="*/ 102338704 h 83"/>
              <a:gd name="T38" fmla="*/ 914749969 w 106"/>
              <a:gd name="T39" fmla="*/ 0 h 83"/>
              <a:gd name="T40" fmla="*/ 1334010965 w 106"/>
              <a:gd name="T41" fmla="*/ 204677407 h 83"/>
              <a:gd name="T42" fmla="*/ 1346714440 w 106"/>
              <a:gd name="T43" fmla="*/ 460525955 h 83"/>
              <a:gd name="T44" fmla="*/ 914749969 w 106"/>
              <a:gd name="T45" fmla="*/ 677997041 h 83"/>
              <a:gd name="T46" fmla="*/ 736879939 w 106"/>
              <a:gd name="T47" fmla="*/ 601245696 h 83"/>
              <a:gd name="T48" fmla="*/ 736879939 w 106"/>
              <a:gd name="T49" fmla="*/ 575658338 h 83"/>
              <a:gd name="T50" fmla="*/ 1168847975 w 106"/>
              <a:gd name="T51" fmla="*/ 370980930 h 83"/>
              <a:gd name="T52" fmla="*/ 609834501 w 106"/>
              <a:gd name="T53" fmla="*/ 89548601 h 83"/>
              <a:gd name="T54" fmla="*/ 419260996 w 106"/>
              <a:gd name="T55" fmla="*/ 0 h 83"/>
              <a:gd name="T56" fmla="*/ 0 w 106"/>
              <a:gd name="T57" fmla="*/ 217471087 h 83"/>
              <a:gd name="T58" fmla="*/ 177866465 w 106"/>
              <a:gd name="T59" fmla="*/ 319809790 h 83"/>
              <a:gd name="T60" fmla="*/ 609834501 w 106"/>
              <a:gd name="T61" fmla="*/ 115132383 h 83"/>
              <a:gd name="T62" fmla="*/ 609834501 w 106"/>
              <a:gd name="T63" fmla="*/ 89548601 h 83"/>
              <a:gd name="T64" fmla="*/ 698765951 w 106"/>
              <a:gd name="T65" fmla="*/ 1048977972 h 83"/>
              <a:gd name="T66" fmla="*/ 711472990 w 106"/>
              <a:gd name="T67" fmla="*/ 1061771651 h 83"/>
              <a:gd name="T68" fmla="*/ 1143437461 w 106"/>
              <a:gd name="T69" fmla="*/ 831506885 h 83"/>
              <a:gd name="T70" fmla="*/ 1130730422 w 106"/>
              <a:gd name="T71" fmla="*/ 626829478 h 83"/>
              <a:gd name="T72" fmla="*/ 927453443 w 106"/>
              <a:gd name="T73" fmla="*/ 729168182 h 83"/>
              <a:gd name="T74" fmla="*/ 914749969 w 106"/>
              <a:gd name="T75" fmla="*/ 729168182 h 83"/>
              <a:gd name="T76" fmla="*/ 711472990 w 106"/>
              <a:gd name="T77" fmla="*/ 626829478 h 83"/>
              <a:gd name="T78" fmla="*/ 698765951 w 106"/>
              <a:gd name="T79" fmla="*/ 639623157 h 83"/>
              <a:gd name="T80" fmla="*/ 215984018 w 106"/>
              <a:gd name="T81" fmla="*/ 626829478 h 83"/>
              <a:gd name="T82" fmla="*/ 419260996 w 106"/>
              <a:gd name="T83" fmla="*/ 729168182 h 83"/>
              <a:gd name="T84" fmla="*/ 635241450 w 106"/>
              <a:gd name="T85" fmla="*/ 626829478 h 83"/>
              <a:gd name="T86" fmla="*/ 647948489 w 106"/>
              <a:gd name="T87" fmla="*/ 639623157 h 83"/>
              <a:gd name="T88" fmla="*/ 647948489 w 106"/>
              <a:gd name="T89" fmla="*/ 1061771651 h 83"/>
              <a:gd name="T90" fmla="*/ 215984018 w 106"/>
              <a:gd name="T91" fmla="*/ 844300565 h 83"/>
              <a:gd name="T92" fmla="*/ 203276979 w 106"/>
              <a:gd name="T93" fmla="*/ 639623157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00" name="稻壳儿小白白(http://dwz.cn/Wu2UP)"/>
          <p:cNvSpPr>
            <a:spLocks noChangeArrowheads="1"/>
          </p:cNvSpPr>
          <p:nvPr/>
        </p:nvSpPr>
        <p:spPr bwMode="auto">
          <a:xfrm flipH="1">
            <a:off x="3200401" y="3471867"/>
            <a:ext cx="549275" cy="54768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endParaRPr lang="en-US" altLang="zh-CN" sz="1600">
              <a:solidFill>
                <a:srgbClr val="FFFFFF"/>
              </a:solidFill>
              <a:sym typeface="Arial" panose="020B0604020202020204" pitchFamily="34" charset="0"/>
            </a:endParaRPr>
          </a:p>
        </p:txBody>
      </p:sp>
      <p:sp>
        <p:nvSpPr>
          <p:cNvPr id="37901" name="稻壳儿小白白(http://dwz.cn/Wu2UP)"/>
          <p:cNvSpPr>
            <a:spLocks noEditPoints="1"/>
          </p:cNvSpPr>
          <p:nvPr/>
        </p:nvSpPr>
        <p:spPr bwMode="auto">
          <a:xfrm>
            <a:off x="3260727" y="3584579"/>
            <a:ext cx="412751" cy="341313"/>
          </a:xfrm>
          <a:custGeom>
            <a:avLst/>
            <a:gdLst>
              <a:gd name="T0" fmla="*/ 1235052152 w 107"/>
              <a:gd name="T1" fmla="*/ 947721480 h 88"/>
              <a:gd name="T2" fmla="*/ 1235052152 w 107"/>
              <a:gd name="T3" fmla="*/ 105302818 h 88"/>
              <a:gd name="T4" fmla="*/ 1235052152 w 107"/>
              <a:gd name="T5" fmla="*/ 45130887 h 88"/>
              <a:gd name="T6" fmla="*/ 1264812584 w 107"/>
              <a:gd name="T7" fmla="*/ 0 h 88"/>
              <a:gd name="T8" fmla="*/ 1294569159 w 107"/>
              <a:gd name="T9" fmla="*/ 0 h 88"/>
              <a:gd name="T10" fmla="*/ 1324329591 w 107"/>
              <a:gd name="T11" fmla="*/ 0 h 88"/>
              <a:gd name="T12" fmla="*/ 1324329591 w 107"/>
              <a:gd name="T13" fmla="*/ 1037979376 h 88"/>
              <a:gd name="T14" fmla="*/ 1294569159 w 107"/>
              <a:gd name="T15" fmla="*/ 1053024298 h 88"/>
              <a:gd name="T16" fmla="*/ 1264812584 w 107"/>
              <a:gd name="T17" fmla="*/ 1037979376 h 88"/>
              <a:gd name="T18" fmla="*/ 1235052152 w 107"/>
              <a:gd name="T19" fmla="*/ 1007893410 h 88"/>
              <a:gd name="T20" fmla="*/ 1235052152 w 107"/>
              <a:gd name="T21" fmla="*/ 947721480 h 88"/>
              <a:gd name="T22" fmla="*/ 357121329 w 107"/>
              <a:gd name="T23" fmla="*/ 947721480 h 88"/>
              <a:gd name="T24" fmla="*/ 357121329 w 107"/>
              <a:gd name="T25" fmla="*/ 105302818 h 88"/>
              <a:gd name="T26" fmla="*/ 357121329 w 107"/>
              <a:gd name="T27" fmla="*/ 45130887 h 88"/>
              <a:gd name="T28" fmla="*/ 327360897 w 107"/>
              <a:gd name="T29" fmla="*/ 0 h 88"/>
              <a:gd name="T30" fmla="*/ 297604322 w 107"/>
              <a:gd name="T31" fmla="*/ 0 h 88"/>
              <a:gd name="T32" fmla="*/ 267843890 w 107"/>
              <a:gd name="T33" fmla="*/ 0 h 88"/>
              <a:gd name="T34" fmla="*/ 267843890 w 107"/>
              <a:gd name="T35" fmla="*/ 1037979376 h 88"/>
              <a:gd name="T36" fmla="*/ 297604322 w 107"/>
              <a:gd name="T37" fmla="*/ 1053024298 h 88"/>
              <a:gd name="T38" fmla="*/ 327360897 w 107"/>
              <a:gd name="T39" fmla="*/ 1037979376 h 88"/>
              <a:gd name="T40" fmla="*/ 357121329 w 107"/>
              <a:gd name="T41" fmla="*/ 1007893410 h 88"/>
              <a:gd name="T42" fmla="*/ 357121329 w 107"/>
              <a:gd name="T43" fmla="*/ 947721480 h 88"/>
              <a:gd name="T44" fmla="*/ 535683923 w 107"/>
              <a:gd name="T45" fmla="*/ 767201810 h 88"/>
              <a:gd name="T46" fmla="*/ 535683923 w 107"/>
              <a:gd name="T47" fmla="*/ 827377619 h 88"/>
              <a:gd name="T48" fmla="*/ 491045203 w 107"/>
              <a:gd name="T49" fmla="*/ 872504628 h 88"/>
              <a:gd name="T50" fmla="*/ 461284771 w 107"/>
              <a:gd name="T51" fmla="*/ 887549549 h 88"/>
              <a:gd name="T52" fmla="*/ 431524339 w 107"/>
              <a:gd name="T53" fmla="*/ 872504628 h 88"/>
              <a:gd name="T54" fmla="*/ 431524339 w 107"/>
              <a:gd name="T55" fmla="*/ 180519670 h 88"/>
              <a:gd name="T56" fmla="*/ 461284771 w 107"/>
              <a:gd name="T57" fmla="*/ 165474748 h 88"/>
              <a:gd name="T58" fmla="*/ 491045203 w 107"/>
              <a:gd name="T59" fmla="*/ 180519670 h 88"/>
              <a:gd name="T60" fmla="*/ 535683923 w 107"/>
              <a:gd name="T61" fmla="*/ 210605635 h 88"/>
              <a:gd name="T62" fmla="*/ 535683923 w 107"/>
              <a:gd name="T63" fmla="*/ 270777566 h 88"/>
              <a:gd name="T64" fmla="*/ 535683923 w 107"/>
              <a:gd name="T65" fmla="*/ 767201810 h 88"/>
              <a:gd name="T66" fmla="*/ 907687397 w 107"/>
              <a:gd name="T67" fmla="*/ 1203458002 h 88"/>
              <a:gd name="T68" fmla="*/ 803527813 w 107"/>
              <a:gd name="T69" fmla="*/ 1323801863 h 88"/>
              <a:gd name="T70" fmla="*/ 684486084 w 107"/>
              <a:gd name="T71" fmla="*/ 1203458002 h 88"/>
              <a:gd name="T72" fmla="*/ 684486084 w 107"/>
              <a:gd name="T73" fmla="*/ 361035461 h 88"/>
              <a:gd name="T74" fmla="*/ 803527813 w 107"/>
              <a:gd name="T75" fmla="*/ 240691600 h 88"/>
              <a:gd name="T76" fmla="*/ 907687397 w 107"/>
              <a:gd name="T77" fmla="*/ 361035461 h 88"/>
              <a:gd name="T78" fmla="*/ 907687397 w 107"/>
              <a:gd name="T79" fmla="*/ 1203458002 h 88"/>
              <a:gd name="T80" fmla="*/ 1056489558 w 107"/>
              <a:gd name="T81" fmla="*/ 767201810 h 88"/>
              <a:gd name="T82" fmla="*/ 1056489558 w 107"/>
              <a:gd name="T83" fmla="*/ 827377619 h 88"/>
              <a:gd name="T84" fmla="*/ 1101128278 w 107"/>
              <a:gd name="T85" fmla="*/ 872504628 h 88"/>
              <a:gd name="T86" fmla="*/ 1130888710 w 107"/>
              <a:gd name="T87" fmla="*/ 887549549 h 88"/>
              <a:gd name="T88" fmla="*/ 1160649143 w 107"/>
              <a:gd name="T89" fmla="*/ 872504628 h 88"/>
              <a:gd name="T90" fmla="*/ 1160649143 w 107"/>
              <a:gd name="T91" fmla="*/ 180519670 h 88"/>
              <a:gd name="T92" fmla="*/ 1130888710 w 107"/>
              <a:gd name="T93" fmla="*/ 165474748 h 88"/>
              <a:gd name="T94" fmla="*/ 1101128278 w 107"/>
              <a:gd name="T95" fmla="*/ 180519670 h 88"/>
              <a:gd name="T96" fmla="*/ 1056489558 w 107"/>
              <a:gd name="T97" fmla="*/ 210605635 h 88"/>
              <a:gd name="T98" fmla="*/ 1056489558 w 107"/>
              <a:gd name="T99" fmla="*/ 270777566 h 88"/>
              <a:gd name="T100" fmla="*/ 1056489558 w 107"/>
              <a:gd name="T101" fmla="*/ 767201810 h 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02" name="稻壳儿小白白(http://dwz.cn/Wu2UP)"/>
          <p:cNvSpPr>
            <a:spLocks noChangeArrowheads="1"/>
          </p:cNvSpPr>
          <p:nvPr/>
        </p:nvSpPr>
        <p:spPr bwMode="auto">
          <a:xfrm>
            <a:off x="8480425" y="3471867"/>
            <a:ext cx="549275" cy="54768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37903" name="稻壳儿小白白(http://dwz.cn/Wu2UP)"/>
          <p:cNvSpPr/>
          <p:nvPr/>
        </p:nvSpPr>
        <p:spPr bwMode="auto">
          <a:xfrm>
            <a:off x="8623300" y="3656013"/>
            <a:ext cx="254000" cy="228600"/>
          </a:xfrm>
          <a:custGeom>
            <a:avLst/>
            <a:gdLst>
              <a:gd name="T0" fmla="*/ 0 w 161"/>
              <a:gd name="T1" fmla="*/ 154101625 h 145"/>
              <a:gd name="T2" fmla="*/ 0 w 161"/>
              <a:gd name="T3" fmla="*/ 360399724 h 145"/>
              <a:gd name="T4" fmla="*/ 77157627 w 161"/>
              <a:gd name="T5" fmla="*/ 360399724 h 145"/>
              <a:gd name="T6" fmla="*/ 323562870 w 161"/>
              <a:gd name="T7" fmla="*/ 360399724 h 145"/>
              <a:gd name="T8" fmla="*/ 400720497 w 161"/>
              <a:gd name="T9" fmla="*/ 360399724 h 145"/>
              <a:gd name="T10" fmla="*/ 400720497 w 161"/>
              <a:gd name="T11" fmla="*/ 154101625 h 145"/>
              <a:gd name="T12" fmla="*/ 201605006 w 161"/>
              <a:gd name="T13" fmla="*/ 0 h 145"/>
              <a:gd name="T14" fmla="*/ 0 w 161"/>
              <a:gd name="T15" fmla="*/ 154101625 h 1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1" h="145">
                <a:moveTo>
                  <a:pt x="0" y="62"/>
                </a:moveTo>
                <a:lnTo>
                  <a:pt x="0" y="145"/>
                </a:lnTo>
                <a:lnTo>
                  <a:pt x="31" y="145"/>
                </a:lnTo>
                <a:lnTo>
                  <a:pt x="130" y="145"/>
                </a:lnTo>
                <a:lnTo>
                  <a:pt x="161" y="145"/>
                </a:lnTo>
                <a:lnTo>
                  <a:pt x="161" y="62"/>
                </a:lnTo>
                <a:lnTo>
                  <a:pt x="81" y="0"/>
                </a:lnTo>
                <a:lnTo>
                  <a:pt x="0"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04" name="稻壳儿小白白(http://dwz.cn/Wu2UP)"/>
          <p:cNvSpPr/>
          <p:nvPr/>
        </p:nvSpPr>
        <p:spPr bwMode="auto">
          <a:xfrm>
            <a:off x="8556626" y="3559179"/>
            <a:ext cx="387351" cy="193675"/>
          </a:xfrm>
          <a:custGeom>
            <a:avLst/>
            <a:gdLst>
              <a:gd name="T0" fmla="*/ 557853282 w 246"/>
              <a:gd name="T1" fmla="*/ 198346819 h 123"/>
              <a:gd name="T2" fmla="*/ 557853282 w 246"/>
              <a:gd name="T3" fmla="*/ 52065509 h 123"/>
              <a:gd name="T4" fmla="*/ 451240706 w 246"/>
              <a:gd name="T5" fmla="*/ 52065509 h 123"/>
              <a:gd name="T6" fmla="*/ 451240706 w 246"/>
              <a:gd name="T7" fmla="*/ 116529366 h 123"/>
              <a:gd name="T8" fmla="*/ 304959395 w 246"/>
              <a:gd name="T9" fmla="*/ 0 h 123"/>
              <a:gd name="T10" fmla="*/ 304959395 w 246"/>
              <a:gd name="T11" fmla="*/ 0 h 123"/>
              <a:gd name="T12" fmla="*/ 304959395 w 246"/>
              <a:gd name="T13" fmla="*/ 0 h 123"/>
              <a:gd name="T14" fmla="*/ 304959395 w 246"/>
              <a:gd name="T15" fmla="*/ 0 h 123"/>
              <a:gd name="T16" fmla="*/ 304959395 w 246"/>
              <a:gd name="T17" fmla="*/ 0 h 123"/>
              <a:gd name="T18" fmla="*/ 0 w 246"/>
              <a:gd name="T19" fmla="*/ 240497112 h 123"/>
              <a:gd name="T20" fmla="*/ 52065509 w 246"/>
              <a:gd name="T21" fmla="*/ 304959395 h 123"/>
              <a:gd name="T22" fmla="*/ 304959395 w 246"/>
              <a:gd name="T23" fmla="*/ 104132592 h 123"/>
              <a:gd name="T24" fmla="*/ 557853282 w 246"/>
              <a:gd name="T25" fmla="*/ 304959395 h 123"/>
              <a:gd name="T26" fmla="*/ 609918791 w 246"/>
              <a:gd name="T27" fmla="*/ 240497112 h 123"/>
              <a:gd name="T28" fmla="*/ 557853282 w 246"/>
              <a:gd name="T29" fmla="*/ 198346819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6" h="123">
                <a:moveTo>
                  <a:pt x="225" y="80"/>
                </a:moveTo>
                <a:lnTo>
                  <a:pt x="225" y="21"/>
                </a:lnTo>
                <a:lnTo>
                  <a:pt x="182" y="21"/>
                </a:lnTo>
                <a:lnTo>
                  <a:pt x="182" y="47"/>
                </a:lnTo>
                <a:lnTo>
                  <a:pt x="123" y="0"/>
                </a:lnTo>
                <a:lnTo>
                  <a:pt x="0" y="97"/>
                </a:lnTo>
                <a:lnTo>
                  <a:pt x="21" y="123"/>
                </a:lnTo>
                <a:lnTo>
                  <a:pt x="123" y="42"/>
                </a:lnTo>
                <a:lnTo>
                  <a:pt x="225" y="123"/>
                </a:lnTo>
                <a:lnTo>
                  <a:pt x="246" y="97"/>
                </a:lnTo>
                <a:lnTo>
                  <a:pt x="225" y="8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05" name="稻壳儿小白白(http://dwz.cn/Wu2UP)"/>
          <p:cNvSpPr>
            <a:spLocks noChangeArrowheads="1"/>
          </p:cNvSpPr>
          <p:nvPr/>
        </p:nvSpPr>
        <p:spPr bwMode="auto">
          <a:xfrm>
            <a:off x="7986713" y="5237167"/>
            <a:ext cx="549275" cy="54768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AU" altLang="en-US" sz="1600">
              <a:solidFill>
                <a:srgbClr val="FFFFFF"/>
              </a:solidFill>
              <a:sym typeface="Arial" panose="020B0604020202020204" pitchFamily="34" charset="0"/>
            </a:endParaRPr>
          </a:p>
        </p:txBody>
      </p:sp>
      <p:sp>
        <p:nvSpPr>
          <p:cNvPr id="37906" name="稻壳儿小白白(http://dwz.cn/Wu2UP)"/>
          <p:cNvSpPr>
            <a:spLocks noEditPoints="1"/>
          </p:cNvSpPr>
          <p:nvPr/>
        </p:nvSpPr>
        <p:spPr bwMode="auto">
          <a:xfrm>
            <a:off x="8051800" y="5346700"/>
            <a:ext cx="379413" cy="349250"/>
          </a:xfrm>
          <a:custGeom>
            <a:avLst/>
            <a:gdLst>
              <a:gd name="T0" fmla="*/ 1214149498 w 68"/>
              <a:gd name="T1" fmla="*/ 1106351933 h 63"/>
              <a:gd name="T2" fmla="*/ 1276412287 w 68"/>
              <a:gd name="T3" fmla="*/ 1352212845 h 63"/>
              <a:gd name="T4" fmla="*/ 1089618340 w 68"/>
              <a:gd name="T5" fmla="*/ 1536605758 h 63"/>
              <a:gd name="T6" fmla="*/ 840561603 w 68"/>
              <a:gd name="T7" fmla="*/ 1628796671 h 63"/>
              <a:gd name="T8" fmla="*/ 560376262 w 68"/>
              <a:gd name="T9" fmla="*/ 1628796671 h 63"/>
              <a:gd name="T10" fmla="*/ 342453710 w 68"/>
              <a:gd name="T11" fmla="*/ 1536605758 h 63"/>
              <a:gd name="T12" fmla="*/ 124525578 w 68"/>
              <a:gd name="T13" fmla="*/ 1352212845 h 63"/>
              <a:gd name="T14" fmla="*/ 186793947 w 68"/>
              <a:gd name="T15" fmla="*/ 1106351933 h 63"/>
              <a:gd name="T16" fmla="*/ 0 w 68"/>
              <a:gd name="T17" fmla="*/ 860496563 h 63"/>
              <a:gd name="T18" fmla="*/ 217922552 w 68"/>
              <a:gd name="T19" fmla="*/ 706837651 h 63"/>
              <a:gd name="T20" fmla="*/ 124525578 w 68"/>
              <a:gd name="T21" fmla="*/ 553178738 h 63"/>
              <a:gd name="T22" fmla="*/ 466979289 w 68"/>
              <a:gd name="T23" fmla="*/ 491710738 h 63"/>
              <a:gd name="T24" fmla="*/ 591504867 w 68"/>
              <a:gd name="T25" fmla="*/ 245855369 h 63"/>
              <a:gd name="T26" fmla="*/ 871695788 w 68"/>
              <a:gd name="T27" fmla="*/ 460982282 h 63"/>
              <a:gd name="T28" fmla="*/ 1089618340 w 68"/>
              <a:gd name="T29" fmla="*/ 368785825 h 63"/>
              <a:gd name="T30" fmla="*/ 1276412287 w 68"/>
              <a:gd name="T31" fmla="*/ 583907194 h 63"/>
              <a:gd name="T32" fmla="*/ 1400937866 w 68"/>
              <a:gd name="T33" fmla="*/ 829768107 h 63"/>
              <a:gd name="T34" fmla="*/ 716036025 w 68"/>
              <a:gd name="T35" fmla="*/ 676103651 h 63"/>
              <a:gd name="T36" fmla="*/ 996221366 w 68"/>
              <a:gd name="T37" fmla="*/ 952693020 h 63"/>
              <a:gd name="T38" fmla="*/ 1961314128 w 68"/>
              <a:gd name="T39" fmla="*/ 491710738 h 63"/>
              <a:gd name="T40" fmla="*/ 1992448312 w 68"/>
              <a:gd name="T41" fmla="*/ 737571651 h 63"/>
              <a:gd name="T42" fmla="*/ 1712257391 w 68"/>
              <a:gd name="T43" fmla="*/ 676103651 h 63"/>
              <a:gd name="T44" fmla="*/ 1432072050 w 68"/>
              <a:gd name="T45" fmla="*/ 737571651 h 63"/>
              <a:gd name="T46" fmla="*/ 1432072050 w 68"/>
              <a:gd name="T47" fmla="*/ 491710738 h 63"/>
              <a:gd name="T48" fmla="*/ 1432072050 w 68"/>
              <a:gd name="T49" fmla="*/ 276589369 h 63"/>
              <a:gd name="T50" fmla="*/ 1432072050 w 68"/>
              <a:gd name="T51" fmla="*/ 61462456 h 63"/>
              <a:gd name="T52" fmla="*/ 1712257391 w 68"/>
              <a:gd name="T53" fmla="*/ 122930456 h 63"/>
              <a:gd name="T54" fmla="*/ 1836788549 w 68"/>
              <a:gd name="T55" fmla="*/ 0 h 63"/>
              <a:gd name="T56" fmla="*/ 1930179943 w 68"/>
              <a:gd name="T57" fmla="*/ 215126913 h 63"/>
              <a:gd name="T58" fmla="*/ 2116973891 w 68"/>
              <a:gd name="T59" fmla="*/ 460982282 h 63"/>
              <a:gd name="T60" fmla="*/ 1930179943 w 68"/>
              <a:gd name="T61" fmla="*/ 1690264671 h 63"/>
              <a:gd name="T62" fmla="*/ 1836788549 w 68"/>
              <a:gd name="T63" fmla="*/ 1936120040 h 63"/>
              <a:gd name="T64" fmla="*/ 1681128787 w 68"/>
              <a:gd name="T65" fmla="*/ 1813189583 h 63"/>
              <a:gd name="T66" fmla="*/ 1400937866 w 68"/>
              <a:gd name="T67" fmla="*/ 1843923583 h 63"/>
              <a:gd name="T68" fmla="*/ 1276412287 w 68"/>
              <a:gd name="T69" fmla="*/ 1598068214 h 63"/>
              <a:gd name="T70" fmla="*/ 1463200655 w 68"/>
              <a:gd name="T71" fmla="*/ 1352212845 h 63"/>
              <a:gd name="T72" fmla="*/ 1556597629 w 68"/>
              <a:gd name="T73" fmla="*/ 1106351933 h 63"/>
              <a:gd name="T74" fmla="*/ 1743391576 w 68"/>
              <a:gd name="T75" fmla="*/ 1229282389 h 63"/>
              <a:gd name="T76" fmla="*/ 1992448312 w 68"/>
              <a:gd name="T77" fmla="*/ 1198548389 h 63"/>
              <a:gd name="T78" fmla="*/ 1961314128 w 68"/>
              <a:gd name="T79" fmla="*/ 1413675302 h 63"/>
              <a:gd name="T80" fmla="*/ 1712257391 w 68"/>
              <a:gd name="T81" fmla="*/ 245855369 h 63"/>
              <a:gd name="T82" fmla="*/ 1836788549 w 68"/>
              <a:gd name="T83" fmla="*/ 399514282 h 63"/>
              <a:gd name="T84" fmla="*/ 1556597629 w 68"/>
              <a:gd name="T85" fmla="*/ 1505871758 h 63"/>
              <a:gd name="T86" fmla="*/ 1712257391 w 68"/>
              <a:gd name="T87" fmla="*/ 1382941302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37907" name="稻壳儿小白白(http://dwz.cn/Wu2UP)"/>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80113" y="2114550"/>
            <a:ext cx="781051"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8" name="稻壳儿小白白(http://dwz.cn/Wu2UP)"/>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049" y="2230442"/>
            <a:ext cx="744539"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9" name="稻壳儿小白白(http://dwz.cn/Wu2UP)"/>
          <p:cNvSpPr>
            <a:spLocks noChangeArrowheads="1"/>
          </p:cNvSpPr>
          <p:nvPr/>
        </p:nvSpPr>
        <p:spPr bwMode="auto">
          <a:xfrm>
            <a:off x="7634289" y="1927225"/>
            <a:ext cx="549275" cy="547688"/>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AU" altLang="en-US" sz="1600">
              <a:solidFill>
                <a:srgbClr val="FFFFFF"/>
              </a:solidFill>
              <a:sym typeface="Arial" panose="020B0604020202020204" pitchFamily="34" charset="0"/>
            </a:endParaRPr>
          </a:p>
        </p:txBody>
      </p:sp>
      <p:sp>
        <p:nvSpPr>
          <p:cNvPr id="37910" name="稻壳儿小白白(http://dwz.cn/Wu2UP)"/>
          <p:cNvSpPr>
            <a:spLocks noEditPoints="1"/>
          </p:cNvSpPr>
          <p:nvPr/>
        </p:nvSpPr>
        <p:spPr bwMode="auto">
          <a:xfrm>
            <a:off x="7729539" y="2036767"/>
            <a:ext cx="379412" cy="314325"/>
          </a:xfrm>
          <a:custGeom>
            <a:avLst/>
            <a:gdLst>
              <a:gd name="T0" fmla="*/ 454392801 w 287"/>
              <a:gd name="T1" fmla="*/ 137200873 h 237"/>
              <a:gd name="T2" fmla="*/ 426430004 w 287"/>
              <a:gd name="T3" fmla="*/ 165344234 h 237"/>
              <a:gd name="T4" fmla="*/ 454392801 w 287"/>
              <a:gd name="T5" fmla="*/ 195247549 h 237"/>
              <a:gd name="T6" fmla="*/ 484103272 w 287"/>
              <a:gd name="T7" fmla="*/ 165344234 h 237"/>
              <a:gd name="T8" fmla="*/ 454392801 w 287"/>
              <a:gd name="T9" fmla="*/ 137200873 h 237"/>
              <a:gd name="T10" fmla="*/ 47187219 w 287"/>
              <a:gd name="T11" fmla="*/ 137200873 h 237"/>
              <a:gd name="T12" fmla="*/ 19224423 w 287"/>
              <a:gd name="T13" fmla="*/ 165344234 h 237"/>
              <a:gd name="T14" fmla="*/ 47187219 w 287"/>
              <a:gd name="T15" fmla="*/ 195247549 h 237"/>
              <a:gd name="T16" fmla="*/ 75150016 w 287"/>
              <a:gd name="T17" fmla="*/ 165344234 h 237"/>
              <a:gd name="T18" fmla="*/ 47187219 w 287"/>
              <a:gd name="T19" fmla="*/ 137200873 h 237"/>
              <a:gd name="T20" fmla="*/ 370505733 w 287"/>
              <a:gd name="T21" fmla="*/ 86190037 h 237"/>
              <a:gd name="T22" fmla="*/ 328561538 w 287"/>
              <a:gd name="T23" fmla="*/ 128405078 h 237"/>
              <a:gd name="T24" fmla="*/ 370505733 w 287"/>
              <a:gd name="T25" fmla="*/ 170621446 h 237"/>
              <a:gd name="T26" fmla="*/ 412448606 w 287"/>
              <a:gd name="T27" fmla="*/ 128405078 h 237"/>
              <a:gd name="T28" fmla="*/ 370505733 w 287"/>
              <a:gd name="T29" fmla="*/ 86190037 h 237"/>
              <a:gd name="T30" fmla="*/ 501580020 w 287"/>
              <a:gd name="T31" fmla="*/ 344760148 h 237"/>
              <a:gd name="T32" fmla="*/ 452645126 w 287"/>
              <a:gd name="T33" fmla="*/ 344760148 h 237"/>
              <a:gd name="T34" fmla="*/ 452645126 w 287"/>
              <a:gd name="T35" fmla="*/ 255052854 h 237"/>
              <a:gd name="T36" fmla="*/ 442159077 w 287"/>
              <a:gd name="T37" fmla="*/ 212836487 h 237"/>
              <a:gd name="T38" fmla="*/ 454392801 w 287"/>
              <a:gd name="T39" fmla="*/ 211077858 h 237"/>
              <a:gd name="T40" fmla="*/ 501580020 w 287"/>
              <a:gd name="T41" fmla="*/ 258570111 h 237"/>
              <a:gd name="T42" fmla="*/ 501580020 w 287"/>
              <a:gd name="T43" fmla="*/ 344760148 h 237"/>
              <a:gd name="T44" fmla="*/ 131074287 w 287"/>
              <a:gd name="T45" fmla="*/ 86190037 h 237"/>
              <a:gd name="T46" fmla="*/ 89131414 w 287"/>
              <a:gd name="T47" fmla="*/ 128405078 h 237"/>
              <a:gd name="T48" fmla="*/ 131074287 w 287"/>
              <a:gd name="T49" fmla="*/ 170621446 h 237"/>
              <a:gd name="T50" fmla="*/ 173018482 w 287"/>
              <a:gd name="T51" fmla="*/ 128405078 h 237"/>
              <a:gd name="T52" fmla="*/ 131074287 w 287"/>
              <a:gd name="T53" fmla="*/ 86190037 h 237"/>
              <a:gd name="T54" fmla="*/ 47187219 w 287"/>
              <a:gd name="T55" fmla="*/ 211077858 h 237"/>
              <a:gd name="T56" fmla="*/ 59420943 w 287"/>
              <a:gd name="T57" fmla="*/ 212836487 h 237"/>
              <a:gd name="T58" fmla="*/ 48934894 w 287"/>
              <a:gd name="T59" fmla="*/ 255052854 h 237"/>
              <a:gd name="T60" fmla="*/ 48934894 w 287"/>
              <a:gd name="T61" fmla="*/ 344760148 h 237"/>
              <a:gd name="T62" fmla="*/ 0 w 287"/>
              <a:gd name="T63" fmla="*/ 344760148 h 237"/>
              <a:gd name="T64" fmla="*/ 0 w 287"/>
              <a:gd name="T65" fmla="*/ 258570111 h 237"/>
              <a:gd name="T66" fmla="*/ 47187219 w 287"/>
              <a:gd name="T67" fmla="*/ 211077858 h 237"/>
              <a:gd name="T68" fmla="*/ 251663847 w 287"/>
              <a:gd name="T69" fmla="*/ 0 h 237"/>
              <a:gd name="T70" fmla="*/ 188747555 w 287"/>
              <a:gd name="T71" fmla="*/ 63323888 h 237"/>
              <a:gd name="T72" fmla="*/ 251663847 w 287"/>
              <a:gd name="T73" fmla="*/ 126646450 h 237"/>
              <a:gd name="T74" fmla="*/ 312832465 w 287"/>
              <a:gd name="T75" fmla="*/ 63323888 h 237"/>
              <a:gd name="T76" fmla="*/ 251663847 w 287"/>
              <a:gd name="T77" fmla="*/ 0 h 237"/>
              <a:gd name="T78" fmla="*/ 438663728 w 287"/>
              <a:gd name="T79" fmla="*/ 376422092 h 237"/>
              <a:gd name="T80" fmla="*/ 363515034 w 287"/>
              <a:gd name="T81" fmla="*/ 376422092 h 237"/>
              <a:gd name="T82" fmla="*/ 363515034 w 287"/>
              <a:gd name="T83" fmla="*/ 240979847 h 237"/>
              <a:gd name="T84" fmla="*/ 351281310 w 287"/>
              <a:gd name="T85" fmla="*/ 189970338 h 237"/>
              <a:gd name="T86" fmla="*/ 370505733 w 287"/>
              <a:gd name="T87" fmla="*/ 186451754 h 237"/>
              <a:gd name="T88" fmla="*/ 438663728 w 287"/>
              <a:gd name="T89" fmla="*/ 255052854 h 237"/>
              <a:gd name="T90" fmla="*/ 438663728 w 287"/>
              <a:gd name="T91" fmla="*/ 376422092 h 237"/>
              <a:gd name="T92" fmla="*/ 138064986 w 287"/>
              <a:gd name="T93" fmla="*/ 240979847 h 237"/>
              <a:gd name="T94" fmla="*/ 138064986 w 287"/>
              <a:gd name="T95" fmla="*/ 376422092 h 237"/>
              <a:gd name="T96" fmla="*/ 64663967 w 287"/>
              <a:gd name="T97" fmla="*/ 376422092 h 237"/>
              <a:gd name="T98" fmla="*/ 64663967 w 287"/>
              <a:gd name="T99" fmla="*/ 255052854 h 237"/>
              <a:gd name="T100" fmla="*/ 131074287 w 287"/>
              <a:gd name="T101" fmla="*/ 186451754 h 237"/>
              <a:gd name="T102" fmla="*/ 150298710 w 287"/>
              <a:gd name="T103" fmla="*/ 189970338 h 237"/>
              <a:gd name="T104" fmla="*/ 138064986 w 287"/>
              <a:gd name="T105" fmla="*/ 240979847 h 237"/>
              <a:gd name="T106" fmla="*/ 153794059 w 287"/>
              <a:gd name="T107" fmla="*/ 416878505 h 237"/>
              <a:gd name="T108" fmla="*/ 349533635 w 287"/>
              <a:gd name="T109" fmla="*/ 416878505 h 237"/>
              <a:gd name="T110" fmla="*/ 349533635 w 287"/>
              <a:gd name="T111" fmla="*/ 240979847 h 237"/>
              <a:gd name="T112" fmla="*/ 251663847 w 287"/>
              <a:gd name="T113" fmla="*/ 142478085 h 237"/>
              <a:gd name="T114" fmla="*/ 153794059 w 287"/>
              <a:gd name="T115" fmla="*/ 240979847 h 237"/>
              <a:gd name="T116" fmla="*/ 153794059 w 287"/>
              <a:gd name="T117" fmla="*/ 416878505 h 2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1" name="稻壳儿小白白(http://dwz.cn/Wu2UP)"/>
          <p:cNvSpPr/>
          <p:nvPr/>
        </p:nvSpPr>
        <p:spPr bwMode="auto">
          <a:xfrm>
            <a:off x="5122866" y="4935542"/>
            <a:ext cx="414337" cy="414337"/>
          </a:xfrm>
          <a:custGeom>
            <a:avLst/>
            <a:gdLst>
              <a:gd name="T0" fmla="*/ 352357939 w 360"/>
              <a:gd name="T1" fmla="*/ 476875415 h 360"/>
              <a:gd name="T2" fmla="*/ 389448007 w 360"/>
              <a:gd name="T3" fmla="*/ 438460621 h 360"/>
              <a:gd name="T4" fmla="*/ 324539814 w 360"/>
              <a:gd name="T5" fmla="*/ 205321248 h 360"/>
              <a:gd name="T6" fmla="*/ 421240315 w 360"/>
              <a:gd name="T7" fmla="*/ 108621897 h 360"/>
              <a:gd name="T8" fmla="*/ 450382017 w 360"/>
              <a:gd name="T9" fmla="*/ 25168671 h 360"/>
              <a:gd name="T10" fmla="*/ 368253518 w 360"/>
              <a:gd name="T11" fmla="*/ 55635101 h 360"/>
              <a:gd name="T12" fmla="*/ 271554168 w 360"/>
              <a:gd name="T13" fmla="*/ 152335602 h 360"/>
              <a:gd name="T14" fmla="*/ 37090067 w 360"/>
              <a:gd name="T15" fmla="*/ 86102681 h 360"/>
              <a:gd name="T16" fmla="*/ 0 w 360"/>
              <a:gd name="T17" fmla="*/ 124517476 h 360"/>
              <a:gd name="T18" fmla="*/ 196049306 w 360"/>
              <a:gd name="T19" fmla="*/ 227840463 h 360"/>
              <a:gd name="T20" fmla="*/ 129816386 w 360"/>
              <a:gd name="T21" fmla="*/ 294073384 h 360"/>
              <a:gd name="T22" fmla="*/ 50337342 w 360"/>
              <a:gd name="T23" fmla="*/ 299372294 h 360"/>
              <a:gd name="T24" fmla="*/ 11921396 w 360"/>
              <a:gd name="T25" fmla="*/ 336462361 h 360"/>
              <a:gd name="T26" fmla="*/ 105972442 w 360"/>
              <a:gd name="T27" fmla="*/ 370902973 h 360"/>
              <a:gd name="T28" fmla="*/ 139088327 w 360"/>
              <a:gd name="T29" fmla="*/ 463629292 h 360"/>
              <a:gd name="T30" fmla="*/ 177503122 w 360"/>
              <a:gd name="T31" fmla="*/ 426538074 h 360"/>
              <a:gd name="T32" fmla="*/ 181477304 w 360"/>
              <a:gd name="T33" fmla="*/ 347059030 h 360"/>
              <a:gd name="T34" fmla="*/ 249034952 w 360"/>
              <a:gd name="T35" fmla="*/ 279502533 h 360"/>
              <a:gd name="T36" fmla="*/ 352357939 w 360"/>
              <a:gd name="T37" fmla="*/ 476875415 h 3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2" name="稻壳儿小白白(http://dwz.cn/Wu2UP)"/>
          <p:cNvSpPr>
            <a:spLocks noChangeArrowheads="1"/>
          </p:cNvSpPr>
          <p:nvPr/>
        </p:nvSpPr>
        <p:spPr bwMode="auto">
          <a:xfrm flipH="1">
            <a:off x="3675064" y="5237167"/>
            <a:ext cx="549275" cy="54768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AU" altLang="en-US" sz="1600">
              <a:solidFill>
                <a:srgbClr val="FFFFFF"/>
              </a:solidFill>
              <a:sym typeface="Arial" panose="020B0604020202020204" pitchFamily="34" charset="0"/>
            </a:endParaRPr>
          </a:p>
        </p:txBody>
      </p:sp>
      <p:sp>
        <p:nvSpPr>
          <p:cNvPr id="37913" name="稻壳儿小白白(http://dwz.cn/Wu2UP)"/>
          <p:cNvSpPr/>
          <p:nvPr/>
        </p:nvSpPr>
        <p:spPr bwMode="auto">
          <a:xfrm>
            <a:off x="3771903" y="5337179"/>
            <a:ext cx="358775" cy="358775"/>
          </a:xfrm>
          <a:custGeom>
            <a:avLst/>
            <a:gdLst>
              <a:gd name="T0" fmla="*/ 264192941 w 360"/>
              <a:gd name="T1" fmla="*/ 357554168 h 360"/>
              <a:gd name="T2" fmla="*/ 292002986 w 360"/>
              <a:gd name="T3" fmla="*/ 328751512 h 360"/>
              <a:gd name="T4" fmla="*/ 243335157 w 360"/>
              <a:gd name="T5" fmla="*/ 153947363 h 360"/>
              <a:gd name="T6" fmla="*/ 315839598 w 360"/>
              <a:gd name="T7" fmla="*/ 81442922 h 360"/>
              <a:gd name="T8" fmla="*/ 337689993 w 360"/>
              <a:gd name="T9" fmla="*/ 18870568 h 360"/>
              <a:gd name="T10" fmla="*/ 276111247 w 360"/>
              <a:gd name="T11" fmla="*/ 41714570 h 360"/>
              <a:gd name="T12" fmla="*/ 203606806 w 360"/>
              <a:gd name="T13" fmla="*/ 114219011 h 360"/>
              <a:gd name="T14" fmla="*/ 27810045 w 360"/>
              <a:gd name="T15" fmla="*/ 64558571 h 360"/>
              <a:gd name="T16" fmla="*/ 0 w 360"/>
              <a:gd name="T17" fmla="*/ 93361228 h 360"/>
              <a:gd name="T18" fmla="*/ 146994104 w 360"/>
              <a:gd name="T19" fmla="*/ 170831713 h 360"/>
              <a:gd name="T20" fmla="*/ 97334661 w 360"/>
              <a:gd name="T21" fmla="*/ 220492152 h 360"/>
              <a:gd name="T22" fmla="*/ 37742133 w 360"/>
              <a:gd name="T23" fmla="*/ 224464589 h 360"/>
              <a:gd name="T24" fmla="*/ 8938480 w 360"/>
              <a:gd name="T25" fmla="*/ 252274634 h 360"/>
              <a:gd name="T26" fmla="*/ 79456703 w 360"/>
              <a:gd name="T27" fmla="*/ 278097465 h 360"/>
              <a:gd name="T28" fmla="*/ 104286923 w 360"/>
              <a:gd name="T29" fmla="*/ 347622080 h 360"/>
              <a:gd name="T30" fmla="*/ 133089579 w 360"/>
              <a:gd name="T31" fmla="*/ 319812035 h 360"/>
              <a:gd name="T32" fmla="*/ 136069405 w 360"/>
              <a:gd name="T33" fmla="*/ 260219508 h 360"/>
              <a:gd name="T34" fmla="*/ 186722456 w 360"/>
              <a:gd name="T35" fmla="*/ 209566457 h 360"/>
              <a:gd name="T36" fmla="*/ 264192941 w 360"/>
              <a:gd name="T37" fmla="*/ 357554168 h 3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4" name="稻壳儿小白白(http://dwz.cn/Wu2UP)"/>
          <p:cNvSpPr txBox="1">
            <a:spLocks noChangeArrowheads="1"/>
          </p:cNvSpPr>
          <p:nvPr/>
        </p:nvSpPr>
        <p:spPr bwMode="auto">
          <a:xfrm>
            <a:off x="1947866"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37915" name="稻壳儿小白白(http://dwz.cn/Wu2UP)"/>
          <p:cNvSpPr txBox="1">
            <a:spLocks noChangeArrowheads="1"/>
          </p:cNvSpPr>
          <p:nvPr/>
        </p:nvSpPr>
        <p:spPr bwMode="auto">
          <a:xfrm>
            <a:off x="1866900" y="2208214"/>
            <a:ext cx="2020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37916" name="稻壳儿小白白(http://dwz.cn/Wu2UP)"/>
          <p:cNvSpPr txBox="1">
            <a:spLocks noChangeArrowheads="1"/>
          </p:cNvSpPr>
          <p:nvPr/>
        </p:nvSpPr>
        <p:spPr bwMode="auto">
          <a:xfrm>
            <a:off x="1109666" y="34369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37917" name="稻壳儿小白白(http://dwz.cn/Wu2UP)"/>
          <p:cNvSpPr txBox="1">
            <a:spLocks noChangeArrowheads="1"/>
          </p:cNvSpPr>
          <p:nvPr/>
        </p:nvSpPr>
        <p:spPr bwMode="auto">
          <a:xfrm>
            <a:off x="1028700" y="3751263"/>
            <a:ext cx="2020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37918" name="稻壳儿小白白(http://dwz.cn/Wu2UP)"/>
          <p:cNvSpPr txBox="1">
            <a:spLocks noChangeArrowheads="1"/>
          </p:cNvSpPr>
          <p:nvPr/>
        </p:nvSpPr>
        <p:spPr bwMode="auto">
          <a:xfrm>
            <a:off x="1519241" y="5213350"/>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37919" name="稻壳儿小白白(http://dwz.cn/Wu2UP)"/>
          <p:cNvSpPr txBox="1">
            <a:spLocks noChangeArrowheads="1"/>
          </p:cNvSpPr>
          <p:nvPr/>
        </p:nvSpPr>
        <p:spPr bwMode="auto">
          <a:xfrm>
            <a:off x="1439863" y="5529264"/>
            <a:ext cx="201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37920" name="稻壳儿小白白(http://dwz.cn/Wu2UP)"/>
          <p:cNvSpPr txBox="1">
            <a:spLocks noChangeArrowheads="1"/>
          </p:cNvSpPr>
          <p:nvPr/>
        </p:nvSpPr>
        <p:spPr bwMode="auto">
          <a:xfrm>
            <a:off x="8377241"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37921" name="稻壳儿小白白(http://dwz.cn/Wu2UP)"/>
          <p:cNvSpPr txBox="1">
            <a:spLocks noChangeArrowheads="1"/>
          </p:cNvSpPr>
          <p:nvPr/>
        </p:nvSpPr>
        <p:spPr bwMode="auto">
          <a:xfrm>
            <a:off x="8377241" y="2208214"/>
            <a:ext cx="2020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37922" name="稻壳儿小白白(http://dwz.cn/Wu2UP)"/>
          <p:cNvSpPr txBox="1">
            <a:spLocks noChangeArrowheads="1"/>
          </p:cNvSpPr>
          <p:nvPr/>
        </p:nvSpPr>
        <p:spPr bwMode="auto">
          <a:xfrm>
            <a:off x="9231315" y="3409954"/>
            <a:ext cx="19542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37923" name="稻壳儿小白白(http://dwz.cn/Wu2UP)"/>
          <p:cNvSpPr txBox="1">
            <a:spLocks noChangeArrowheads="1"/>
          </p:cNvSpPr>
          <p:nvPr/>
        </p:nvSpPr>
        <p:spPr bwMode="auto">
          <a:xfrm>
            <a:off x="9231315" y="3724275"/>
            <a:ext cx="2020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37924" name="稻壳儿小白白(http://dwz.cn/Wu2UP)"/>
          <p:cNvSpPr txBox="1">
            <a:spLocks noChangeArrowheads="1"/>
          </p:cNvSpPr>
          <p:nvPr/>
        </p:nvSpPr>
        <p:spPr bwMode="auto">
          <a:xfrm>
            <a:off x="8713790" y="5197475"/>
            <a:ext cx="19542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37925" name="稻壳儿小白白(http://dwz.cn/Wu2UP)"/>
          <p:cNvSpPr txBox="1">
            <a:spLocks noChangeArrowheads="1"/>
          </p:cNvSpPr>
          <p:nvPr/>
        </p:nvSpPr>
        <p:spPr bwMode="auto">
          <a:xfrm>
            <a:off x="8713791" y="5513389"/>
            <a:ext cx="2020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pic>
        <p:nvPicPr>
          <p:cNvPr id="37926" name="图片 77"/>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7" name="文本框 88"/>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工作存在不足</a:t>
            </a:r>
            <a:endParaRPr lang="zh-CN" altLang="en-US" sz="2400" b="1">
              <a:solidFill>
                <a:srgbClr val="117A68"/>
              </a:solidFill>
              <a:latin typeface="微软雅黑" panose="020B0503020204020204" pitchFamily="34" charset="-122"/>
            </a:endParaRPr>
          </a:p>
        </p:txBody>
      </p:sp>
      <p:sp>
        <p:nvSpPr>
          <p:cNvPr id="37928" name="文本框 89"/>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4</a:t>
            </a:r>
            <a:endParaRPr lang="zh-CN" altLang="en-US" sz="3600">
              <a:solidFill>
                <a:schemeClr val="bg1"/>
              </a:solidFill>
              <a:latin typeface="Impact" panose="020B0806030902050204" pitchFamily="34" charset="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稻壳儿小白白(http://dwz.cn/Wu2UP)"/>
          <p:cNvSpPr>
            <a:spLocks noChangeArrowheads="1"/>
          </p:cNvSpPr>
          <p:nvPr/>
        </p:nvSpPr>
        <p:spPr bwMode="auto">
          <a:xfrm rot="-848703">
            <a:off x="4135441" y="2357440"/>
            <a:ext cx="1589087" cy="3178175"/>
          </a:xfrm>
          <a:prstGeom prst="moon">
            <a:avLst>
              <a:gd name="adj" fmla="val 15190"/>
            </a:avLst>
          </a:prstGeom>
          <a:solidFill>
            <a:srgbClr val="32BB99"/>
          </a:solidFill>
          <a:ln w="3175">
            <a:solidFill>
              <a:srgbClr val="F8F8F8"/>
            </a:solidFill>
            <a:miter lim="800000"/>
          </a:ln>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39939" name="稻壳儿小白白(http://dwz.cn/Wu2UP)"/>
          <p:cNvSpPr>
            <a:spLocks noChangeArrowheads="1"/>
          </p:cNvSpPr>
          <p:nvPr/>
        </p:nvSpPr>
        <p:spPr bwMode="auto">
          <a:xfrm rot="4551297">
            <a:off x="4948241" y="1322390"/>
            <a:ext cx="1589087" cy="3176587"/>
          </a:xfrm>
          <a:prstGeom prst="moon">
            <a:avLst>
              <a:gd name="adj" fmla="val 15190"/>
            </a:avLst>
          </a:prstGeom>
          <a:solidFill>
            <a:srgbClr val="117A68"/>
          </a:solidFill>
          <a:ln w="3175">
            <a:solidFill>
              <a:srgbClr val="F8F8F8"/>
            </a:solidFill>
            <a:miter lim="800000"/>
          </a:ln>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39940" name="稻壳儿小白白(http://dwz.cn/Wu2UP)"/>
          <p:cNvSpPr>
            <a:spLocks noChangeArrowheads="1"/>
          </p:cNvSpPr>
          <p:nvPr/>
        </p:nvSpPr>
        <p:spPr bwMode="auto">
          <a:xfrm rot="9951297">
            <a:off x="5984875" y="2136779"/>
            <a:ext cx="1589088" cy="3178175"/>
          </a:xfrm>
          <a:prstGeom prst="moon">
            <a:avLst>
              <a:gd name="adj" fmla="val 15190"/>
            </a:avLst>
          </a:prstGeom>
          <a:solidFill>
            <a:srgbClr val="32BB99"/>
          </a:solidFill>
          <a:ln w="3175">
            <a:solidFill>
              <a:srgbClr val="F8F8F8"/>
            </a:solidFill>
            <a:miter lim="800000"/>
          </a:ln>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39941" name="稻壳儿小白白(http://dwz.cn/Wu2UP)"/>
          <p:cNvSpPr>
            <a:spLocks noChangeArrowheads="1"/>
          </p:cNvSpPr>
          <p:nvPr/>
        </p:nvSpPr>
        <p:spPr bwMode="auto">
          <a:xfrm rot="-6248703">
            <a:off x="5184778" y="3160715"/>
            <a:ext cx="1589087" cy="3176588"/>
          </a:xfrm>
          <a:prstGeom prst="moon">
            <a:avLst>
              <a:gd name="adj" fmla="val 15190"/>
            </a:avLst>
          </a:prstGeom>
          <a:solidFill>
            <a:srgbClr val="117A68"/>
          </a:solidFill>
          <a:ln w="3175">
            <a:solidFill>
              <a:srgbClr val="F8F8F8"/>
            </a:solidFill>
            <a:miter lim="800000"/>
          </a:ln>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39942" name="稻壳儿小白白(http://dwz.cn/Wu2UP)"/>
          <p:cNvSpPr>
            <a:spLocks noChangeArrowheads="1"/>
          </p:cNvSpPr>
          <p:nvPr/>
        </p:nvSpPr>
        <p:spPr bwMode="auto">
          <a:xfrm flipH="1">
            <a:off x="4848227" y="3533779"/>
            <a:ext cx="2111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400" b="1">
                <a:solidFill>
                  <a:srgbClr val="445469"/>
                </a:solidFill>
                <a:sym typeface="Arial" panose="020B0604020202020204" pitchFamily="34" charset="0"/>
              </a:rPr>
              <a:t>工作存在不足</a:t>
            </a:r>
            <a:endParaRPr lang="zh-CN" altLang="en-US" sz="2400" b="1">
              <a:solidFill>
                <a:srgbClr val="445469"/>
              </a:solidFill>
              <a:sym typeface="Arial" panose="020B0604020202020204" pitchFamily="34" charset="0"/>
            </a:endParaRPr>
          </a:p>
        </p:txBody>
      </p:sp>
      <p:sp>
        <p:nvSpPr>
          <p:cNvPr id="39943" name="稻壳儿小白白(http://dwz.cn/Wu2UP)"/>
          <p:cNvSpPr>
            <a:spLocks noChangeShapeType="1"/>
          </p:cNvSpPr>
          <p:nvPr/>
        </p:nvSpPr>
        <p:spPr bwMode="auto">
          <a:xfrm flipH="1">
            <a:off x="3236916" y="320040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9944" name="稻壳儿小白白(http://dwz.cn/Wu2UP)"/>
          <p:cNvSpPr>
            <a:spLocks noChangeShapeType="1"/>
          </p:cNvSpPr>
          <p:nvPr/>
        </p:nvSpPr>
        <p:spPr bwMode="auto">
          <a:xfrm flipH="1">
            <a:off x="3983039" y="5343525"/>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9945" name="稻壳儿小白白(http://dwz.cn/Wu2UP)"/>
          <p:cNvSpPr txBox="1">
            <a:spLocks noChangeArrowheads="1"/>
          </p:cNvSpPr>
          <p:nvPr/>
        </p:nvSpPr>
        <p:spPr bwMode="auto">
          <a:xfrm>
            <a:off x="1066802" y="2886075"/>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39946" name="稻壳儿小白白(http://dwz.cn/Wu2UP)"/>
          <p:cNvSpPr txBox="1">
            <a:spLocks noChangeArrowheads="1"/>
          </p:cNvSpPr>
          <p:nvPr/>
        </p:nvSpPr>
        <p:spPr bwMode="auto">
          <a:xfrm>
            <a:off x="817565" y="3167064"/>
            <a:ext cx="2201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39947" name="稻壳儿小白白(http://dwz.cn/Wu2UP)"/>
          <p:cNvSpPr txBox="1">
            <a:spLocks noChangeArrowheads="1"/>
          </p:cNvSpPr>
          <p:nvPr/>
        </p:nvSpPr>
        <p:spPr bwMode="auto">
          <a:xfrm>
            <a:off x="7666039" y="1995491"/>
            <a:ext cx="12573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39948" name="稻壳儿小白白(http://dwz.cn/Wu2UP)"/>
          <p:cNvSpPr txBox="1">
            <a:spLocks noChangeArrowheads="1"/>
          </p:cNvSpPr>
          <p:nvPr/>
        </p:nvSpPr>
        <p:spPr bwMode="auto">
          <a:xfrm>
            <a:off x="7666041" y="2278064"/>
            <a:ext cx="2384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39949" name="稻壳儿小白白(http://dwz.cn/Wu2UP)"/>
          <p:cNvSpPr txBox="1">
            <a:spLocks noChangeArrowheads="1"/>
          </p:cNvSpPr>
          <p:nvPr/>
        </p:nvSpPr>
        <p:spPr bwMode="auto">
          <a:xfrm>
            <a:off x="1817690" y="509746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39950" name="稻壳儿小白白(http://dwz.cn/Wu2UP)"/>
          <p:cNvSpPr txBox="1">
            <a:spLocks noChangeArrowheads="1"/>
          </p:cNvSpPr>
          <p:nvPr/>
        </p:nvSpPr>
        <p:spPr bwMode="auto">
          <a:xfrm>
            <a:off x="1366840" y="5349875"/>
            <a:ext cx="243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39951" name="稻壳儿小白白(http://dwz.cn/Wu2UP)"/>
          <p:cNvSpPr txBox="1">
            <a:spLocks noChangeArrowheads="1"/>
          </p:cNvSpPr>
          <p:nvPr/>
        </p:nvSpPr>
        <p:spPr bwMode="auto">
          <a:xfrm>
            <a:off x="8599490" y="4241804"/>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39952" name="稻壳儿小白白(http://dwz.cn/Wu2UP)"/>
          <p:cNvSpPr txBox="1">
            <a:spLocks noChangeArrowheads="1"/>
          </p:cNvSpPr>
          <p:nvPr/>
        </p:nvSpPr>
        <p:spPr bwMode="auto">
          <a:xfrm>
            <a:off x="8593139" y="4557713"/>
            <a:ext cx="234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39953" name="稻壳儿小白白(http://dwz.cn/Wu2UP)"/>
          <p:cNvSpPr>
            <a:spLocks noChangeShapeType="1"/>
          </p:cNvSpPr>
          <p:nvPr/>
        </p:nvSpPr>
        <p:spPr bwMode="auto">
          <a:xfrm flipH="1">
            <a:off x="6427790" y="224155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9954" name="稻壳儿小白白(http://dwz.cn/Wu2UP)"/>
          <p:cNvSpPr>
            <a:spLocks noChangeShapeType="1"/>
          </p:cNvSpPr>
          <p:nvPr/>
        </p:nvSpPr>
        <p:spPr bwMode="auto">
          <a:xfrm flipH="1">
            <a:off x="7372352" y="4560888"/>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pic>
        <p:nvPicPr>
          <p:cNvPr id="39955" name="图片 35"/>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6" name="文本框 36"/>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工作存在不足</a:t>
            </a:r>
            <a:endParaRPr lang="zh-CN" altLang="en-US" sz="2400" b="1">
              <a:solidFill>
                <a:srgbClr val="117A68"/>
              </a:solidFill>
              <a:latin typeface="微软雅黑" panose="020B0503020204020204" pitchFamily="34" charset="-122"/>
            </a:endParaRPr>
          </a:p>
        </p:txBody>
      </p:sp>
      <p:sp>
        <p:nvSpPr>
          <p:cNvPr id="39957" name="文本框 37"/>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4</a:t>
            </a:r>
            <a:endParaRPr lang="zh-CN" altLang="en-US" sz="3600">
              <a:solidFill>
                <a:schemeClr val="bg1"/>
              </a:solidFill>
              <a:latin typeface="Impact" panose="020B0806030902050204" pitchFamily="34" charset="0"/>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稻壳儿小白白(http://dwz.cn/Wu2UP)"/>
          <p:cNvSpPr>
            <a:spLocks noEditPoints="1"/>
          </p:cNvSpPr>
          <p:nvPr/>
        </p:nvSpPr>
        <p:spPr bwMode="auto">
          <a:xfrm rot="-1550821">
            <a:off x="2386013" y="2041528"/>
            <a:ext cx="1627187" cy="3757613"/>
          </a:xfrm>
          <a:custGeom>
            <a:avLst/>
            <a:gdLst>
              <a:gd name="T0" fmla="*/ 0 w 168"/>
              <a:gd name="T1" fmla="*/ 2147483646 h 392"/>
              <a:gd name="T2" fmla="*/ 2147483646 w 168"/>
              <a:gd name="T3" fmla="*/ 2147483646 h 392"/>
              <a:gd name="T4" fmla="*/ 2147483646 w 168"/>
              <a:gd name="T5" fmla="*/ 2147483646 h 392"/>
              <a:gd name="T6" fmla="*/ 2147483646 w 168"/>
              <a:gd name="T7" fmla="*/ 2147483646 h 392"/>
              <a:gd name="T8" fmla="*/ 2147483646 w 168"/>
              <a:gd name="T9" fmla="*/ 2147483646 h 392"/>
              <a:gd name="T10" fmla="*/ 2147483646 w 168"/>
              <a:gd name="T11" fmla="*/ 2147483646 h 392"/>
              <a:gd name="T12" fmla="*/ 2147483646 w 168"/>
              <a:gd name="T13" fmla="*/ 2147483646 h 392"/>
              <a:gd name="T14" fmla="*/ 2147483646 w 168"/>
              <a:gd name="T15" fmla="*/ 2147483646 h 392"/>
              <a:gd name="T16" fmla="*/ 2147483646 w 168"/>
              <a:gd name="T17" fmla="*/ 2147483646 h 392"/>
              <a:gd name="T18" fmla="*/ 2147483646 w 168"/>
              <a:gd name="T19" fmla="*/ 2147483646 h 392"/>
              <a:gd name="T20" fmla="*/ 2147483646 w 168"/>
              <a:gd name="T21" fmla="*/ 2147483646 h 392"/>
              <a:gd name="T22" fmla="*/ 2147483646 w 168"/>
              <a:gd name="T23" fmla="*/ 2147483646 h 392"/>
              <a:gd name="T24" fmla="*/ 2147483646 w 168"/>
              <a:gd name="T25" fmla="*/ 2147483646 h 392"/>
              <a:gd name="T26" fmla="*/ 2147483646 w 168"/>
              <a:gd name="T27" fmla="*/ 2147483646 h 392"/>
              <a:gd name="T28" fmla="*/ 2147483646 w 168"/>
              <a:gd name="T29" fmla="*/ 2147483646 h 392"/>
              <a:gd name="T30" fmla="*/ 2147483646 w 168"/>
              <a:gd name="T31" fmla="*/ 2147483646 h 392"/>
              <a:gd name="T32" fmla="*/ 2147483646 w 168"/>
              <a:gd name="T33" fmla="*/ 2147483646 h 392"/>
              <a:gd name="T34" fmla="*/ 2147483646 w 168"/>
              <a:gd name="T35" fmla="*/ 2147483646 h 392"/>
              <a:gd name="T36" fmla="*/ 2147483646 w 168"/>
              <a:gd name="T37" fmla="*/ 2147483646 h 392"/>
              <a:gd name="T38" fmla="*/ 2147483646 w 168"/>
              <a:gd name="T39" fmla="*/ 2147483646 h 392"/>
              <a:gd name="T40" fmla="*/ 2147483646 w 168"/>
              <a:gd name="T41" fmla="*/ 2147483646 h 392"/>
              <a:gd name="T42" fmla="*/ 2147483646 w 168"/>
              <a:gd name="T43" fmla="*/ 2147483646 h 392"/>
              <a:gd name="T44" fmla="*/ 2147483646 w 168"/>
              <a:gd name="T45" fmla="*/ 2147483646 h 392"/>
              <a:gd name="T46" fmla="*/ 2147483646 w 168"/>
              <a:gd name="T47" fmla="*/ 2147483646 h 392"/>
              <a:gd name="T48" fmla="*/ 2147483646 w 168"/>
              <a:gd name="T49" fmla="*/ 2147483646 h 392"/>
              <a:gd name="T50" fmla="*/ 2147483646 w 168"/>
              <a:gd name="T51" fmla="*/ 2147483646 h 392"/>
              <a:gd name="T52" fmla="*/ 2147483646 w 168"/>
              <a:gd name="T53" fmla="*/ 2147483646 h 392"/>
              <a:gd name="T54" fmla="*/ 2147483646 w 168"/>
              <a:gd name="T55" fmla="*/ 2147483646 h 392"/>
              <a:gd name="T56" fmla="*/ 2147483646 w 168"/>
              <a:gd name="T57" fmla="*/ 2147483646 h 392"/>
              <a:gd name="T58" fmla="*/ 2147483646 w 168"/>
              <a:gd name="T59" fmla="*/ 0 h 392"/>
              <a:gd name="T60" fmla="*/ 2147483646 w 168"/>
              <a:gd name="T61" fmla="*/ 2147483646 h 392"/>
              <a:gd name="T62" fmla="*/ 0 w 168"/>
              <a:gd name="T63" fmla="*/ 2147483646 h 392"/>
              <a:gd name="T64" fmla="*/ 2147483646 w 168"/>
              <a:gd name="T65" fmla="*/ 2147483646 h 392"/>
              <a:gd name="T66" fmla="*/ 2147483646 w 168"/>
              <a:gd name="T67" fmla="*/ 2147483646 h 392"/>
              <a:gd name="T68" fmla="*/ 2147483646 w 168"/>
              <a:gd name="T69" fmla="*/ 2147483646 h 392"/>
              <a:gd name="T70" fmla="*/ 2147483646 w 168"/>
              <a:gd name="T71" fmla="*/ 2147483646 h 392"/>
              <a:gd name="T72" fmla="*/ 2147483646 w 168"/>
              <a:gd name="T73" fmla="*/ 2147483646 h 392"/>
              <a:gd name="T74" fmla="*/ 2147483646 w 168"/>
              <a:gd name="T75" fmla="*/ 2147483646 h 392"/>
              <a:gd name="T76" fmla="*/ 2147483646 w 168"/>
              <a:gd name="T77" fmla="*/ 2147483646 h 392"/>
              <a:gd name="T78" fmla="*/ 2147483646 w 168"/>
              <a:gd name="T79" fmla="*/ 2147483646 h 392"/>
              <a:gd name="T80" fmla="*/ 2147483646 w 168"/>
              <a:gd name="T81" fmla="*/ 2147483646 h 392"/>
              <a:gd name="T82" fmla="*/ 2147483646 w 168"/>
              <a:gd name="T83" fmla="*/ 2147483646 h 392"/>
              <a:gd name="T84" fmla="*/ 2147483646 w 168"/>
              <a:gd name="T85" fmla="*/ 2147483646 h 392"/>
              <a:gd name="T86" fmla="*/ 2147483646 w 168"/>
              <a:gd name="T87" fmla="*/ 2147483646 h 392"/>
              <a:gd name="T88" fmla="*/ 2147483646 w 168"/>
              <a:gd name="T89" fmla="*/ 2147483646 h 3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8" h="392">
                <a:moveTo>
                  <a:pt x="0" y="84"/>
                </a:moveTo>
                <a:cubicBezTo>
                  <a:pt x="0" y="112"/>
                  <a:pt x="23" y="134"/>
                  <a:pt x="50" y="134"/>
                </a:cubicBezTo>
                <a:cubicBezTo>
                  <a:pt x="54" y="134"/>
                  <a:pt x="57" y="134"/>
                  <a:pt x="61" y="133"/>
                </a:cubicBezTo>
                <a:cubicBezTo>
                  <a:pt x="61" y="148"/>
                  <a:pt x="61" y="148"/>
                  <a:pt x="61" y="148"/>
                </a:cubicBezTo>
                <a:cubicBezTo>
                  <a:pt x="73" y="154"/>
                  <a:pt x="73" y="154"/>
                  <a:pt x="73" y="154"/>
                </a:cubicBezTo>
                <a:cubicBezTo>
                  <a:pt x="73" y="278"/>
                  <a:pt x="73" y="278"/>
                  <a:pt x="73" y="278"/>
                </a:cubicBezTo>
                <a:cubicBezTo>
                  <a:pt x="61" y="284"/>
                  <a:pt x="61" y="284"/>
                  <a:pt x="61" y="284"/>
                </a:cubicBezTo>
                <a:cubicBezTo>
                  <a:pt x="61" y="377"/>
                  <a:pt x="61" y="377"/>
                  <a:pt x="61" y="377"/>
                </a:cubicBezTo>
                <a:cubicBezTo>
                  <a:pt x="61" y="385"/>
                  <a:pt x="67" y="392"/>
                  <a:pt x="75" y="392"/>
                </a:cubicBezTo>
                <a:cubicBezTo>
                  <a:pt x="93" y="392"/>
                  <a:pt x="93" y="392"/>
                  <a:pt x="93" y="392"/>
                </a:cubicBezTo>
                <a:cubicBezTo>
                  <a:pt x="101" y="392"/>
                  <a:pt x="107" y="385"/>
                  <a:pt x="107" y="377"/>
                </a:cubicBezTo>
                <a:cubicBezTo>
                  <a:pt x="107" y="357"/>
                  <a:pt x="107" y="357"/>
                  <a:pt x="107" y="357"/>
                </a:cubicBezTo>
                <a:cubicBezTo>
                  <a:pt x="143" y="357"/>
                  <a:pt x="143" y="357"/>
                  <a:pt x="143" y="357"/>
                </a:cubicBezTo>
                <a:cubicBezTo>
                  <a:pt x="150" y="357"/>
                  <a:pt x="157" y="350"/>
                  <a:pt x="157" y="343"/>
                </a:cubicBezTo>
                <a:cubicBezTo>
                  <a:pt x="157" y="335"/>
                  <a:pt x="150" y="329"/>
                  <a:pt x="143" y="329"/>
                </a:cubicBezTo>
                <a:cubicBezTo>
                  <a:pt x="107" y="329"/>
                  <a:pt x="107" y="329"/>
                  <a:pt x="107" y="329"/>
                </a:cubicBezTo>
                <a:cubicBezTo>
                  <a:pt x="107" y="321"/>
                  <a:pt x="107" y="321"/>
                  <a:pt x="107" y="321"/>
                </a:cubicBezTo>
                <a:cubicBezTo>
                  <a:pt x="143" y="321"/>
                  <a:pt x="143" y="321"/>
                  <a:pt x="143" y="321"/>
                </a:cubicBezTo>
                <a:cubicBezTo>
                  <a:pt x="150" y="321"/>
                  <a:pt x="157" y="314"/>
                  <a:pt x="157" y="307"/>
                </a:cubicBezTo>
                <a:cubicBezTo>
                  <a:pt x="157" y="299"/>
                  <a:pt x="150" y="293"/>
                  <a:pt x="143" y="293"/>
                </a:cubicBezTo>
                <a:cubicBezTo>
                  <a:pt x="107" y="293"/>
                  <a:pt x="107" y="293"/>
                  <a:pt x="107" y="293"/>
                </a:cubicBezTo>
                <a:cubicBezTo>
                  <a:pt x="107" y="283"/>
                  <a:pt x="107" y="283"/>
                  <a:pt x="107" y="283"/>
                </a:cubicBezTo>
                <a:cubicBezTo>
                  <a:pt x="95" y="277"/>
                  <a:pt x="95" y="277"/>
                  <a:pt x="95" y="277"/>
                </a:cubicBezTo>
                <a:cubicBezTo>
                  <a:pt x="95" y="156"/>
                  <a:pt x="95" y="156"/>
                  <a:pt x="95" y="156"/>
                </a:cubicBezTo>
                <a:cubicBezTo>
                  <a:pt x="107" y="150"/>
                  <a:pt x="107" y="150"/>
                  <a:pt x="107" y="150"/>
                </a:cubicBezTo>
                <a:cubicBezTo>
                  <a:pt x="107" y="133"/>
                  <a:pt x="107" y="133"/>
                  <a:pt x="107" y="133"/>
                </a:cubicBezTo>
                <a:cubicBezTo>
                  <a:pt x="110" y="134"/>
                  <a:pt x="114" y="134"/>
                  <a:pt x="117" y="134"/>
                </a:cubicBezTo>
                <a:cubicBezTo>
                  <a:pt x="145" y="134"/>
                  <a:pt x="168" y="112"/>
                  <a:pt x="168" y="84"/>
                </a:cubicBezTo>
                <a:cubicBezTo>
                  <a:pt x="168" y="61"/>
                  <a:pt x="153" y="42"/>
                  <a:pt x="132" y="36"/>
                </a:cubicBezTo>
                <a:cubicBezTo>
                  <a:pt x="126" y="15"/>
                  <a:pt x="107" y="0"/>
                  <a:pt x="84" y="0"/>
                </a:cubicBezTo>
                <a:cubicBezTo>
                  <a:pt x="61" y="0"/>
                  <a:pt x="42" y="15"/>
                  <a:pt x="36" y="36"/>
                </a:cubicBezTo>
                <a:cubicBezTo>
                  <a:pt x="15" y="42"/>
                  <a:pt x="0" y="61"/>
                  <a:pt x="0" y="84"/>
                </a:cubicBezTo>
                <a:close/>
                <a:moveTo>
                  <a:pt x="84" y="31"/>
                </a:moveTo>
                <a:cubicBezTo>
                  <a:pt x="97" y="31"/>
                  <a:pt x="107" y="41"/>
                  <a:pt x="107" y="54"/>
                </a:cubicBezTo>
                <a:cubicBezTo>
                  <a:pt x="107" y="57"/>
                  <a:pt x="106" y="59"/>
                  <a:pt x="106" y="62"/>
                </a:cubicBezTo>
                <a:cubicBezTo>
                  <a:pt x="119" y="62"/>
                  <a:pt x="129" y="73"/>
                  <a:pt x="129" y="87"/>
                </a:cubicBezTo>
                <a:cubicBezTo>
                  <a:pt x="129" y="100"/>
                  <a:pt x="118" y="111"/>
                  <a:pt x="105" y="111"/>
                </a:cubicBezTo>
                <a:cubicBezTo>
                  <a:pt x="96" y="111"/>
                  <a:pt x="88" y="107"/>
                  <a:pt x="84" y="100"/>
                </a:cubicBezTo>
                <a:cubicBezTo>
                  <a:pt x="79" y="107"/>
                  <a:pt x="72" y="111"/>
                  <a:pt x="63" y="111"/>
                </a:cubicBezTo>
                <a:cubicBezTo>
                  <a:pt x="49" y="111"/>
                  <a:pt x="38" y="100"/>
                  <a:pt x="38" y="87"/>
                </a:cubicBezTo>
                <a:cubicBezTo>
                  <a:pt x="38" y="73"/>
                  <a:pt x="49" y="62"/>
                  <a:pt x="62" y="62"/>
                </a:cubicBezTo>
                <a:cubicBezTo>
                  <a:pt x="61" y="59"/>
                  <a:pt x="61" y="57"/>
                  <a:pt x="61" y="54"/>
                </a:cubicBezTo>
                <a:cubicBezTo>
                  <a:pt x="61" y="41"/>
                  <a:pt x="71" y="31"/>
                  <a:pt x="84" y="31"/>
                </a:cubicBezTo>
                <a:close/>
                <a:moveTo>
                  <a:pt x="84" y="31"/>
                </a:moveTo>
                <a:cubicBezTo>
                  <a:pt x="84" y="31"/>
                  <a:pt x="84" y="31"/>
                  <a:pt x="84" y="31"/>
                </a:cubicBezTo>
              </a:path>
            </a:pathLst>
          </a:cu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87" name="稻壳儿小白白(http://dwz.cn/Wu2UP)"/>
          <p:cNvSpPr>
            <a:spLocks noChangeArrowheads="1"/>
          </p:cNvSpPr>
          <p:nvPr/>
        </p:nvSpPr>
        <p:spPr bwMode="auto">
          <a:xfrm rot="1568449">
            <a:off x="3321053" y="3441700"/>
            <a:ext cx="2786063" cy="998538"/>
          </a:xfrm>
          <a:prstGeom prst="roundRect">
            <a:avLst>
              <a:gd name="adj" fmla="val 16667"/>
            </a:avLst>
          </a:prstGeom>
          <a:solidFill>
            <a:srgbClr val="ADBACA"/>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b="1">
              <a:solidFill>
                <a:srgbClr val="FFFFFF"/>
              </a:solidFill>
              <a:sym typeface="Arial" panose="020B0604020202020204" pitchFamily="34" charset="0"/>
            </a:endParaRPr>
          </a:p>
        </p:txBody>
      </p:sp>
      <p:sp>
        <p:nvSpPr>
          <p:cNvPr id="41988" name="稻壳儿小白白(http://dwz.cn/Wu2UP)"/>
          <p:cNvSpPr>
            <a:spLocks noChangeArrowheads="1"/>
          </p:cNvSpPr>
          <p:nvPr/>
        </p:nvSpPr>
        <p:spPr bwMode="auto">
          <a:xfrm rot="1568449">
            <a:off x="3306765" y="3367088"/>
            <a:ext cx="2784475" cy="998537"/>
          </a:xfrm>
          <a:prstGeom prst="roundRect">
            <a:avLst>
              <a:gd name="adj" fmla="val 16667"/>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b="1">
                <a:solidFill>
                  <a:srgbClr val="FFFFFF"/>
                </a:solidFill>
                <a:sym typeface="Arial" panose="020B0604020202020204" pitchFamily="34" charset="0"/>
              </a:rPr>
              <a:t>关键点 </a:t>
            </a:r>
            <a:endParaRPr lang="en-US" altLang="zh-CN" b="1">
              <a:solidFill>
                <a:srgbClr val="FFFFFF"/>
              </a:solidFill>
              <a:sym typeface="Arial" panose="020B0604020202020204" pitchFamily="34" charset="0"/>
            </a:endParaRPr>
          </a:p>
        </p:txBody>
      </p:sp>
      <p:sp>
        <p:nvSpPr>
          <p:cNvPr id="41989" name="稻壳儿小白白(http://dwz.cn/Wu2UP)"/>
          <p:cNvSpPr>
            <a:spLocks noChangeArrowheads="1"/>
          </p:cNvSpPr>
          <p:nvPr/>
        </p:nvSpPr>
        <p:spPr bwMode="auto">
          <a:xfrm rot="-3831552">
            <a:off x="3553621" y="3269460"/>
            <a:ext cx="258763" cy="260351"/>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41990" name="稻壳儿小白白(http://dwz.cn/Wu2UP)"/>
          <p:cNvSpPr>
            <a:spLocks noChangeArrowheads="1"/>
          </p:cNvSpPr>
          <p:nvPr/>
        </p:nvSpPr>
        <p:spPr bwMode="auto">
          <a:xfrm rot="-3831552">
            <a:off x="3226594" y="2674146"/>
            <a:ext cx="82550" cy="1042988"/>
          </a:xfrm>
          <a:prstGeom prst="roundRect">
            <a:avLst>
              <a:gd name="adj" fmla="val 38542"/>
            </a:avLst>
          </a:prstGeom>
          <a:solidFill>
            <a:srgbClr val="ADBACA"/>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41991" name="稻壳儿小白白(http://dwz.cn/Wu2UP)"/>
          <p:cNvSpPr>
            <a:spLocks noChangeArrowheads="1"/>
          </p:cNvSpPr>
          <p:nvPr/>
        </p:nvSpPr>
        <p:spPr bwMode="auto">
          <a:xfrm rot="140878">
            <a:off x="3740153" y="2505075"/>
            <a:ext cx="2786063" cy="998538"/>
          </a:xfrm>
          <a:prstGeom prst="roundRect">
            <a:avLst>
              <a:gd name="adj" fmla="val 16667"/>
            </a:avLst>
          </a:prstGeom>
          <a:solidFill>
            <a:srgbClr val="ADBACA"/>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b="1">
              <a:solidFill>
                <a:srgbClr val="FFFFFF"/>
              </a:solidFill>
              <a:sym typeface="Arial" panose="020B0604020202020204" pitchFamily="34" charset="0"/>
            </a:endParaRPr>
          </a:p>
        </p:txBody>
      </p:sp>
      <p:sp>
        <p:nvSpPr>
          <p:cNvPr id="41992" name="稻壳儿小白白(http://dwz.cn/Wu2UP)"/>
          <p:cNvSpPr>
            <a:spLocks noChangeArrowheads="1"/>
          </p:cNvSpPr>
          <p:nvPr/>
        </p:nvSpPr>
        <p:spPr bwMode="auto">
          <a:xfrm rot="140878">
            <a:off x="3695703" y="2447925"/>
            <a:ext cx="2786063" cy="998538"/>
          </a:xfrm>
          <a:prstGeom prst="roundRect">
            <a:avLst>
              <a:gd name="adj" fmla="val 16667"/>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b="1">
                <a:solidFill>
                  <a:srgbClr val="FFFFFF"/>
                </a:solidFill>
                <a:sym typeface="Arial" panose="020B0604020202020204" pitchFamily="34" charset="0"/>
              </a:rPr>
              <a:t>关键点 </a:t>
            </a:r>
            <a:endParaRPr lang="en-US" altLang="zh-CN" b="1">
              <a:solidFill>
                <a:srgbClr val="FFFFFF"/>
              </a:solidFill>
              <a:sym typeface="Arial" panose="020B0604020202020204" pitchFamily="34" charset="0"/>
            </a:endParaRPr>
          </a:p>
        </p:txBody>
      </p:sp>
      <p:sp>
        <p:nvSpPr>
          <p:cNvPr id="41993" name="稻壳儿小白白(http://dwz.cn/Wu2UP)"/>
          <p:cNvSpPr>
            <a:spLocks noChangeArrowheads="1"/>
          </p:cNvSpPr>
          <p:nvPr/>
        </p:nvSpPr>
        <p:spPr bwMode="auto">
          <a:xfrm rot="-5259122">
            <a:off x="3840164" y="2800353"/>
            <a:ext cx="260350" cy="260351"/>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41994" name="稻壳儿小白白(http://dwz.cn/Wu2UP)"/>
          <p:cNvSpPr>
            <a:spLocks noChangeArrowheads="1"/>
          </p:cNvSpPr>
          <p:nvPr/>
        </p:nvSpPr>
        <p:spPr bwMode="auto">
          <a:xfrm rot="-5259122">
            <a:off x="3466308" y="2389983"/>
            <a:ext cx="82550" cy="1042987"/>
          </a:xfrm>
          <a:prstGeom prst="roundRect">
            <a:avLst>
              <a:gd name="adj" fmla="val 38542"/>
            </a:avLst>
          </a:prstGeom>
          <a:solidFill>
            <a:srgbClr val="ADBACA"/>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41995" name="稻壳儿小白白(http://dwz.cn/Wu2UP)"/>
          <p:cNvSpPr>
            <a:spLocks noChangeArrowheads="1"/>
          </p:cNvSpPr>
          <p:nvPr/>
        </p:nvSpPr>
        <p:spPr bwMode="auto">
          <a:xfrm rot="-1053712">
            <a:off x="3568703" y="1614492"/>
            <a:ext cx="2786063" cy="998537"/>
          </a:xfrm>
          <a:prstGeom prst="roundRect">
            <a:avLst>
              <a:gd name="adj" fmla="val 16667"/>
            </a:avLst>
          </a:prstGeom>
          <a:solidFill>
            <a:srgbClr val="ADBACA"/>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b="1">
              <a:solidFill>
                <a:srgbClr val="FFFFFF"/>
              </a:solidFill>
              <a:sym typeface="Arial" panose="020B0604020202020204" pitchFamily="34" charset="0"/>
            </a:endParaRPr>
          </a:p>
        </p:txBody>
      </p:sp>
      <p:sp>
        <p:nvSpPr>
          <p:cNvPr id="41996" name="稻壳儿小白白(http://dwz.cn/Wu2UP)"/>
          <p:cNvSpPr>
            <a:spLocks noChangeArrowheads="1"/>
          </p:cNvSpPr>
          <p:nvPr/>
        </p:nvSpPr>
        <p:spPr bwMode="auto">
          <a:xfrm rot="-1053712">
            <a:off x="3505201" y="1576389"/>
            <a:ext cx="2784475" cy="998537"/>
          </a:xfrm>
          <a:prstGeom prst="roundRect">
            <a:avLst>
              <a:gd name="adj" fmla="val 16667"/>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b="1">
                <a:solidFill>
                  <a:srgbClr val="FFFFFF"/>
                </a:solidFill>
                <a:sym typeface="Arial" panose="020B0604020202020204" pitchFamily="34" charset="0"/>
              </a:rPr>
              <a:t>关键点 </a:t>
            </a:r>
            <a:endParaRPr lang="en-US" altLang="zh-CN" b="1">
              <a:solidFill>
                <a:srgbClr val="FFFFFF"/>
              </a:solidFill>
              <a:sym typeface="Arial" panose="020B0604020202020204" pitchFamily="34" charset="0"/>
            </a:endParaRPr>
          </a:p>
        </p:txBody>
      </p:sp>
      <p:sp>
        <p:nvSpPr>
          <p:cNvPr id="41997" name="稻壳儿小白白(http://dwz.cn/Wu2UP)"/>
          <p:cNvSpPr>
            <a:spLocks noChangeArrowheads="1"/>
          </p:cNvSpPr>
          <p:nvPr/>
        </p:nvSpPr>
        <p:spPr bwMode="auto">
          <a:xfrm rot="-6453712">
            <a:off x="3709988" y="2309816"/>
            <a:ext cx="260350" cy="260351"/>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41998" name="稻壳儿小白白(http://dwz.cn/Wu2UP)"/>
          <p:cNvSpPr>
            <a:spLocks noChangeArrowheads="1"/>
          </p:cNvSpPr>
          <p:nvPr/>
        </p:nvSpPr>
        <p:spPr bwMode="auto">
          <a:xfrm rot="-6453712">
            <a:off x="3358357" y="2058196"/>
            <a:ext cx="82550" cy="1042987"/>
          </a:xfrm>
          <a:prstGeom prst="roundRect">
            <a:avLst>
              <a:gd name="adj" fmla="val 38542"/>
            </a:avLst>
          </a:prstGeom>
          <a:solidFill>
            <a:srgbClr val="ADBACA"/>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41999" name="稻壳儿小白白(http://dwz.cn/Wu2UP)"/>
          <p:cNvSpPr>
            <a:spLocks noChangeArrowheads="1"/>
          </p:cNvSpPr>
          <p:nvPr/>
        </p:nvSpPr>
        <p:spPr bwMode="auto">
          <a:xfrm rot="18174686" flipH="1">
            <a:off x="123826" y="4168779"/>
            <a:ext cx="2786062" cy="998537"/>
          </a:xfrm>
          <a:prstGeom prst="roundRect">
            <a:avLst>
              <a:gd name="adj" fmla="val 16667"/>
            </a:avLst>
          </a:prstGeom>
          <a:solidFill>
            <a:srgbClr val="ADBACA"/>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b="1">
              <a:solidFill>
                <a:srgbClr val="FFFFFF"/>
              </a:solidFill>
              <a:sym typeface="Arial" panose="020B0604020202020204" pitchFamily="34" charset="0"/>
            </a:endParaRPr>
          </a:p>
        </p:txBody>
      </p:sp>
      <p:sp>
        <p:nvSpPr>
          <p:cNvPr id="42000" name="稻壳儿小白白(http://dwz.cn/Wu2UP)"/>
          <p:cNvSpPr>
            <a:spLocks noChangeArrowheads="1"/>
          </p:cNvSpPr>
          <p:nvPr/>
        </p:nvSpPr>
        <p:spPr bwMode="auto">
          <a:xfrm rot="18174686" flipH="1">
            <a:off x="98427" y="4097342"/>
            <a:ext cx="2786063" cy="998537"/>
          </a:xfrm>
          <a:prstGeom prst="roundRect">
            <a:avLst>
              <a:gd name="adj" fmla="val 16667"/>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b="1">
                <a:solidFill>
                  <a:srgbClr val="FFFFFF"/>
                </a:solidFill>
                <a:sym typeface="Arial" panose="020B0604020202020204" pitchFamily="34" charset="0"/>
              </a:rPr>
              <a:t>关键点 </a:t>
            </a:r>
            <a:endParaRPr lang="en-US" altLang="zh-CN" b="1">
              <a:solidFill>
                <a:srgbClr val="FFFFFF"/>
              </a:solidFill>
              <a:sym typeface="Arial" panose="020B0604020202020204" pitchFamily="34" charset="0"/>
            </a:endParaRPr>
          </a:p>
        </p:txBody>
      </p:sp>
      <p:sp>
        <p:nvSpPr>
          <p:cNvPr id="42001" name="稻壳儿小白白(http://dwz.cn/Wu2UP)"/>
          <p:cNvSpPr>
            <a:spLocks noChangeArrowheads="1"/>
          </p:cNvSpPr>
          <p:nvPr/>
        </p:nvSpPr>
        <p:spPr bwMode="auto">
          <a:xfrm rot="1974686" flipH="1">
            <a:off x="1992315" y="3543300"/>
            <a:ext cx="260351" cy="260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42002" name="稻壳儿小白白(http://dwz.cn/Wu2UP)"/>
          <p:cNvSpPr>
            <a:spLocks noChangeArrowheads="1"/>
          </p:cNvSpPr>
          <p:nvPr/>
        </p:nvSpPr>
        <p:spPr bwMode="auto">
          <a:xfrm rot="1974686" flipH="1">
            <a:off x="2332041" y="2763842"/>
            <a:ext cx="84137" cy="1042987"/>
          </a:xfrm>
          <a:prstGeom prst="roundRect">
            <a:avLst>
              <a:gd name="adj" fmla="val 38542"/>
            </a:avLst>
          </a:prstGeom>
          <a:solidFill>
            <a:srgbClr val="ADBACA"/>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42003" name="稻壳儿小白白(http://dwz.cn/Wu2UP)"/>
          <p:cNvSpPr>
            <a:spLocks noChangeArrowheads="1"/>
          </p:cNvSpPr>
          <p:nvPr/>
        </p:nvSpPr>
        <p:spPr bwMode="auto">
          <a:xfrm>
            <a:off x="7543803" y="1644654"/>
            <a:ext cx="638175" cy="638175"/>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2400">
              <a:solidFill>
                <a:srgbClr val="FFFFFF"/>
              </a:solidFill>
              <a:sym typeface="Arial" panose="020B0604020202020204" pitchFamily="34" charset="0"/>
            </a:endParaRPr>
          </a:p>
        </p:txBody>
      </p:sp>
      <p:pic>
        <p:nvPicPr>
          <p:cNvPr id="42004" name="稻壳儿小白白(http://dwz.cn/Wu2UP)"/>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50166" y="1749426"/>
            <a:ext cx="4032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5" name="稻壳儿小白白(http://dwz.cn/Wu2UP)"/>
          <p:cNvSpPr>
            <a:spLocks noChangeArrowheads="1"/>
          </p:cNvSpPr>
          <p:nvPr/>
        </p:nvSpPr>
        <p:spPr bwMode="auto">
          <a:xfrm>
            <a:off x="7543803" y="2662242"/>
            <a:ext cx="638175" cy="638175"/>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2400">
              <a:solidFill>
                <a:srgbClr val="FFFFFF"/>
              </a:solidFill>
              <a:sym typeface="Arial" panose="020B0604020202020204" pitchFamily="34" charset="0"/>
            </a:endParaRPr>
          </a:p>
        </p:txBody>
      </p:sp>
      <p:sp>
        <p:nvSpPr>
          <p:cNvPr id="42006" name="稻壳儿小白白(http://dwz.cn/Wu2UP)"/>
          <p:cNvSpPr>
            <a:spLocks noEditPoints="1"/>
          </p:cNvSpPr>
          <p:nvPr/>
        </p:nvSpPr>
        <p:spPr bwMode="auto">
          <a:xfrm>
            <a:off x="7648578" y="2771775"/>
            <a:ext cx="454025" cy="376238"/>
          </a:xfrm>
          <a:custGeom>
            <a:avLst/>
            <a:gdLst>
              <a:gd name="T0" fmla="*/ 650682686 w 287"/>
              <a:gd name="T1" fmla="*/ 196572449 h 237"/>
              <a:gd name="T2" fmla="*/ 610639895 w 287"/>
              <a:gd name="T3" fmla="*/ 236895002 h 237"/>
              <a:gd name="T4" fmla="*/ 650682686 w 287"/>
              <a:gd name="T5" fmla="*/ 279738509 h 237"/>
              <a:gd name="T6" fmla="*/ 693226568 w 287"/>
              <a:gd name="T7" fmla="*/ 236895002 h 237"/>
              <a:gd name="T8" fmla="*/ 650682686 w 287"/>
              <a:gd name="T9" fmla="*/ 196572449 h 237"/>
              <a:gd name="T10" fmla="*/ 67570627 w 287"/>
              <a:gd name="T11" fmla="*/ 196572449 h 237"/>
              <a:gd name="T12" fmla="*/ 27529418 w 287"/>
              <a:gd name="T13" fmla="*/ 236895002 h 237"/>
              <a:gd name="T14" fmla="*/ 67570627 w 287"/>
              <a:gd name="T15" fmla="*/ 279738509 h 237"/>
              <a:gd name="T16" fmla="*/ 107613417 w 287"/>
              <a:gd name="T17" fmla="*/ 236895002 h 237"/>
              <a:gd name="T18" fmla="*/ 67570627 w 287"/>
              <a:gd name="T19" fmla="*/ 196572449 h 237"/>
              <a:gd name="T20" fmla="*/ 530555897 w 287"/>
              <a:gd name="T21" fmla="*/ 123488614 h 237"/>
              <a:gd name="T22" fmla="*/ 470493294 w 287"/>
              <a:gd name="T23" fmla="*/ 183972444 h 237"/>
              <a:gd name="T24" fmla="*/ 530555897 w 287"/>
              <a:gd name="T25" fmla="*/ 244456275 h 237"/>
              <a:gd name="T26" fmla="*/ 590620082 w 287"/>
              <a:gd name="T27" fmla="*/ 183972444 h 237"/>
              <a:gd name="T28" fmla="*/ 530555897 w 287"/>
              <a:gd name="T29" fmla="*/ 123488614 h 237"/>
              <a:gd name="T30" fmla="*/ 718253312 w 287"/>
              <a:gd name="T31" fmla="*/ 493951281 h 237"/>
              <a:gd name="T32" fmla="*/ 648180011 w 287"/>
              <a:gd name="T33" fmla="*/ 493951281 h 237"/>
              <a:gd name="T34" fmla="*/ 648180011 w 287"/>
              <a:gd name="T35" fmla="*/ 365423936 h 237"/>
              <a:gd name="T36" fmla="*/ 633163965 w 287"/>
              <a:gd name="T37" fmla="*/ 304940105 h 237"/>
              <a:gd name="T38" fmla="*/ 650682686 w 287"/>
              <a:gd name="T39" fmla="*/ 302419152 h 237"/>
              <a:gd name="T40" fmla="*/ 718253312 w 287"/>
              <a:gd name="T41" fmla="*/ 370464255 h 237"/>
              <a:gd name="T42" fmla="*/ 718253312 w 287"/>
              <a:gd name="T43" fmla="*/ 493951281 h 237"/>
              <a:gd name="T44" fmla="*/ 187697415 w 287"/>
              <a:gd name="T45" fmla="*/ 123488614 h 237"/>
              <a:gd name="T46" fmla="*/ 127633230 w 287"/>
              <a:gd name="T47" fmla="*/ 183972444 h 237"/>
              <a:gd name="T48" fmla="*/ 187697415 w 287"/>
              <a:gd name="T49" fmla="*/ 244456275 h 237"/>
              <a:gd name="T50" fmla="*/ 247760019 w 287"/>
              <a:gd name="T51" fmla="*/ 183972444 h 237"/>
              <a:gd name="T52" fmla="*/ 187697415 w 287"/>
              <a:gd name="T53" fmla="*/ 123488614 h 237"/>
              <a:gd name="T54" fmla="*/ 67570627 w 287"/>
              <a:gd name="T55" fmla="*/ 302419152 h 237"/>
              <a:gd name="T56" fmla="*/ 85089347 w 287"/>
              <a:gd name="T57" fmla="*/ 304940105 h 237"/>
              <a:gd name="T58" fmla="*/ 70073301 w 287"/>
              <a:gd name="T59" fmla="*/ 365423936 h 237"/>
              <a:gd name="T60" fmla="*/ 70073301 w 287"/>
              <a:gd name="T61" fmla="*/ 493951281 h 237"/>
              <a:gd name="T62" fmla="*/ 0 w 287"/>
              <a:gd name="T63" fmla="*/ 493951281 h 237"/>
              <a:gd name="T64" fmla="*/ 0 w 287"/>
              <a:gd name="T65" fmla="*/ 370464255 h 237"/>
              <a:gd name="T66" fmla="*/ 67570627 w 287"/>
              <a:gd name="T67" fmla="*/ 302419152 h 237"/>
              <a:gd name="T68" fmla="*/ 360377202 w 287"/>
              <a:gd name="T69" fmla="*/ 0 h 237"/>
              <a:gd name="T70" fmla="*/ 270284088 w 287"/>
              <a:gd name="T71" fmla="*/ 90725746 h 237"/>
              <a:gd name="T72" fmla="*/ 360377202 w 287"/>
              <a:gd name="T73" fmla="*/ 181451491 h 237"/>
              <a:gd name="T74" fmla="*/ 447969224 w 287"/>
              <a:gd name="T75" fmla="*/ 90725746 h 237"/>
              <a:gd name="T76" fmla="*/ 360377202 w 287"/>
              <a:gd name="T77" fmla="*/ 0 h 237"/>
              <a:gd name="T78" fmla="*/ 628158616 w 287"/>
              <a:gd name="T79" fmla="*/ 539314154 h 237"/>
              <a:gd name="T80" fmla="*/ 520545199 w 287"/>
              <a:gd name="T81" fmla="*/ 539314154 h 237"/>
              <a:gd name="T82" fmla="*/ 520545199 w 287"/>
              <a:gd name="T83" fmla="*/ 345262659 h 237"/>
              <a:gd name="T84" fmla="*/ 503028061 w 287"/>
              <a:gd name="T85" fmla="*/ 272177237 h 237"/>
              <a:gd name="T86" fmla="*/ 530555897 w 287"/>
              <a:gd name="T87" fmla="*/ 267136918 h 237"/>
              <a:gd name="T88" fmla="*/ 628158616 w 287"/>
              <a:gd name="T89" fmla="*/ 365423936 h 237"/>
              <a:gd name="T90" fmla="*/ 628158616 w 287"/>
              <a:gd name="T91" fmla="*/ 539314154 h 237"/>
              <a:gd name="T92" fmla="*/ 197708113 w 287"/>
              <a:gd name="T93" fmla="*/ 345262659 h 237"/>
              <a:gd name="T94" fmla="*/ 197708113 w 287"/>
              <a:gd name="T95" fmla="*/ 539314154 h 237"/>
              <a:gd name="T96" fmla="*/ 92597370 w 287"/>
              <a:gd name="T97" fmla="*/ 539314154 h 237"/>
              <a:gd name="T98" fmla="*/ 92597370 w 287"/>
              <a:gd name="T99" fmla="*/ 365423936 h 237"/>
              <a:gd name="T100" fmla="*/ 187697415 w 287"/>
              <a:gd name="T101" fmla="*/ 267136918 h 237"/>
              <a:gd name="T102" fmla="*/ 215225252 w 287"/>
              <a:gd name="T103" fmla="*/ 272177237 h 237"/>
              <a:gd name="T104" fmla="*/ 197708113 w 287"/>
              <a:gd name="T105" fmla="*/ 345262659 h 237"/>
              <a:gd name="T106" fmla="*/ 220230600 w 287"/>
              <a:gd name="T107" fmla="*/ 597278619 h 237"/>
              <a:gd name="T108" fmla="*/ 500525386 w 287"/>
              <a:gd name="T109" fmla="*/ 597278619 h 237"/>
              <a:gd name="T110" fmla="*/ 500525386 w 287"/>
              <a:gd name="T111" fmla="*/ 345262659 h 237"/>
              <a:gd name="T112" fmla="*/ 360377202 w 287"/>
              <a:gd name="T113" fmla="*/ 204133721 h 237"/>
              <a:gd name="T114" fmla="*/ 220230600 w 287"/>
              <a:gd name="T115" fmla="*/ 345262659 h 237"/>
              <a:gd name="T116" fmla="*/ 220230600 w 287"/>
              <a:gd name="T117" fmla="*/ 597278619 h 2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7" name="稻壳儿小白白(http://dwz.cn/Wu2UP)"/>
          <p:cNvSpPr>
            <a:spLocks noChangeArrowheads="1"/>
          </p:cNvSpPr>
          <p:nvPr/>
        </p:nvSpPr>
        <p:spPr bwMode="auto">
          <a:xfrm>
            <a:off x="7543803" y="3689350"/>
            <a:ext cx="638175" cy="638175"/>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2400">
              <a:solidFill>
                <a:srgbClr val="FFFFFF"/>
              </a:solidFill>
              <a:sym typeface="Arial" panose="020B0604020202020204" pitchFamily="34" charset="0"/>
            </a:endParaRPr>
          </a:p>
        </p:txBody>
      </p:sp>
      <p:sp>
        <p:nvSpPr>
          <p:cNvPr id="42008" name="稻壳儿小白白(http://dwz.cn/Wu2UP)"/>
          <p:cNvSpPr>
            <a:spLocks noEditPoints="1"/>
          </p:cNvSpPr>
          <p:nvPr/>
        </p:nvSpPr>
        <p:spPr bwMode="auto">
          <a:xfrm>
            <a:off x="7685090" y="3868738"/>
            <a:ext cx="347663" cy="274637"/>
          </a:xfrm>
          <a:custGeom>
            <a:avLst/>
            <a:gdLst>
              <a:gd name="T0" fmla="*/ 293369207 w 411"/>
              <a:gd name="T1" fmla="*/ 222016890 h 324"/>
              <a:gd name="T2" fmla="*/ 293369207 w 411"/>
              <a:gd name="T3" fmla="*/ 33051376 h 324"/>
              <a:gd name="T4" fmla="*/ 282636518 w 411"/>
              <a:gd name="T5" fmla="*/ 22992372 h 324"/>
              <a:gd name="T6" fmla="*/ 150262731 w 411"/>
              <a:gd name="T7" fmla="*/ 22992372 h 324"/>
              <a:gd name="T8" fmla="*/ 143107322 w 411"/>
              <a:gd name="T9" fmla="*/ 12214565 h 324"/>
              <a:gd name="T10" fmla="*/ 143107322 w 411"/>
              <a:gd name="T11" fmla="*/ 10777807 h 324"/>
              <a:gd name="T12" fmla="*/ 131658161 w 411"/>
              <a:gd name="T13" fmla="*/ 0 h 324"/>
              <a:gd name="T14" fmla="*/ 61536174 w 411"/>
              <a:gd name="T15" fmla="*/ 0 h 324"/>
              <a:gd name="T16" fmla="*/ 50087859 w 411"/>
              <a:gd name="T17" fmla="*/ 10777807 h 324"/>
              <a:gd name="T18" fmla="*/ 50087859 w 411"/>
              <a:gd name="T19" fmla="*/ 12214565 h 324"/>
              <a:gd name="T20" fmla="*/ 42932450 w 411"/>
              <a:gd name="T21" fmla="*/ 22992372 h 324"/>
              <a:gd name="T22" fmla="*/ 42932450 w 411"/>
              <a:gd name="T23" fmla="*/ 22992372 h 324"/>
              <a:gd name="T24" fmla="*/ 32914540 w 411"/>
              <a:gd name="T25" fmla="*/ 33051376 h 324"/>
              <a:gd name="T26" fmla="*/ 32914540 w 411"/>
              <a:gd name="T27" fmla="*/ 87657519 h 324"/>
              <a:gd name="T28" fmla="*/ 10017910 w 411"/>
              <a:gd name="T29" fmla="*/ 87657519 h 324"/>
              <a:gd name="T30" fmla="*/ 3577281 w 411"/>
              <a:gd name="T31" fmla="*/ 99153281 h 324"/>
              <a:gd name="T32" fmla="*/ 27190383 w 411"/>
              <a:gd name="T33" fmla="*/ 222016890 h 324"/>
              <a:gd name="T34" fmla="*/ 37923072 w 411"/>
              <a:gd name="T35" fmla="*/ 232794697 h 324"/>
              <a:gd name="T36" fmla="*/ 288360675 w 411"/>
              <a:gd name="T37" fmla="*/ 232794697 h 324"/>
              <a:gd name="T38" fmla="*/ 293369207 w 411"/>
              <a:gd name="T39" fmla="*/ 222016890 h 324"/>
              <a:gd name="T40" fmla="*/ 280489641 w 411"/>
              <a:gd name="T41" fmla="*/ 103464404 h 324"/>
              <a:gd name="T42" fmla="*/ 280489641 w 411"/>
              <a:gd name="T43" fmla="*/ 227046816 h 324"/>
              <a:gd name="T44" fmla="*/ 256877386 w 411"/>
              <a:gd name="T45" fmla="*/ 94842158 h 324"/>
              <a:gd name="T46" fmla="*/ 246859476 w 411"/>
              <a:gd name="T47" fmla="*/ 88375474 h 324"/>
              <a:gd name="T48" fmla="*/ 45794106 w 411"/>
              <a:gd name="T49" fmla="*/ 88375474 h 324"/>
              <a:gd name="T50" fmla="*/ 45794106 w 411"/>
              <a:gd name="T51" fmla="*/ 45983897 h 324"/>
              <a:gd name="T52" fmla="*/ 280489641 w 411"/>
              <a:gd name="T53" fmla="*/ 45983897 h 324"/>
              <a:gd name="T54" fmla="*/ 280489641 w 411"/>
              <a:gd name="T55" fmla="*/ 103464404 h 32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11" h="324">
                <a:moveTo>
                  <a:pt x="410" y="309"/>
                </a:moveTo>
                <a:cubicBezTo>
                  <a:pt x="410" y="46"/>
                  <a:pt x="410" y="46"/>
                  <a:pt x="410" y="46"/>
                </a:cubicBezTo>
                <a:cubicBezTo>
                  <a:pt x="410" y="38"/>
                  <a:pt x="403" y="32"/>
                  <a:pt x="395" y="32"/>
                </a:cubicBezTo>
                <a:cubicBezTo>
                  <a:pt x="210" y="32"/>
                  <a:pt x="210" y="32"/>
                  <a:pt x="210" y="32"/>
                </a:cubicBezTo>
                <a:cubicBezTo>
                  <a:pt x="204" y="32"/>
                  <a:pt x="200" y="21"/>
                  <a:pt x="200" y="17"/>
                </a:cubicBezTo>
                <a:cubicBezTo>
                  <a:pt x="200" y="15"/>
                  <a:pt x="200" y="15"/>
                  <a:pt x="200" y="15"/>
                </a:cubicBezTo>
                <a:cubicBezTo>
                  <a:pt x="200" y="7"/>
                  <a:pt x="193" y="0"/>
                  <a:pt x="184" y="0"/>
                </a:cubicBezTo>
                <a:cubicBezTo>
                  <a:pt x="86" y="0"/>
                  <a:pt x="86" y="0"/>
                  <a:pt x="86" y="0"/>
                </a:cubicBezTo>
                <a:cubicBezTo>
                  <a:pt x="77" y="0"/>
                  <a:pt x="70" y="7"/>
                  <a:pt x="70" y="15"/>
                </a:cubicBezTo>
                <a:cubicBezTo>
                  <a:pt x="70" y="17"/>
                  <a:pt x="70" y="17"/>
                  <a:pt x="70" y="17"/>
                </a:cubicBezTo>
                <a:cubicBezTo>
                  <a:pt x="70" y="21"/>
                  <a:pt x="66" y="32"/>
                  <a:pt x="60" y="32"/>
                </a:cubicBezTo>
                <a:cubicBezTo>
                  <a:pt x="60" y="32"/>
                  <a:pt x="60" y="32"/>
                  <a:pt x="60" y="32"/>
                </a:cubicBezTo>
                <a:cubicBezTo>
                  <a:pt x="52" y="32"/>
                  <a:pt x="46" y="38"/>
                  <a:pt x="46" y="46"/>
                </a:cubicBezTo>
                <a:cubicBezTo>
                  <a:pt x="46" y="122"/>
                  <a:pt x="46" y="122"/>
                  <a:pt x="46" y="122"/>
                </a:cubicBezTo>
                <a:cubicBezTo>
                  <a:pt x="14" y="122"/>
                  <a:pt x="14" y="122"/>
                  <a:pt x="14" y="122"/>
                </a:cubicBezTo>
                <a:cubicBezTo>
                  <a:pt x="14" y="122"/>
                  <a:pt x="0" y="122"/>
                  <a:pt x="5" y="138"/>
                </a:cubicBezTo>
                <a:cubicBezTo>
                  <a:pt x="38" y="309"/>
                  <a:pt x="38" y="309"/>
                  <a:pt x="38" y="309"/>
                </a:cubicBezTo>
                <a:cubicBezTo>
                  <a:pt x="38" y="317"/>
                  <a:pt x="44" y="324"/>
                  <a:pt x="53" y="324"/>
                </a:cubicBezTo>
                <a:cubicBezTo>
                  <a:pt x="403" y="324"/>
                  <a:pt x="403" y="324"/>
                  <a:pt x="403" y="324"/>
                </a:cubicBezTo>
                <a:cubicBezTo>
                  <a:pt x="411" y="324"/>
                  <a:pt x="410" y="309"/>
                  <a:pt x="410" y="309"/>
                </a:cubicBezTo>
                <a:close/>
                <a:moveTo>
                  <a:pt x="392" y="144"/>
                </a:moveTo>
                <a:cubicBezTo>
                  <a:pt x="392" y="316"/>
                  <a:pt x="392" y="316"/>
                  <a:pt x="392" y="316"/>
                </a:cubicBezTo>
                <a:cubicBezTo>
                  <a:pt x="359" y="132"/>
                  <a:pt x="359" y="132"/>
                  <a:pt x="359" y="132"/>
                </a:cubicBezTo>
                <a:cubicBezTo>
                  <a:pt x="356" y="122"/>
                  <a:pt x="345" y="123"/>
                  <a:pt x="345" y="123"/>
                </a:cubicBezTo>
                <a:cubicBezTo>
                  <a:pt x="64" y="123"/>
                  <a:pt x="64" y="123"/>
                  <a:pt x="64" y="123"/>
                </a:cubicBezTo>
                <a:cubicBezTo>
                  <a:pt x="64" y="64"/>
                  <a:pt x="64" y="64"/>
                  <a:pt x="64" y="64"/>
                </a:cubicBezTo>
                <a:cubicBezTo>
                  <a:pt x="392" y="64"/>
                  <a:pt x="392" y="64"/>
                  <a:pt x="392" y="64"/>
                </a:cubicBezTo>
                <a:lnTo>
                  <a:pt x="392" y="1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sp>
        <p:nvSpPr>
          <p:cNvPr id="42009" name="稻壳儿小白白(http://dwz.cn/Wu2UP)"/>
          <p:cNvSpPr>
            <a:spLocks noChangeArrowheads="1"/>
          </p:cNvSpPr>
          <p:nvPr/>
        </p:nvSpPr>
        <p:spPr bwMode="auto">
          <a:xfrm>
            <a:off x="7543803" y="4710117"/>
            <a:ext cx="638175" cy="638175"/>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2400">
              <a:solidFill>
                <a:srgbClr val="FFFFFF"/>
              </a:solidFill>
              <a:sym typeface="Arial" panose="020B0604020202020204" pitchFamily="34" charset="0"/>
            </a:endParaRPr>
          </a:p>
        </p:txBody>
      </p:sp>
      <p:sp>
        <p:nvSpPr>
          <p:cNvPr id="42010" name="稻壳儿小白白(http://dwz.cn/Wu2UP)"/>
          <p:cNvSpPr>
            <a:spLocks noChangeArrowheads="1"/>
          </p:cNvSpPr>
          <p:nvPr/>
        </p:nvSpPr>
        <p:spPr bwMode="auto">
          <a:xfrm>
            <a:off x="7761288" y="4918079"/>
            <a:ext cx="36512" cy="3492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2400">
              <a:solidFill>
                <a:srgbClr val="445469"/>
              </a:solidFill>
              <a:sym typeface="Arial" panose="020B0604020202020204" pitchFamily="34" charset="0"/>
            </a:endParaRPr>
          </a:p>
        </p:txBody>
      </p:sp>
      <p:sp>
        <p:nvSpPr>
          <p:cNvPr id="42011" name="稻壳儿小白白(http://dwz.cn/Wu2UP)"/>
          <p:cNvSpPr>
            <a:spLocks noChangeArrowheads="1"/>
          </p:cNvSpPr>
          <p:nvPr/>
        </p:nvSpPr>
        <p:spPr bwMode="auto">
          <a:xfrm>
            <a:off x="7832727" y="4864100"/>
            <a:ext cx="61913" cy="571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2400">
              <a:solidFill>
                <a:srgbClr val="445469"/>
              </a:solidFill>
              <a:sym typeface="Arial" panose="020B0604020202020204" pitchFamily="34" charset="0"/>
            </a:endParaRPr>
          </a:p>
        </p:txBody>
      </p:sp>
      <p:sp>
        <p:nvSpPr>
          <p:cNvPr id="42012" name="稻壳儿小白白(http://dwz.cn/Wu2UP)"/>
          <p:cNvSpPr>
            <a:spLocks noChangeArrowheads="1"/>
          </p:cNvSpPr>
          <p:nvPr/>
        </p:nvSpPr>
        <p:spPr bwMode="auto">
          <a:xfrm>
            <a:off x="7935915" y="4919667"/>
            <a:ext cx="38100" cy="3333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2400">
              <a:solidFill>
                <a:srgbClr val="445469"/>
              </a:solidFill>
              <a:sym typeface="Arial" panose="020B0604020202020204" pitchFamily="34" charset="0"/>
            </a:endParaRPr>
          </a:p>
        </p:txBody>
      </p:sp>
      <p:sp>
        <p:nvSpPr>
          <p:cNvPr id="42013" name="稻壳儿小白白(http://dwz.cn/Wu2UP)"/>
          <p:cNvSpPr>
            <a:spLocks noChangeArrowheads="1"/>
          </p:cNvSpPr>
          <p:nvPr/>
        </p:nvSpPr>
        <p:spPr bwMode="auto">
          <a:xfrm>
            <a:off x="7750175" y="5133975"/>
            <a:ext cx="228600" cy="57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2400">
              <a:solidFill>
                <a:srgbClr val="445469"/>
              </a:solidFill>
              <a:sym typeface="Arial" panose="020B0604020202020204" pitchFamily="34" charset="0"/>
            </a:endParaRPr>
          </a:p>
        </p:txBody>
      </p:sp>
      <p:sp>
        <p:nvSpPr>
          <p:cNvPr id="42014" name="稻壳儿小白白(http://dwz.cn/Wu2UP)"/>
          <p:cNvSpPr>
            <a:spLocks noChangeArrowheads="1"/>
          </p:cNvSpPr>
          <p:nvPr/>
        </p:nvSpPr>
        <p:spPr bwMode="auto">
          <a:xfrm>
            <a:off x="7994651" y="4902204"/>
            <a:ext cx="63500" cy="555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2400">
              <a:solidFill>
                <a:srgbClr val="445469"/>
              </a:solidFill>
              <a:sym typeface="Arial" panose="020B0604020202020204" pitchFamily="34" charset="0"/>
            </a:endParaRPr>
          </a:p>
        </p:txBody>
      </p:sp>
      <p:sp>
        <p:nvSpPr>
          <p:cNvPr id="42015" name="稻壳儿小白白(http://dwz.cn/Wu2UP)"/>
          <p:cNvSpPr>
            <a:spLocks noChangeArrowheads="1"/>
          </p:cNvSpPr>
          <p:nvPr/>
        </p:nvSpPr>
        <p:spPr bwMode="auto">
          <a:xfrm>
            <a:off x="7678739" y="4902200"/>
            <a:ext cx="63500" cy="571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2400">
              <a:solidFill>
                <a:srgbClr val="445469"/>
              </a:solidFill>
              <a:sym typeface="Arial" panose="020B0604020202020204" pitchFamily="34" charset="0"/>
            </a:endParaRPr>
          </a:p>
        </p:txBody>
      </p:sp>
      <p:sp>
        <p:nvSpPr>
          <p:cNvPr id="42016" name="稻壳儿小白白(http://dwz.cn/Wu2UP)"/>
          <p:cNvSpPr/>
          <p:nvPr/>
        </p:nvSpPr>
        <p:spPr bwMode="auto">
          <a:xfrm>
            <a:off x="7721600" y="4930775"/>
            <a:ext cx="293688" cy="192088"/>
          </a:xfrm>
          <a:custGeom>
            <a:avLst/>
            <a:gdLst>
              <a:gd name="T0" fmla="*/ 227671012 w 346"/>
              <a:gd name="T1" fmla="*/ 27926380 h 227"/>
              <a:gd name="T2" fmla="*/ 190926060 w 346"/>
              <a:gd name="T3" fmla="*/ 60864818 h 227"/>
              <a:gd name="T4" fmla="*/ 193808616 w 346"/>
              <a:gd name="T5" fmla="*/ 27210492 h 227"/>
              <a:gd name="T6" fmla="*/ 182280937 w 346"/>
              <a:gd name="T7" fmla="*/ 25777871 h 227"/>
              <a:gd name="T8" fmla="*/ 159946220 w 346"/>
              <a:gd name="T9" fmla="*/ 53704251 h 227"/>
              <a:gd name="T10" fmla="*/ 131126599 w 346"/>
              <a:gd name="T11" fmla="*/ 8592342 h 227"/>
              <a:gd name="T12" fmla="*/ 109512520 w 346"/>
              <a:gd name="T13" fmla="*/ 8592342 h 227"/>
              <a:gd name="T14" fmla="*/ 81413539 w 346"/>
              <a:gd name="T15" fmla="*/ 52988363 h 227"/>
              <a:gd name="T16" fmla="*/ 61961378 w 346"/>
              <a:gd name="T17" fmla="*/ 25777871 h 227"/>
              <a:gd name="T18" fmla="*/ 51153489 w 346"/>
              <a:gd name="T19" fmla="*/ 25777871 h 227"/>
              <a:gd name="T20" fmla="*/ 52594767 w 346"/>
              <a:gd name="T21" fmla="*/ 63013326 h 227"/>
              <a:gd name="T22" fmla="*/ 16571303 w 346"/>
              <a:gd name="T23" fmla="*/ 27926380 h 227"/>
              <a:gd name="T24" fmla="*/ 0 w 346"/>
              <a:gd name="T25" fmla="*/ 33655172 h 227"/>
              <a:gd name="T26" fmla="*/ 23055357 w 346"/>
              <a:gd name="T27" fmla="*/ 162545373 h 227"/>
              <a:gd name="T28" fmla="*/ 216863973 w 346"/>
              <a:gd name="T29" fmla="*/ 162545373 h 227"/>
              <a:gd name="T30" fmla="*/ 249285091 w 346"/>
              <a:gd name="T31" fmla="*/ 37235455 h 227"/>
              <a:gd name="T32" fmla="*/ 227671012 w 346"/>
              <a:gd name="T33" fmla="*/ 27926380 h 2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46" h="227">
                <a:moveTo>
                  <a:pt x="316" y="39"/>
                </a:moveTo>
                <a:cubicBezTo>
                  <a:pt x="265" y="85"/>
                  <a:pt x="265" y="85"/>
                  <a:pt x="265" y="85"/>
                </a:cubicBezTo>
                <a:cubicBezTo>
                  <a:pt x="269" y="38"/>
                  <a:pt x="269" y="38"/>
                  <a:pt x="269" y="38"/>
                </a:cubicBezTo>
                <a:cubicBezTo>
                  <a:pt x="269" y="38"/>
                  <a:pt x="262" y="27"/>
                  <a:pt x="253" y="36"/>
                </a:cubicBezTo>
                <a:cubicBezTo>
                  <a:pt x="222" y="75"/>
                  <a:pt x="222" y="75"/>
                  <a:pt x="222" y="75"/>
                </a:cubicBezTo>
                <a:cubicBezTo>
                  <a:pt x="182" y="12"/>
                  <a:pt x="182" y="12"/>
                  <a:pt x="182" y="12"/>
                </a:cubicBezTo>
                <a:cubicBezTo>
                  <a:pt x="182" y="12"/>
                  <a:pt x="171" y="0"/>
                  <a:pt x="152" y="12"/>
                </a:cubicBezTo>
                <a:cubicBezTo>
                  <a:pt x="113" y="74"/>
                  <a:pt x="113" y="74"/>
                  <a:pt x="113" y="74"/>
                </a:cubicBezTo>
                <a:cubicBezTo>
                  <a:pt x="86" y="36"/>
                  <a:pt x="86" y="36"/>
                  <a:pt x="86" y="36"/>
                </a:cubicBezTo>
                <a:cubicBezTo>
                  <a:pt x="86" y="36"/>
                  <a:pt x="79" y="25"/>
                  <a:pt x="71" y="36"/>
                </a:cubicBezTo>
                <a:cubicBezTo>
                  <a:pt x="73" y="88"/>
                  <a:pt x="73" y="88"/>
                  <a:pt x="73" y="88"/>
                </a:cubicBezTo>
                <a:cubicBezTo>
                  <a:pt x="23" y="39"/>
                  <a:pt x="23" y="39"/>
                  <a:pt x="23" y="39"/>
                </a:cubicBezTo>
                <a:cubicBezTo>
                  <a:pt x="23" y="39"/>
                  <a:pt x="7" y="32"/>
                  <a:pt x="0" y="47"/>
                </a:cubicBezTo>
                <a:cubicBezTo>
                  <a:pt x="32" y="227"/>
                  <a:pt x="32" y="227"/>
                  <a:pt x="32" y="227"/>
                </a:cubicBezTo>
                <a:cubicBezTo>
                  <a:pt x="301" y="227"/>
                  <a:pt x="301" y="227"/>
                  <a:pt x="301" y="227"/>
                </a:cubicBezTo>
                <a:cubicBezTo>
                  <a:pt x="346" y="52"/>
                  <a:pt x="346" y="52"/>
                  <a:pt x="346" y="52"/>
                </a:cubicBezTo>
                <a:cubicBezTo>
                  <a:pt x="346" y="52"/>
                  <a:pt x="341" y="29"/>
                  <a:pt x="316" y="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sp>
        <p:nvSpPr>
          <p:cNvPr id="42017" name="稻壳儿小白白(http://dwz.cn/Wu2UP)"/>
          <p:cNvSpPr txBox="1">
            <a:spLocks noChangeArrowheads="1"/>
          </p:cNvSpPr>
          <p:nvPr/>
        </p:nvSpPr>
        <p:spPr bwMode="auto">
          <a:xfrm>
            <a:off x="8370891" y="1616078"/>
            <a:ext cx="12588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42018" name="稻壳儿小白白(http://dwz.cn/Wu2UP)"/>
          <p:cNvSpPr txBox="1">
            <a:spLocks noChangeArrowheads="1"/>
          </p:cNvSpPr>
          <p:nvPr/>
        </p:nvSpPr>
        <p:spPr bwMode="auto">
          <a:xfrm>
            <a:off x="8370890" y="1900238"/>
            <a:ext cx="2386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42019" name="稻壳儿小白白(http://dwz.cn/Wu2UP)"/>
          <p:cNvSpPr txBox="1">
            <a:spLocks noChangeArrowheads="1"/>
          </p:cNvSpPr>
          <p:nvPr/>
        </p:nvSpPr>
        <p:spPr bwMode="auto">
          <a:xfrm>
            <a:off x="8370891" y="2671766"/>
            <a:ext cx="12588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42020" name="稻壳儿小白白(http://dwz.cn/Wu2UP)"/>
          <p:cNvSpPr txBox="1">
            <a:spLocks noChangeArrowheads="1"/>
          </p:cNvSpPr>
          <p:nvPr/>
        </p:nvSpPr>
        <p:spPr bwMode="auto">
          <a:xfrm>
            <a:off x="8370890" y="2954339"/>
            <a:ext cx="2386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42021" name="稻壳儿小白白(http://dwz.cn/Wu2UP)"/>
          <p:cNvSpPr txBox="1">
            <a:spLocks noChangeArrowheads="1"/>
          </p:cNvSpPr>
          <p:nvPr/>
        </p:nvSpPr>
        <p:spPr bwMode="auto">
          <a:xfrm>
            <a:off x="8370891" y="3724275"/>
            <a:ext cx="12588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42022" name="稻壳儿小白白(http://dwz.cn/Wu2UP)"/>
          <p:cNvSpPr txBox="1">
            <a:spLocks noChangeArrowheads="1"/>
          </p:cNvSpPr>
          <p:nvPr/>
        </p:nvSpPr>
        <p:spPr bwMode="auto">
          <a:xfrm>
            <a:off x="8370890" y="4008438"/>
            <a:ext cx="2386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42023" name="稻壳儿小白白(http://dwz.cn/Wu2UP)"/>
          <p:cNvSpPr txBox="1">
            <a:spLocks noChangeArrowheads="1"/>
          </p:cNvSpPr>
          <p:nvPr/>
        </p:nvSpPr>
        <p:spPr bwMode="auto">
          <a:xfrm>
            <a:off x="8370891" y="4741866"/>
            <a:ext cx="12588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42024" name="稻壳儿小白白(http://dwz.cn/Wu2UP)"/>
          <p:cNvSpPr txBox="1">
            <a:spLocks noChangeArrowheads="1"/>
          </p:cNvSpPr>
          <p:nvPr/>
        </p:nvSpPr>
        <p:spPr bwMode="auto">
          <a:xfrm>
            <a:off x="8370890" y="5024439"/>
            <a:ext cx="2386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pic>
        <p:nvPicPr>
          <p:cNvPr id="42025" name="图片 57"/>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6" name="文本框 59"/>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工作存在不足</a:t>
            </a:r>
            <a:endParaRPr lang="zh-CN" altLang="en-US" sz="2400" b="1">
              <a:solidFill>
                <a:srgbClr val="117A68"/>
              </a:solidFill>
              <a:latin typeface="微软雅黑" panose="020B0503020204020204" pitchFamily="34" charset="-122"/>
            </a:endParaRPr>
          </a:p>
        </p:txBody>
      </p:sp>
      <p:sp>
        <p:nvSpPr>
          <p:cNvPr id="42027" name="文本框 61"/>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4</a:t>
            </a:r>
            <a:endParaRPr lang="zh-CN" altLang="en-US" sz="3600">
              <a:solidFill>
                <a:schemeClr val="bg1"/>
              </a:solidFill>
              <a:latin typeface="Impact" panose="020B0806030902050204" pitchFamily="34"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9"/>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6819900" y="1235075"/>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文本框 20"/>
          <p:cNvSpPr txBox="1">
            <a:spLocks noChangeArrowheads="1"/>
          </p:cNvSpPr>
          <p:nvPr/>
        </p:nvSpPr>
        <p:spPr bwMode="auto">
          <a:xfrm>
            <a:off x="7672388" y="1338267"/>
            <a:ext cx="3429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007F58"/>
                </a:solidFill>
                <a:latin typeface="微软雅黑" panose="020B0503020204020204" pitchFamily="34" charset="-122"/>
              </a:rPr>
              <a:t>年度工作概述</a:t>
            </a:r>
            <a:endParaRPr lang="zh-CN" altLang="en-US" sz="2400" b="1">
              <a:solidFill>
                <a:srgbClr val="007F58"/>
              </a:solidFill>
              <a:latin typeface="微软雅黑" panose="020B0503020204020204" pitchFamily="34" charset="-122"/>
            </a:endParaRPr>
          </a:p>
        </p:txBody>
      </p:sp>
      <p:sp>
        <p:nvSpPr>
          <p:cNvPr id="5124" name="文本框 21"/>
          <p:cNvSpPr txBox="1">
            <a:spLocks noChangeArrowheads="1"/>
          </p:cNvSpPr>
          <p:nvPr/>
        </p:nvSpPr>
        <p:spPr bwMode="auto">
          <a:xfrm>
            <a:off x="6819902" y="1247775"/>
            <a:ext cx="5969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pic>
        <p:nvPicPr>
          <p:cNvPr id="5125" name="图片 24"/>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6819900" y="2146300"/>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文本框 25"/>
          <p:cNvSpPr txBox="1">
            <a:spLocks noChangeArrowheads="1"/>
          </p:cNvSpPr>
          <p:nvPr/>
        </p:nvSpPr>
        <p:spPr bwMode="auto">
          <a:xfrm>
            <a:off x="7672388" y="2249488"/>
            <a:ext cx="3429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007F58"/>
                </a:solidFill>
                <a:latin typeface="微软雅黑" panose="020B0503020204020204" pitchFamily="34" charset="-122"/>
              </a:rPr>
              <a:t>工作完成情况</a:t>
            </a:r>
            <a:endParaRPr lang="zh-CN" altLang="en-US" sz="2400" b="1">
              <a:solidFill>
                <a:srgbClr val="007F58"/>
              </a:solidFill>
              <a:latin typeface="微软雅黑" panose="020B0503020204020204" pitchFamily="34" charset="-122"/>
            </a:endParaRPr>
          </a:p>
        </p:txBody>
      </p:sp>
      <p:sp>
        <p:nvSpPr>
          <p:cNvPr id="5127" name="文本框 26"/>
          <p:cNvSpPr txBox="1">
            <a:spLocks noChangeArrowheads="1"/>
          </p:cNvSpPr>
          <p:nvPr/>
        </p:nvSpPr>
        <p:spPr bwMode="auto">
          <a:xfrm>
            <a:off x="6819902" y="2159000"/>
            <a:ext cx="5969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2</a:t>
            </a:r>
            <a:endParaRPr lang="zh-CN" altLang="en-US" sz="3600">
              <a:solidFill>
                <a:schemeClr val="bg1"/>
              </a:solidFill>
              <a:latin typeface="Impact" panose="020B0806030902050204" pitchFamily="34" charset="0"/>
            </a:endParaRPr>
          </a:p>
        </p:txBody>
      </p:sp>
      <p:pic>
        <p:nvPicPr>
          <p:cNvPr id="5128" name="图片 27"/>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6819900" y="3033713"/>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文本框 28"/>
          <p:cNvSpPr txBox="1">
            <a:spLocks noChangeArrowheads="1"/>
          </p:cNvSpPr>
          <p:nvPr/>
        </p:nvSpPr>
        <p:spPr bwMode="auto">
          <a:xfrm>
            <a:off x="7672388" y="3136904"/>
            <a:ext cx="3429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007F58"/>
                </a:solidFill>
                <a:latin typeface="微软雅黑" panose="020B0503020204020204" pitchFamily="34" charset="-122"/>
              </a:rPr>
              <a:t>工作存在不足</a:t>
            </a:r>
            <a:endParaRPr lang="zh-CN" altLang="en-US" sz="2400" b="1">
              <a:solidFill>
                <a:srgbClr val="007F58"/>
              </a:solidFill>
              <a:latin typeface="微软雅黑" panose="020B0503020204020204" pitchFamily="34" charset="-122"/>
            </a:endParaRPr>
          </a:p>
        </p:txBody>
      </p:sp>
      <p:sp>
        <p:nvSpPr>
          <p:cNvPr id="5130" name="文本框 29"/>
          <p:cNvSpPr txBox="1">
            <a:spLocks noChangeArrowheads="1"/>
          </p:cNvSpPr>
          <p:nvPr/>
        </p:nvSpPr>
        <p:spPr bwMode="auto">
          <a:xfrm>
            <a:off x="6819902" y="3046417"/>
            <a:ext cx="5969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zh-CN" altLang="en-US" sz="3600">
              <a:solidFill>
                <a:schemeClr val="bg1"/>
              </a:solidFill>
              <a:latin typeface="Impact" panose="020B0806030902050204" pitchFamily="34" charset="0"/>
            </a:endParaRPr>
          </a:p>
        </p:txBody>
      </p:sp>
      <p:pic>
        <p:nvPicPr>
          <p:cNvPr id="5131" name="图片 30"/>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6819900" y="3946529"/>
            <a:ext cx="725488"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2" name="文本框 31"/>
          <p:cNvSpPr txBox="1">
            <a:spLocks noChangeArrowheads="1"/>
          </p:cNvSpPr>
          <p:nvPr/>
        </p:nvSpPr>
        <p:spPr bwMode="auto">
          <a:xfrm>
            <a:off x="7672388" y="4048129"/>
            <a:ext cx="342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007F58"/>
                </a:solidFill>
                <a:latin typeface="微软雅黑" panose="020B0503020204020204" pitchFamily="34" charset="-122"/>
              </a:rPr>
              <a:t>成功项目展示</a:t>
            </a:r>
            <a:endParaRPr lang="zh-CN" altLang="en-US" sz="2400" b="1">
              <a:solidFill>
                <a:srgbClr val="007F58"/>
              </a:solidFill>
              <a:latin typeface="微软雅黑" panose="020B0503020204020204" pitchFamily="34" charset="-122"/>
            </a:endParaRPr>
          </a:p>
        </p:txBody>
      </p:sp>
      <p:sp>
        <p:nvSpPr>
          <p:cNvPr id="5133" name="文本框 33"/>
          <p:cNvSpPr txBox="1">
            <a:spLocks noChangeArrowheads="1"/>
          </p:cNvSpPr>
          <p:nvPr/>
        </p:nvSpPr>
        <p:spPr bwMode="auto">
          <a:xfrm>
            <a:off x="6819902" y="3959225"/>
            <a:ext cx="5969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4</a:t>
            </a:r>
            <a:endParaRPr lang="zh-CN" altLang="en-US" sz="3600">
              <a:solidFill>
                <a:schemeClr val="bg1"/>
              </a:solidFill>
              <a:latin typeface="Impact" panose="020B0806030902050204" pitchFamily="34" charset="0"/>
            </a:endParaRPr>
          </a:p>
        </p:txBody>
      </p:sp>
      <p:pic>
        <p:nvPicPr>
          <p:cNvPr id="5134" name="图片 34"/>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6819900" y="4857750"/>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5" name="文本框 35"/>
          <p:cNvSpPr txBox="1">
            <a:spLocks noChangeArrowheads="1"/>
          </p:cNvSpPr>
          <p:nvPr/>
        </p:nvSpPr>
        <p:spPr bwMode="auto">
          <a:xfrm>
            <a:off x="7672388" y="4959354"/>
            <a:ext cx="342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007F58"/>
                </a:solidFill>
                <a:latin typeface="微软雅黑" panose="020B0503020204020204" pitchFamily="34" charset="-122"/>
              </a:rPr>
              <a:t>明年工作计划</a:t>
            </a:r>
            <a:endParaRPr lang="zh-CN" altLang="en-US" sz="2400" b="1">
              <a:solidFill>
                <a:srgbClr val="007F58"/>
              </a:solidFill>
              <a:latin typeface="微软雅黑" panose="020B0503020204020204" pitchFamily="34" charset="-122"/>
            </a:endParaRPr>
          </a:p>
        </p:txBody>
      </p:sp>
      <p:sp>
        <p:nvSpPr>
          <p:cNvPr id="5136" name="文本框 37"/>
          <p:cNvSpPr txBox="1">
            <a:spLocks noChangeArrowheads="1"/>
          </p:cNvSpPr>
          <p:nvPr/>
        </p:nvSpPr>
        <p:spPr bwMode="auto">
          <a:xfrm>
            <a:off x="6819902" y="4870450"/>
            <a:ext cx="5969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5</a:t>
            </a:r>
            <a:endParaRPr lang="zh-CN" altLang="en-US" sz="3600">
              <a:solidFill>
                <a:schemeClr val="bg1"/>
              </a:solidFill>
              <a:latin typeface="Impact" panose="020B0806030902050204" pitchFamily="34" charset="0"/>
            </a:endParaRPr>
          </a:p>
        </p:txBody>
      </p:sp>
      <p:pic>
        <p:nvPicPr>
          <p:cNvPr id="5137" name="图片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24423">
            <a:off x="423864" y="1516063"/>
            <a:ext cx="5759451"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文本框 32"/>
          <p:cNvSpPr txBox="1">
            <a:spLocks noChangeArrowheads="1"/>
          </p:cNvSpPr>
          <p:nvPr/>
        </p:nvSpPr>
        <p:spPr bwMode="auto">
          <a:xfrm>
            <a:off x="1250951" y="2717802"/>
            <a:ext cx="4445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6600">
                <a:solidFill>
                  <a:schemeClr val="bg1"/>
                </a:solidFill>
                <a:latin typeface="Impact" panose="020B0806030902050204" pitchFamily="34" charset="0"/>
              </a:rPr>
              <a:t>CONTENTS</a:t>
            </a:r>
            <a:endParaRPr lang="zh-CN" altLang="en-US" sz="6600">
              <a:solidFill>
                <a:schemeClr val="bg1"/>
              </a:solidFill>
              <a:latin typeface="Impact" panose="020B0806030902050204" pitchFamily="34"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稻壳儿小白白(http://dwz.cn/Wu2UP)"/>
          <p:cNvSpPr/>
          <p:nvPr/>
        </p:nvSpPr>
        <p:spPr bwMode="auto">
          <a:xfrm rot="900000">
            <a:off x="5768977" y="4084638"/>
            <a:ext cx="1006475" cy="1998662"/>
          </a:xfrm>
          <a:custGeom>
            <a:avLst/>
            <a:gdLst>
              <a:gd name="T0" fmla="*/ 2147483646 w 252"/>
              <a:gd name="T1" fmla="*/ 2147483646 h 499"/>
              <a:gd name="T2" fmla="*/ 2147483646 w 252"/>
              <a:gd name="T3" fmla="*/ 2147483646 h 499"/>
              <a:gd name="T4" fmla="*/ 2147483646 w 252"/>
              <a:gd name="T5" fmla="*/ 914433926 h 499"/>
              <a:gd name="T6" fmla="*/ 2147483646 w 252"/>
              <a:gd name="T7" fmla="*/ 1459884407 h 499"/>
              <a:gd name="T8" fmla="*/ 2147483646 w 252"/>
              <a:gd name="T9" fmla="*/ 673793419 h 499"/>
              <a:gd name="T10" fmla="*/ 2147483646 w 252"/>
              <a:gd name="T11" fmla="*/ 32086736 h 499"/>
              <a:gd name="T12" fmla="*/ 1738725502 w 252"/>
              <a:gd name="T13" fmla="*/ 898392561 h 499"/>
              <a:gd name="T14" fmla="*/ 2057758107 w 252"/>
              <a:gd name="T15" fmla="*/ 1732611650 h 499"/>
              <a:gd name="T16" fmla="*/ 0 w 252"/>
              <a:gd name="T17" fmla="*/ 2147483646 h 499"/>
              <a:gd name="T18" fmla="*/ 0 w 252"/>
              <a:gd name="T19" fmla="*/ 2147483646 h 499"/>
              <a:gd name="T20" fmla="*/ 2147483646 w 252"/>
              <a:gd name="T21" fmla="*/ 2147483646 h 499"/>
              <a:gd name="T22" fmla="*/ 2147483646 w 252"/>
              <a:gd name="T23" fmla="*/ 2147483646 h 499"/>
              <a:gd name="T24" fmla="*/ 2147483646 w 252"/>
              <a:gd name="T25" fmla="*/ 2147483646 h 4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99">
                <a:moveTo>
                  <a:pt x="187" y="221"/>
                </a:moveTo>
                <a:cubicBezTo>
                  <a:pt x="206" y="174"/>
                  <a:pt x="240" y="179"/>
                  <a:pt x="252" y="182"/>
                </a:cubicBezTo>
                <a:cubicBezTo>
                  <a:pt x="252" y="57"/>
                  <a:pt x="252" y="57"/>
                  <a:pt x="252" y="57"/>
                </a:cubicBezTo>
                <a:cubicBezTo>
                  <a:pt x="170" y="91"/>
                  <a:pt x="170" y="91"/>
                  <a:pt x="170" y="91"/>
                </a:cubicBezTo>
                <a:cubicBezTo>
                  <a:pt x="173" y="81"/>
                  <a:pt x="180" y="56"/>
                  <a:pt x="179" y="42"/>
                </a:cubicBezTo>
                <a:cubicBezTo>
                  <a:pt x="179" y="23"/>
                  <a:pt x="179" y="0"/>
                  <a:pt x="145" y="2"/>
                </a:cubicBezTo>
                <a:cubicBezTo>
                  <a:pt x="114" y="4"/>
                  <a:pt x="108" y="40"/>
                  <a:pt x="109" y="56"/>
                </a:cubicBezTo>
                <a:cubicBezTo>
                  <a:pt x="110" y="74"/>
                  <a:pt x="123" y="98"/>
                  <a:pt x="129" y="108"/>
                </a:cubicBezTo>
                <a:cubicBezTo>
                  <a:pt x="0" y="162"/>
                  <a:pt x="0" y="162"/>
                  <a:pt x="0" y="162"/>
                </a:cubicBezTo>
                <a:cubicBezTo>
                  <a:pt x="0" y="499"/>
                  <a:pt x="0" y="499"/>
                  <a:pt x="0" y="499"/>
                </a:cubicBezTo>
                <a:cubicBezTo>
                  <a:pt x="252" y="350"/>
                  <a:pt x="252" y="350"/>
                  <a:pt x="252" y="350"/>
                </a:cubicBezTo>
                <a:cubicBezTo>
                  <a:pt x="252" y="239"/>
                  <a:pt x="252" y="239"/>
                  <a:pt x="252" y="239"/>
                </a:cubicBezTo>
                <a:cubicBezTo>
                  <a:pt x="227" y="290"/>
                  <a:pt x="167" y="272"/>
                  <a:pt x="187" y="221"/>
                </a:cubicBezTo>
                <a:close/>
              </a:path>
            </a:pathLst>
          </a:custGeom>
          <a:solidFill>
            <a:srgbClr val="28967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5" name="稻壳儿小白白(http://dwz.cn/Wu2UP)"/>
          <p:cNvSpPr/>
          <p:nvPr/>
        </p:nvSpPr>
        <p:spPr bwMode="auto">
          <a:xfrm rot="900000">
            <a:off x="4664075" y="2490788"/>
            <a:ext cx="763588" cy="234950"/>
          </a:xfrm>
          <a:custGeom>
            <a:avLst/>
            <a:gdLst>
              <a:gd name="T0" fmla="*/ 1526352444 w 382"/>
              <a:gd name="T1" fmla="*/ 471807714 h 117"/>
              <a:gd name="T2" fmla="*/ 0 w 382"/>
              <a:gd name="T3" fmla="*/ 0 h 117"/>
              <a:gd name="T4" fmla="*/ 1510369068 w 382"/>
              <a:gd name="T5" fmla="*/ 471807714 h 117"/>
              <a:gd name="T6" fmla="*/ 1526352444 w 382"/>
              <a:gd name="T7" fmla="*/ 4718077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2" h="117">
                <a:moveTo>
                  <a:pt x="382" y="117"/>
                </a:moveTo>
                <a:lnTo>
                  <a:pt x="0" y="0"/>
                </a:lnTo>
                <a:lnTo>
                  <a:pt x="378" y="117"/>
                </a:lnTo>
                <a:lnTo>
                  <a:pt x="382" y="117"/>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6" name="稻壳儿小白白(http://dwz.cn/Wu2UP)"/>
          <p:cNvSpPr/>
          <p:nvPr/>
        </p:nvSpPr>
        <p:spPr bwMode="auto">
          <a:xfrm rot="900000">
            <a:off x="5330825" y="2936879"/>
            <a:ext cx="939800" cy="295275"/>
          </a:xfrm>
          <a:custGeom>
            <a:avLst/>
            <a:gdLst>
              <a:gd name="T0" fmla="*/ 0 w 470"/>
              <a:gd name="T1" fmla="*/ 0 h 148"/>
              <a:gd name="T2" fmla="*/ 0 w 470"/>
              <a:gd name="T3" fmla="*/ 7960454 h 148"/>
              <a:gd name="T4" fmla="*/ 1879200085 w 470"/>
              <a:gd name="T5" fmla="*/ 589103552 h 148"/>
              <a:gd name="T6" fmla="*/ 0 w 470"/>
              <a:gd name="T7" fmla="*/ 0 h 1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0" h="148">
                <a:moveTo>
                  <a:pt x="0" y="0"/>
                </a:moveTo>
                <a:lnTo>
                  <a:pt x="0" y="2"/>
                </a:lnTo>
                <a:lnTo>
                  <a:pt x="470" y="148"/>
                </a:ln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7" name="稻壳儿小白白(http://dwz.cn/Wu2UP)"/>
          <p:cNvSpPr/>
          <p:nvPr/>
        </p:nvSpPr>
        <p:spPr bwMode="auto">
          <a:xfrm rot="900000">
            <a:off x="6365876" y="2900363"/>
            <a:ext cx="1746251" cy="404812"/>
          </a:xfrm>
          <a:custGeom>
            <a:avLst/>
            <a:gdLst>
              <a:gd name="T0" fmla="*/ 2147483646 w 437"/>
              <a:gd name="T1" fmla="*/ 530123358 h 101"/>
              <a:gd name="T2" fmla="*/ 1772443750 w 437"/>
              <a:gd name="T3" fmla="*/ 321288463 h 101"/>
              <a:gd name="T4" fmla="*/ 0 w 437"/>
              <a:gd name="T5" fmla="*/ 738962262 h 101"/>
              <a:gd name="T6" fmla="*/ 1277439817 w 437"/>
              <a:gd name="T7" fmla="*/ 1028122279 h 101"/>
              <a:gd name="T8" fmla="*/ 910175870 w 437"/>
              <a:gd name="T9" fmla="*/ 1349406734 h 101"/>
              <a:gd name="T10" fmla="*/ 1900187732 w 437"/>
              <a:gd name="T11" fmla="*/ 1172700284 h 101"/>
              <a:gd name="T12" fmla="*/ 2147483646 w 437"/>
              <a:gd name="T13" fmla="*/ 1622502528 h 101"/>
              <a:gd name="T14" fmla="*/ 2147483646 w 437"/>
              <a:gd name="T15" fmla="*/ 1622502528 h 101"/>
              <a:gd name="T16" fmla="*/ 2147483646 w 437"/>
              <a:gd name="T17" fmla="*/ 674705371 h 101"/>
              <a:gd name="T18" fmla="*/ 2147483646 w 437"/>
              <a:gd name="T19" fmla="*/ 0 h 101"/>
              <a:gd name="T20" fmla="*/ 2147483646 w 437"/>
              <a:gd name="T21" fmla="*/ 176706450 h 101"/>
              <a:gd name="T22" fmla="*/ 2147483646 w 437"/>
              <a:gd name="T23" fmla="*/ 530123358 h 1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7" h="101">
                <a:moveTo>
                  <a:pt x="188" y="33"/>
                </a:moveTo>
                <a:cubicBezTo>
                  <a:pt x="164" y="45"/>
                  <a:pt x="122" y="35"/>
                  <a:pt x="111" y="20"/>
                </a:cubicBezTo>
                <a:cubicBezTo>
                  <a:pt x="0" y="46"/>
                  <a:pt x="0" y="46"/>
                  <a:pt x="0" y="46"/>
                </a:cubicBezTo>
                <a:cubicBezTo>
                  <a:pt x="80" y="64"/>
                  <a:pt x="80" y="64"/>
                  <a:pt x="80" y="64"/>
                </a:cubicBezTo>
                <a:cubicBezTo>
                  <a:pt x="59" y="68"/>
                  <a:pt x="29" y="76"/>
                  <a:pt x="57" y="84"/>
                </a:cubicBezTo>
                <a:cubicBezTo>
                  <a:pt x="86" y="92"/>
                  <a:pt x="107" y="82"/>
                  <a:pt x="119" y="73"/>
                </a:cubicBezTo>
                <a:cubicBezTo>
                  <a:pt x="239" y="101"/>
                  <a:pt x="239" y="101"/>
                  <a:pt x="239" y="101"/>
                </a:cubicBezTo>
                <a:cubicBezTo>
                  <a:pt x="239" y="101"/>
                  <a:pt x="239" y="101"/>
                  <a:pt x="239" y="101"/>
                </a:cubicBezTo>
                <a:cubicBezTo>
                  <a:pt x="437" y="42"/>
                  <a:pt x="437" y="42"/>
                  <a:pt x="437" y="42"/>
                </a:cubicBezTo>
                <a:cubicBezTo>
                  <a:pt x="202" y="0"/>
                  <a:pt x="202" y="0"/>
                  <a:pt x="202" y="0"/>
                </a:cubicBezTo>
                <a:cubicBezTo>
                  <a:pt x="154" y="11"/>
                  <a:pt x="154" y="11"/>
                  <a:pt x="154" y="11"/>
                </a:cubicBezTo>
                <a:cubicBezTo>
                  <a:pt x="176" y="15"/>
                  <a:pt x="208" y="23"/>
                  <a:pt x="188" y="33"/>
                </a:cubicBezTo>
                <a:close/>
              </a:path>
            </a:pathLst>
          </a:custGeom>
          <a:solidFill>
            <a:srgbClr val="5AC8A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8" name="稻壳儿小白白(http://dwz.cn/Wu2UP)"/>
          <p:cNvSpPr/>
          <p:nvPr/>
        </p:nvSpPr>
        <p:spPr bwMode="auto">
          <a:xfrm rot="900000">
            <a:off x="4670427" y="2446342"/>
            <a:ext cx="1754188" cy="409575"/>
          </a:xfrm>
          <a:custGeom>
            <a:avLst/>
            <a:gdLst>
              <a:gd name="T0" fmla="*/ 2147483646 w 439"/>
              <a:gd name="T1" fmla="*/ 370846070 h 102"/>
              <a:gd name="T2" fmla="*/ 2147483646 w 439"/>
              <a:gd name="T3" fmla="*/ 145114029 h 102"/>
              <a:gd name="T4" fmla="*/ 2147483646 w 439"/>
              <a:gd name="T5" fmla="*/ 241858053 h 102"/>
              <a:gd name="T6" fmla="*/ 2147483646 w 439"/>
              <a:gd name="T7" fmla="*/ 48370004 h 102"/>
              <a:gd name="T8" fmla="*/ 0 w 439"/>
              <a:gd name="T9" fmla="*/ 709444132 h 102"/>
              <a:gd name="T10" fmla="*/ 2147483646 w 439"/>
              <a:gd name="T11" fmla="*/ 1644624320 h 102"/>
              <a:gd name="T12" fmla="*/ 2147483646 w 439"/>
              <a:gd name="T13" fmla="*/ 1209282234 h 102"/>
              <a:gd name="T14" fmla="*/ 2147483646 w 439"/>
              <a:gd name="T15" fmla="*/ 806188156 h 102"/>
              <a:gd name="T16" fmla="*/ 2147483646 w 439"/>
              <a:gd name="T17" fmla="*/ 1080294217 h 102"/>
              <a:gd name="T18" fmla="*/ 2147483646 w 439"/>
              <a:gd name="T19" fmla="*/ 741692140 h 102"/>
              <a:gd name="T20" fmla="*/ 2147483646 w 439"/>
              <a:gd name="T21" fmla="*/ 370846070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9" h="102">
                <a:moveTo>
                  <a:pt x="340" y="23"/>
                </a:moveTo>
                <a:cubicBezTo>
                  <a:pt x="354" y="20"/>
                  <a:pt x="373" y="14"/>
                  <a:pt x="365" y="9"/>
                </a:cubicBezTo>
                <a:cubicBezTo>
                  <a:pt x="349" y="0"/>
                  <a:pt x="319" y="11"/>
                  <a:pt x="308" y="15"/>
                </a:cubicBezTo>
                <a:cubicBezTo>
                  <a:pt x="255" y="3"/>
                  <a:pt x="255" y="3"/>
                  <a:pt x="255" y="3"/>
                </a:cubicBezTo>
                <a:cubicBezTo>
                  <a:pt x="0" y="44"/>
                  <a:pt x="0" y="44"/>
                  <a:pt x="0" y="44"/>
                </a:cubicBezTo>
                <a:cubicBezTo>
                  <a:pt x="191" y="102"/>
                  <a:pt x="191" y="102"/>
                  <a:pt x="191" y="102"/>
                </a:cubicBezTo>
                <a:cubicBezTo>
                  <a:pt x="308" y="75"/>
                  <a:pt x="308" y="75"/>
                  <a:pt x="308" y="75"/>
                </a:cubicBezTo>
                <a:cubicBezTo>
                  <a:pt x="284" y="72"/>
                  <a:pt x="241" y="63"/>
                  <a:pt x="273" y="50"/>
                </a:cubicBezTo>
                <a:cubicBezTo>
                  <a:pt x="309" y="37"/>
                  <a:pt x="333" y="57"/>
                  <a:pt x="343" y="67"/>
                </a:cubicBezTo>
                <a:cubicBezTo>
                  <a:pt x="439" y="46"/>
                  <a:pt x="439" y="46"/>
                  <a:pt x="439" y="46"/>
                </a:cubicBezTo>
                <a:lnTo>
                  <a:pt x="340" y="23"/>
                </a:lnTo>
                <a:close/>
              </a:path>
            </a:pathLst>
          </a:custGeom>
          <a:solidFill>
            <a:srgbClr val="5AC8A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9" name="稻壳儿小白白(http://dwz.cn/Wu2UP)"/>
          <p:cNvSpPr/>
          <p:nvPr/>
        </p:nvSpPr>
        <p:spPr bwMode="auto">
          <a:xfrm rot="900000">
            <a:off x="5703890" y="2563813"/>
            <a:ext cx="1566863" cy="311150"/>
          </a:xfrm>
          <a:custGeom>
            <a:avLst/>
            <a:gdLst>
              <a:gd name="T0" fmla="*/ 1757447579 w 392"/>
              <a:gd name="T1" fmla="*/ 652429692 h 78"/>
              <a:gd name="T2" fmla="*/ 1358025676 w 392"/>
              <a:gd name="T3" fmla="*/ 875213092 h 78"/>
              <a:gd name="T4" fmla="*/ 2147483646 w 392"/>
              <a:gd name="T5" fmla="*/ 1241209263 h 78"/>
              <a:gd name="T6" fmla="*/ 2147483646 w 392"/>
              <a:gd name="T7" fmla="*/ 827471512 h 78"/>
              <a:gd name="T8" fmla="*/ 2147483646 w 392"/>
              <a:gd name="T9" fmla="*/ 1034342382 h 78"/>
              <a:gd name="T10" fmla="*/ 2147483646 w 392"/>
              <a:gd name="T11" fmla="*/ 684254752 h 78"/>
              <a:gd name="T12" fmla="*/ 2147483646 w 392"/>
              <a:gd name="T13" fmla="*/ 509212931 h 78"/>
              <a:gd name="T14" fmla="*/ 2147483646 w 392"/>
              <a:gd name="T15" fmla="*/ 0 h 78"/>
              <a:gd name="T16" fmla="*/ 0 w 392"/>
              <a:gd name="T17" fmla="*/ 556954511 h 78"/>
              <a:gd name="T18" fmla="*/ 846768998 w 392"/>
              <a:gd name="T19" fmla="*/ 747908862 h 78"/>
              <a:gd name="T20" fmla="*/ 1757447579 w 392"/>
              <a:gd name="T21" fmla="*/ 652429692 h 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2" h="78">
                <a:moveTo>
                  <a:pt x="110" y="41"/>
                </a:moveTo>
                <a:cubicBezTo>
                  <a:pt x="118" y="46"/>
                  <a:pt x="99" y="52"/>
                  <a:pt x="85" y="55"/>
                </a:cubicBezTo>
                <a:cubicBezTo>
                  <a:pt x="184" y="78"/>
                  <a:pt x="184" y="78"/>
                  <a:pt x="184" y="78"/>
                </a:cubicBezTo>
                <a:cubicBezTo>
                  <a:pt x="295" y="52"/>
                  <a:pt x="295" y="52"/>
                  <a:pt x="295" y="52"/>
                </a:cubicBezTo>
                <a:cubicBezTo>
                  <a:pt x="306" y="67"/>
                  <a:pt x="348" y="77"/>
                  <a:pt x="372" y="65"/>
                </a:cubicBezTo>
                <a:cubicBezTo>
                  <a:pt x="392" y="55"/>
                  <a:pt x="360" y="47"/>
                  <a:pt x="338" y="43"/>
                </a:cubicBezTo>
                <a:cubicBezTo>
                  <a:pt x="386" y="32"/>
                  <a:pt x="386" y="32"/>
                  <a:pt x="386" y="32"/>
                </a:cubicBezTo>
                <a:cubicBezTo>
                  <a:pt x="212" y="0"/>
                  <a:pt x="212" y="0"/>
                  <a:pt x="212" y="0"/>
                </a:cubicBezTo>
                <a:cubicBezTo>
                  <a:pt x="0" y="35"/>
                  <a:pt x="0" y="35"/>
                  <a:pt x="0" y="35"/>
                </a:cubicBezTo>
                <a:cubicBezTo>
                  <a:pt x="53" y="47"/>
                  <a:pt x="53" y="47"/>
                  <a:pt x="53" y="47"/>
                </a:cubicBezTo>
                <a:cubicBezTo>
                  <a:pt x="64" y="43"/>
                  <a:pt x="94" y="32"/>
                  <a:pt x="110" y="41"/>
                </a:cubicBezTo>
                <a:close/>
              </a:path>
            </a:pathLst>
          </a:custGeom>
          <a:solidFill>
            <a:srgbClr val="40948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0" name="稻壳儿小白白(http://dwz.cn/Wu2UP)"/>
          <p:cNvSpPr/>
          <p:nvPr/>
        </p:nvSpPr>
        <p:spPr bwMode="auto">
          <a:xfrm rot="900000">
            <a:off x="5346701" y="2809879"/>
            <a:ext cx="1946275" cy="557213"/>
          </a:xfrm>
          <a:custGeom>
            <a:avLst/>
            <a:gdLst>
              <a:gd name="T0" fmla="*/ 2147483646 w 487"/>
              <a:gd name="T1" fmla="*/ 2147483646 h 139"/>
              <a:gd name="T2" fmla="*/ 2147483646 w 487"/>
              <a:gd name="T3" fmla="*/ 1028474893 h 139"/>
              <a:gd name="T4" fmla="*/ 2147483646 w 487"/>
              <a:gd name="T5" fmla="*/ 578515373 h 139"/>
              <a:gd name="T6" fmla="*/ 2147483646 w 487"/>
              <a:gd name="T7" fmla="*/ 755284182 h 139"/>
              <a:gd name="T8" fmla="*/ 2147483646 w 487"/>
              <a:gd name="T9" fmla="*/ 433888534 h 139"/>
              <a:gd name="T10" fmla="*/ 2147483646 w 487"/>
              <a:gd name="T11" fmla="*/ 144630848 h 139"/>
              <a:gd name="T12" fmla="*/ 2147483646 w 487"/>
              <a:gd name="T13" fmla="*/ 482097481 h 139"/>
              <a:gd name="T14" fmla="*/ 1309679220 w 487"/>
              <a:gd name="T15" fmla="*/ 208906770 h 139"/>
              <a:gd name="T16" fmla="*/ 1868687766 w 487"/>
              <a:gd name="T17" fmla="*/ 610657343 h 139"/>
              <a:gd name="T18" fmla="*/ 0 w 487"/>
              <a:gd name="T19" fmla="*/ 1044541869 h 139"/>
              <a:gd name="T20" fmla="*/ 2147483646 w 487"/>
              <a:gd name="T21" fmla="*/ 2147483646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7" h="139">
                <a:moveTo>
                  <a:pt x="235" y="139"/>
                </a:moveTo>
                <a:cubicBezTo>
                  <a:pt x="487" y="64"/>
                  <a:pt x="487" y="64"/>
                  <a:pt x="487" y="64"/>
                </a:cubicBezTo>
                <a:cubicBezTo>
                  <a:pt x="367" y="36"/>
                  <a:pt x="367" y="36"/>
                  <a:pt x="367" y="36"/>
                </a:cubicBezTo>
                <a:cubicBezTo>
                  <a:pt x="355" y="45"/>
                  <a:pt x="334" y="55"/>
                  <a:pt x="305" y="47"/>
                </a:cubicBezTo>
                <a:cubicBezTo>
                  <a:pt x="277" y="39"/>
                  <a:pt x="307" y="31"/>
                  <a:pt x="328" y="27"/>
                </a:cubicBezTo>
                <a:cubicBezTo>
                  <a:pt x="248" y="9"/>
                  <a:pt x="248" y="9"/>
                  <a:pt x="248" y="9"/>
                </a:cubicBezTo>
                <a:cubicBezTo>
                  <a:pt x="152" y="30"/>
                  <a:pt x="152" y="30"/>
                  <a:pt x="152" y="30"/>
                </a:cubicBezTo>
                <a:cubicBezTo>
                  <a:pt x="142" y="20"/>
                  <a:pt x="118" y="0"/>
                  <a:pt x="82" y="13"/>
                </a:cubicBezTo>
                <a:cubicBezTo>
                  <a:pt x="50" y="26"/>
                  <a:pt x="93" y="35"/>
                  <a:pt x="117" y="38"/>
                </a:cubicBezTo>
                <a:cubicBezTo>
                  <a:pt x="0" y="65"/>
                  <a:pt x="0" y="65"/>
                  <a:pt x="0" y="65"/>
                </a:cubicBezTo>
                <a:lnTo>
                  <a:pt x="235" y="139"/>
                </a:lnTo>
                <a:close/>
              </a:path>
            </a:pathLst>
          </a:custGeom>
          <a:solidFill>
            <a:srgbClr val="40948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1" name="稻壳儿小白白(http://dwz.cn/Wu2UP)"/>
          <p:cNvSpPr/>
          <p:nvPr/>
        </p:nvSpPr>
        <p:spPr bwMode="auto">
          <a:xfrm rot="900000">
            <a:off x="4664076" y="2489200"/>
            <a:ext cx="755651" cy="234950"/>
          </a:xfrm>
          <a:custGeom>
            <a:avLst/>
            <a:gdLst>
              <a:gd name="T0" fmla="*/ 1510600324 w 378"/>
              <a:gd name="T1" fmla="*/ 471807714 h 117"/>
              <a:gd name="T2" fmla="*/ 0 w 378"/>
              <a:gd name="T3" fmla="*/ 0 h 117"/>
              <a:gd name="T4" fmla="*/ 1510600324 w 378"/>
              <a:gd name="T5" fmla="*/ 471807714 h 117"/>
              <a:gd name="T6" fmla="*/ 1510600324 w 378"/>
              <a:gd name="T7" fmla="*/ 4718077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8" h="117">
                <a:moveTo>
                  <a:pt x="378" y="117"/>
                </a:moveTo>
                <a:lnTo>
                  <a:pt x="0" y="0"/>
                </a:lnTo>
                <a:lnTo>
                  <a:pt x="378" y="117"/>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2" name="稻壳儿小白白(http://dwz.cn/Wu2UP)"/>
          <p:cNvSpPr/>
          <p:nvPr/>
        </p:nvSpPr>
        <p:spPr bwMode="auto">
          <a:xfrm rot="900000">
            <a:off x="4506915" y="2506667"/>
            <a:ext cx="1047751" cy="1417637"/>
          </a:xfrm>
          <a:custGeom>
            <a:avLst/>
            <a:gdLst>
              <a:gd name="T0" fmla="*/ 1311375097 w 262"/>
              <a:gd name="T1" fmla="*/ 2147483646 h 354"/>
              <a:gd name="T2" fmla="*/ 1631222780 w 262"/>
              <a:gd name="T3" fmla="*/ 2147483646 h 354"/>
              <a:gd name="T4" fmla="*/ 2147483646 w 262"/>
              <a:gd name="T5" fmla="*/ 2147483646 h 354"/>
              <a:gd name="T6" fmla="*/ 2147483646 w 262"/>
              <a:gd name="T7" fmla="*/ 2147483646 h 354"/>
              <a:gd name="T8" fmla="*/ 2147483646 w 262"/>
              <a:gd name="T9" fmla="*/ 2147483646 h 354"/>
              <a:gd name="T10" fmla="*/ 2147483646 w 262"/>
              <a:gd name="T11" fmla="*/ 2147483646 h 354"/>
              <a:gd name="T12" fmla="*/ 2147483646 w 262"/>
              <a:gd name="T13" fmla="*/ 946184596 h 354"/>
              <a:gd name="T14" fmla="*/ 0 w 262"/>
              <a:gd name="T15" fmla="*/ 0 h 354"/>
              <a:gd name="T16" fmla="*/ 0 w 262"/>
              <a:gd name="T17" fmla="*/ 2147483646 h 354"/>
              <a:gd name="T18" fmla="*/ 1055496152 w 262"/>
              <a:gd name="T19" fmla="*/ 2147483646 h 354"/>
              <a:gd name="T20" fmla="*/ 1311375097 w 262"/>
              <a:gd name="T21" fmla="*/ 2147483646 h 3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2" h="354">
                <a:moveTo>
                  <a:pt x="82" y="218"/>
                </a:moveTo>
                <a:cubicBezTo>
                  <a:pt x="120" y="210"/>
                  <a:pt x="118" y="288"/>
                  <a:pt x="102" y="314"/>
                </a:cubicBezTo>
                <a:cubicBezTo>
                  <a:pt x="191" y="354"/>
                  <a:pt x="191" y="354"/>
                  <a:pt x="191" y="354"/>
                </a:cubicBezTo>
                <a:cubicBezTo>
                  <a:pt x="191" y="233"/>
                  <a:pt x="191" y="233"/>
                  <a:pt x="191" y="233"/>
                </a:cubicBezTo>
                <a:cubicBezTo>
                  <a:pt x="218" y="251"/>
                  <a:pt x="262" y="270"/>
                  <a:pt x="262" y="223"/>
                </a:cubicBezTo>
                <a:cubicBezTo>
                  <a:pt x="262" y="166"/>
                  <a:pt x="214" y="172"/>
                  <a:pt x="191" y="178"/>
                </a:cubicBezTo>
                <a:cubicBezTo>
                  <a:pt x="191" y="59"/>
                  <a:pt x="191" y="59"/>
                  <a:pt x="191" y="59"/>
                </a:cubicBezTo>
                <a:cubicBezTo>
                  <a:pt x="0" y="0"/>
                  <a:pt x="0" y="0"/>
                  <a:pt x="0" y="0"/>
                </a:cubicBezTo>
                <a:cubicBezTo>
                  <a:pt x="0" y="268"/>
                  <a:pt x="0" y="268"/>
                  <a:pt x="0" y="268"/>
                </a:cubicBezTo>
                <a:cubicBezTo>
                  <a:pt x="66" y="298"/>
                  <a:pt x="66" y="298"/>
                  <a:pt x="66" y="298"/>
                </a:cubicBezTo>
                <a:cubicBezTo>
                  <a:pt x="60" y="277"/>
                  <a:pt x="47" y="226"/>
                  <a:pt x="82" y="218"/>
                </a:cubicBezTo>
                <a:close/>
              </a:path>
            </a:pathLst>
          </a:cu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3" name="稻壳儿小白白(http://dwz.cn/Wu2UP)"/>
          <p:cNvSpPr/>
          <p:nvPr/>
        </p:nvSpPr>
        <p:spPr bwMode="auto">
          <a:xfrm rot="900000">
            <a:off x="5127625" y="2913063"/>
            <a:ext cx="939800" cy="1849437"/>
          </a:xfrm>
          <a:custGeom>
            <a:avLst/>
            <a:gdLst>
              <a:gd name="T0" fmla="*/ 0 w 235"/>
              <a:gd name="T1" fmla="*/ 0 h 462"/>
              <a:gd name="T2" fmla="*/ 0 w 235"/>
              <a:gd name="T3" fmla="*/ 1906961696 h 462"/>
              <a:gd name="T4" fmla="*/ 1135518349 w 235"/>
              <a:gd name="T5" fmla="*/ 2147483646 h 462"/>
              <a:gd name="T6" fmla="*/ 0 w 235"/>
              <a:gd name="T7" fmla="*/ 2147483646 h 462"/>
              <a:gd name="T8" fmla="*/ 0 w 235"/>
              <a:gd name="T9" fmla="*/ 2147483646 h 462"/>
              <a:gd name="T10" fmla="*/ 1567334454 w 235"/>
              <a:gd name="T11" fmla="*/ 2147483646 h 462"/>
              <a:gd name="T12" fmla="*/ 1871201787 w 235"/>
              <a:gd name="T13" fmla="*/ 2147483646 h 462"/>
              <a:gd name="T14" fmla="*/ 2147483646 w 235"/>
              <a:gd name="T15" fmla="*/ 2147483646 h 462"/>
              <a:gd name="T16" fmla="*/ 2147483646 w 235"/>
              <a:gd name="T17" fmla="*/ 2147483646 h 462"/>
              <a:gd name="T18" fmla="*/ 2147483646 w 235"/>
              <a:gd name="T19" fmla="*/ 1169816940 h 462"/>
              <a:gd name="T20" fmla="*/ 0 w 235"/>
              <a:gd name="T21" fmla="*/ 0 h 4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5" h="462">
                <a:moveTo>
                  <a:pt x="0" y="0"/>
                </a:moveTo>
                <a:cubicBezTo>
                  <a:pt x="0" y="119"/>
                  <a:pt x="0" y="119"/>
                  <a:pt x="0" y="119"/>
                </a:cubicBezTo>
                <a:cubicBezTo>
                  <a:pt x="23" y="113"/>
                  <a:pt x="71" y="107"/>
                  <a:pt x="71" y="164"/>
                </a:cubicBezTo>
                <a:cubicBezTo>
                  <a:pt x="71" y="211"/>
                  <a:pt x="27" y="192"/>
                  <a:pt x="0" y="174"/>
                </a:cubicBezTo>
                <a:cubicBezTo>
                  <a:pt x="0" y="295"/>
                  <a:pt x="0" y="295"/>
                  <a:pt x="0" y="295"/>
                </a:cubicBezTo>
                <a:cubicBezTo>
                  <a:pt x="98" y="339"/>
                  <a:pt x="98" y="339"/>
                  <a:pt x="98" y="339"/>
                </a:cubicBezTo>
                <a:cubicBezTo>
                  <a:pt x="87" y="365"/>
                  <a:pt x="65" y="430"/>
                  <a:pt x="117" y="447"/>
                </a:cubicBezTo>
                <a:cubicBezTo>
                  <a:pt x="161" y="462"/>
                  <a:pt x="151" y="400"/>
                  <a:pt x="140" y="358"/>
                </a:cubicBezTo>
                <a:cubicBezTo>
                  <a:pt x="235" y="401"/>
                  <a:pt x="235" y="401"/>
                  <a:pt x="235" y="401"/>
                </a:cubicBezTo>
                <a:cubicBezTo>
                  <a:pt x="235" y="73"/>
                  <a:pt x="235" y="73"/>
                  <a:pt x="235" y="73"/>
                </a:cubicBez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4" name="稻壳儿小白白(http://dwz.cn/Wu2UP)"/>
          <p:cNvSpPr/>
          <p:nvPr/>
        </p:nvSpPr>
        <p:spPr bwMode="auto">
          <a:xfrm rot="900000">
            <a:off x="6062664" y="3205163"/>
            <a:ext cx="1350963" cy="1612900"/>
          </a:xfrm>
          <a:custGeom>
            <a:avLst/>
            <a:gdLst>
              <a:gd name="T0" fmla="*/ 0 w 338"/>
              <a:gd name="T1" fmla="*/ 1201338348 h 403"/>
              <a:gd name="T2" fmla="*/ 0 w 338"/>
              <a:gd name="T3" fmla="*/ 2147483646 h 403"/>
              <a:gd name="T4" fmla="*/ 2060832577 w 338"/>
              <a:gd name="T5" fmla="*/ 2147483646 h 403"/>
              <a:gd name="T6" fmla="*/ 1741322070 w 338"/>
              <a:gd name="T7" fmla="*/ 2147483646 h 403"/>
              <a:gd name="T8" fmla="*/ 2147483646 w 338"/>
              <a:gd name="T9" fmla="*/ 2147483646 h 403"/>
              <a:gd name="T10" fmla="*/ 2147483646 w 338"/>
              <a:gd name="T11" fmla="*/ 2147483646 h 403"/>
              <a:gd name="T12" fmla="*/ 2147483646 w 338"/>
              <a:gd name="T13" fmla="*/ 2147483646 h 403"/>
              <a:gd name="T14" fmla="*/ 2147483646 w 338"/>
              <a:gd name="T15" fmla="*/ 2147483646 h 403"/>
              <a:gd name="T16" fmla="*/ 2147483646 w 338"/>
              <a:gd name="T17" fmla="*/ 2147483646 h 403"/>
              <a:gd name="T18" fmla="*/ 2147483646 w 338"/>
              <a:gd name="T19" fmla="*/ 1938161496 h 403"/>
              <a:gd name="T20" fmla="*/ 2147483646 w 338"/>
              <a:gd name="T21" fmla="*/ 2034271126 h 403"/>
              <a:gd name="T22" fmla="*/ 2147483646 w 338"/>
              <a:gd name="T23" fmla="*/ 0 h 403"/>
              <a:gd name="T24" fmla="*/ 2147483646 w 338"/>
              <a:gd name="T25" fmla="*/ 0 h 403"/>
              <a:gd name="T26" fmla="*/ 0 w 338"/>
              <a:gd name="T27" fmla="*/ 1201338348 h 4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8" h="403">
                <a:moveTo>
                  <a:pt x="0" y="75"/>
                </a:moveTo>
                <a:cubicBezTo>
                  <a:pt x="0" y="403"/>
                  <a:pt x="0" y="403"/>
                  <a:pt x="0" y="403"/>
                </a:cubicBezTo>
                <a:cubicBezTo>
                  <a:pt x="129" y="349"/>
                  <a:pt x="129" y="349"/>
                  <a:pt x="129" y="349"/>
                </a:cubicBezTo>
                <a:cubicBezTo>
                  <a:pt x="123" y="339"/>
                  <a:pt x="110" y="315"/>
                  <a:pt x="109" y="297"/>
                </a:cubicBezTo>
                <a:cubicBezTo>
                  <a:pt x="108" y="281"/>
                  <a:pt x="114" y="245"/>
                  <a:pt x="145" y="243"/>
                </a:cubicBezTo>
                <a:cubicBezTo>
                  <a:pt x="179" y="241"/>
                  <a:pt x="179" y="264"/>
                  <a:pt x="179" y="283"/>
                </a:cubicBezTo>
                <a:cubicBezTo>
                  <a:pt x="180" y="297"/>
                  <a:pt x="173" y="322"/>
                  <a:pt x="170" y="332"/>
                </a:cubicBezTo>
                <a:cubicBezTo>
                  <a:pt x="252" y="298"/>
                  <a:pt x="252" y="298"/>
                  <a:pt x="252" y="298"/>
                </a:cubicBezTo>
                <a:cubicBezTo>
                  <a:pt x="252" y="170"/>
                  <a:pt x="252" y="170"/>
                  <a:pt x="252" y="170"/>
                </a:cubicBezTo>
                <a:cubicBezTo>
                  <a:pt x="281" y="173"/>
                  <a:pt x="338" y="175"/>
                  <a:pt x="331" y="121"/>
                </a:cubicBezTo>
                <a:cubicBezTo>
                  <a:pt x="325" y="74"/>
                  <a:pt x="275" y="109"/>
                  <a:pt x="252" y="127"/>
                </a:cubicBezTo>
                <a:cubicBezTo>
                  <a:pt x="252" y="0"/>
                  <a:pt x="252" y="0"/>
                  <a:pt x="252" y="0"/>
                </a:cubicBezTo>
                <a:cubicBezTo>
                  <a:pt x="252" y="0"/>
                  <a:pt x="252" y="0"/>
                  <a:pt x="252" y="0"/>
                </a:cubicBezTo>
                <a:lnTo>
                  <a:pt x="0" y="75"/>
                </a:lnTo>
                <a:close/>
              </a:path>
            </a:pathLst>
          </a:custGeom>
          <a:solidFill>
            <a:srgbClr val="0E62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5" name="稻壳儿小白白(http://dwz.cn/Wu2UP)"/>
          <p:cNvSpPr/>
          <p:nvPr/>
        </p:nvSpPr>
        <p:spPr bwMode="auto">
          <a:xfrm rot="900000">
            <a:off x="6500815" y="4183063"/>
            <a:ext cx="1135063" cy="1504950"/>
          </a:xfrm>
          <a:custGeom>
            <a:avLst/>
            <a:gdLst>
              <a:gd name="T0" fmla="*/ 2147483646 w 284"/>
              <a:gd name="T1" fmla="*/ 2018546208 h 376"/>
              <a:gd name="T2" fmla="*/ 2147483646 w 284"/>
              <a:gd name="T3" fmla="*/ 704888961 h 376"/>
              <a:gd name="T4" fmla="*/ 1357753970 w 284"/>
              <a:gd name="T5" fmla="*/ 1329679360 h 376"/>
              <a:gd name="T6" fmla="*/ 1357753970 w 284"/>
              <a:gd name="T7" fmla="*/ 2147483646 h 376"/>
              <a:gd name="T8" fmla="*/ 1389703568 w 284"/>
              <a:gd name="T9" fmla="*/ 2147483646 h 376"/>
              <a:gd name="T10" fmla="*/ 1357753970 w 284"/>
              <a:gd name="T11" fmla="*/ 2147483646 h 376"/>
              <a:gd name="T12" fmla="*/ 319471993 w 284"/>
              <a:gd name="T13" fmla="*/ 2147483646 h 376"/>
              <a:gd name="T14" fmla="*/ 1357753970 w 284"/>
              <a:gd name="T15" fmla="*/ 2147483646 h 376"/>
              <a:gd name="T16" fmla="*/ 1389703568 w 284"/>
              <a:gd name="T17" fmla="*/ 2147483646 h 376"/>
              <a:gd name="T18" fmla="*/ 1357753970 w 284"/>
              <a:gd name="T19" fmla="*/ 2147483646 h 376"/>
              <a:gd name="T20" fmla="*/ 1357753970 w 284"/>
              <a:gd name="T21" fmla="*/ 2147483646 h 376"/>
              <a:gd name="T22" fmla="*/ 2147483646 w 284"/>
              <a:gd name="T23" fmla="*/ 2147483646 h 376"/>
              <a:gd name="T24" fmla="*/ 2147483646 w 284"/>
              <a:gd name="T25" fmla="*/ 0 h 376"/>
              <a:gd name="T26" fmla="*/ 2147483646 w 284"/>
              <a:gd name="T27" fmla="*/ 480607384 h 376"/>
              <a:gd name="T28" fmla="*/ 2147483646 w 284"/>
              <a:gd name="T29" fmla="*/ 2018546208 h 3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4" h="376">
                <a:moveTo>
                  <a:pt x="199" y="126"/>
                </a:moveTo>
                <a:cubicBezTo>
                  <a:pt x="157" y="127"/>
                  <a:pt x="170" y="73"/>
                  <a:pt x="180" y="44"/>
                </a:cubicBezTo>
                <a:cubicBezTo>
                  <a:pt x="85" y="83"/>
                  <a:pt x="85" y="83"/>
                  <a:pt x="85" y="83"/>
                </a:cubicBezTo>
                <a:cubicBezTo>
                  <a:pt x="85" y="208"/>
                  <a:pt x="85" y="208"/>
                  <a:pt x="85" y="208"/>
                </a:cubicBezTo>
                <a:cubicBezTo>
                  <a:pt x="86" y="208"/>
                  <a:pt x="87" y="209"/>
                  <a:pt x="87" y="209"/>
                </a:cubicBezTo>
                <a:cubicBezTo>
                  <a:pt x="87" y="209"/>
                  <a:pt x="86" y="208"/>
                  <a:pt x="85" y="208"/>
                </a:cubicBezTo>
                <a:cubicBezTo>
                  <a:pt x="73" y="205"/>
                  <a:pt x="39" y="200"/>
                  <a:pt x="20" y="247"/>
                </a:cubicBezTo>
                <a:cubicBezTo>
                  <a:pt x="0" y="298"/>
                  <a:pt x="60" y="316"/>
                  <a:pt x="85" y="265"/>
                </a:cubicBezTo>
                <a:cubicBezTo>
                  <a:pt x="87" y="261"/>
                  <a:pt x="87" y="260"/>
                  <a:pt x="87" y="260"/>
                </a:cubicBezTo>
                <a:cubicBezTo>
                  <a:pt x="87" y="260"/>
                  <a:pt x="87" y="261"/>
                  <a:pt x="85" y="265"/>
                </a:cubicBezTo>
                <a:cubicBezTo>
                  <a:pt x="85" y="376"/>
                  <a:pt x="85" y="376"/>
                  <a:pt x="85" y="376"/>
                </a:cubicBezTo>
                <a:cubicBezTo>
                  <a:pt x="284" y="258"/>
                  <a:pt x="284" y="258"/>
                  <a:pt x="284" y="258"/>
                </a:cubicBezTo>
                <a:cubicBezTo>
                  <a:pt x="284" y="0"/>
                  <a:pt x="284" y="0"/>
                  <a:pt x="284" y="0"/>
                </a:cubicBezTo>
                <a:cubicBezTo>
                  <a:pt x="214" y="30"/>
                  <a:pt x="214" y="30"/>
                  <a:pt x="214" y="30"/>
                </a:cubicBezTo>
                <a:cubicBezTo>
                  <a:pt x="224" y="60"/>
                  <a:pt x="245" y="124"/>
                  <a:pt x="199" y="126"/>
                </a:cubicBezTo>
                <a:close/>
              </a:path>
            </a:pathLst>
          </a:custGeom>
          <a:solidFill>
            <a:srgbClr val="0E62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6" name="稻壳儿小白白(http://dwz.cn/Wu2UP)"/>
          <p:cNvSpPr/>
          <p:nvPr/>
        </p:nvSpPr>
        <p:spPr bwMode="auto">
          <a:xfrm rot="900000">
            <a:off x="7105649" y="3163889"/>
            <a:ext cx="795339" cy="1608137"/>
          </a:xfrm>
          <a:custGeom>
            <a:avLst/>
            <a:gdLst>
              <a:gd name="T0" fmla="*/ 2147483646 w 199"/>
              <a:gd name="T1" fmla="*/ 0 h 401"/>
              <a:gd name="T2" fmla="*/ 2147483646 w 199"/>
              <a:gd name="T3" fmla="*/ 0 h 401"/>
              <a:gd name="T4" fmla="*/ 0 w 199"/>
              <a:gd name="T5" fmla="*/ 948877026 h 401"/>
              <a:gd name="T6" fmla="*/ 0 w 199"/>
              <a:gd name="T7" fmla="*/ 948877026 h 401"/>
              <a:gd name="T8" fmla="*/ 0 w 199"/>
              <a:gd name="T9" fmla="*/ 2147483646 h 401"/>
              <a:gd name="T10" fmla="*/ 1261897659 w 199"/>
              <a:gd name="T11" fmla="*/ 2147483646 h 401"/>
              <a:gd name="T12" fmla="*/ 0 w 199"/>
              <a:gd name="T13" fmla="*/ 2147483646 h 401"/>
              <a:gd name="T14" fmla="*/ 0 w 199"/>
              <a:gd name="T15" fmla="*/ 2147483646 h 401"/>
              <a:gd name="T16" fmla="*/ 1517472931 w 199"/>
              <a:gd name="T17" fmla="*/ 2147483646 h 401"/>
              <a:gd name="T18" fmla="*/ 1820968316 w 199"/>
              <a:gd name="T19" fmla="*/ 2147483646 h 401"/>
              <a:gd name="T20" fmla="*/ 2060568884 w 199"/>
              <a:gd name="T21" fmla="*/ 2147483646 h 401"/>
              <a:gd name="T22" fmla="*/ 2147483646 w 199"/>
              <a:gd name="T23" fmla="*/ 2147483646 h 401"/>
              <a:gd name="T24" fmla="*/ 2147483646 w 199"/>
              <a:gd name="T25" fmla="*/ 0 h 401"/>
              <a:gd name="T26" fmla="*/ 2147483646 w 199"/>
              <a:gd name="T27" fmla="*/ 0 h 40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9" h="401">
                <a:moveTo>
                  <a:pt x="198" y="0"/>
                </a:moveTo>
                <a:cubicBezTo>
                  <a:pt x="199" y="0"/>
                  <a:pt x="199" y="0"/>
                  <a:pt x="199" y="0"/>
                </a:cubicBezTo>
                <a:cubicBezTo>
                  <a:pt x="0" y="59"/>
                  <a:pt x="0" y="59"/>
                  <a:pt x="0" y="59"/>
                </a:cubicBezTo>
                <a:cubicBezTo>
                  <a:pt x="0" y="59"/>
                  <a:pt x="0" y="59"/>
                  <a:pt x="0" y="59"/>
                </a:cubicBezTo>
                <a:cubicBezTo>
                  <a:pt x="0" y="186"/>
                  <a:pt x="0" y="186"/>
                  <a:pt x="0" y="186"/>
                </a:cubicBezTo>
                <a:cubicBezTo>
                  <a:pt x="23" y="168"/>
                  <a:pt x="73" y="133"/>
                  <a:pt x="79" y="180"/>
                </a:cubicBezTo>
                <a:cubicBezTo>
                  <a:pt x="86" y="234"/>
                  <a:pt x="29" y="232"/>
                  <a:pt x="0" y="229"/>
                </a:cubicBezTo>
                <a:cubicBezTo>
                  <a:pt x="0" y="357"/>
                  <a:pt x="0" y="357"/>
                  <a:pt x="0" y="357"/>
                </a:cubicBezTo>
                <a:cubicBezTo>
                  <a:pt x="95" y="318"/>
                  <a:pt x="95" y="318"/>
                  <a:pt x="95" y="318"/>
                </a:cubicBezTo>
                <a:cubicBezTo>
                  <a:pt x="85" y="347"/>
                  <a:pt x="72" y="401"/>
                  <a:pt x="114" y="400"/>
                </a:cubicBezTo>
                <a:cubicBezTo>
                  <a:pt x="160" y="398"/>
                  <a:pt x="139" y="334"/>
                  <a:pt x="129" y="304"/>
                </a:cubicBezTo>
                <a:cubicBezTo>
                  <a:pt x="199" y="274"/>
                  <a:pt x="199" y="274"/>
                  <a:pt x="199" y="274"/>
                </a:cubicBezTo>
                <a:cubicBezTo>
                  <a:pt x="199" y="0"/>
                  <a:pt x="199" y="0"/>
                  <a:pt x="199" y="0"/>
                </a:cubicBezTo>
                <a:lnTo>
                  <a:pt x="198" y="0"/>
                </a:lnTo>
                <a:close/>
              </a:path>
            </a:pathLst>
          </a:custGeom>
          <a:solidFill>
            <a:srgbClr val="28967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7" name="稻壳儿小白白(http://dwz.cn/Wu2UP)"/>
          <p:cNvSpPr/>
          <p:nvPr/>
        </p:nvSpPr>
        <p:spPr bwMode="auto">
          <a:xfrm rot="900000">
            <a:off x="4248151" y="3276604"/>
            <a:ext cx="763588" cy="1770063"/>
          </a:xfrm>
          <a:custGeom>
            <a:avLst/>
            <a:gdLst>
              <a:gd name="T0" fmla="*/ 1949895918 w 191"/>
              <a:gd name="T1" fmla="*/ 2147483646 h 442"/>
              <a:gd name="T2" fmla="*/ 2147483646 w 191"/>
              <a:gd name="T3" fmla="*/ 2147483646 h 442"/>
              <a:gd name="T4" fmla="*/ 2147483646 w 191"/>
              <a:gd name="T5" fmla="*/ 2147483646 h 442"/>
              <a:gd name="T6" fmla="*/ 1630240391 w 191"/>
              <a:gd name="T7" fmla="*/ 1667883911 h 442"/>
              <a:gd name="T8" fmla="*/ 1310584863 w 191"/>
              <a:gd name="T9" fmla="*/ 128297530 h 442"/>
              <a:gd name="T10" fmla="*/ 1054862840 w 191"/>
              <a:gd name="T11" fmla="*/ 1411288850 h 442"/>
              <a:gd name="T12" fmla="*/ 0 w 191"/>
              <a:gd name="T13" fmla="*/ 930168107 h 442"/>
              <a:gd name="T14" fmla="*/ 0 w 191"/>
              <a:gd name="T15" fmla="*/ 2147483646 h 442"/>
              <a:gd name="T16" fmla="*/ 2147483646 w 191"/>
              <a:gd name="T17" fmla="*/ 2147483646 h 442"/>
              <a:gd name="T18" fmla="*/ 2147483646 w 191"/>
              <a:gd name="T19" fmla="*/ 2147483646 h 442"/>
              <a:gd name="T20" fmla="*/ 1949895918 w 191"/>
              <a:gd name="T21" fmla="*/ 2147483646 h 4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1" h="442">
                <a:moveTo>
                  <a:pt x="122" y="253"/>
                </a:moveTo>
                <a:cubicBezTo>
                  <a:pt x="137" y="210"/>
                  <a:pt x="175" y="248"/>
                  <a:pt x="191" y="268"/>
                </a:cubicBezTo>
                <a:cubicBezTo>
                  <a:pt x="191" y="144"/>
                  <a:pt x="191" y="144"/>
                  <a:pt x="191" y="144"/>
                </a:cubicBezTo>
                <a:cubicBezTo>
                  <a:pt x="102" y="104"/>
                  <a:pt x="102" y="104"/>
                  <a:pt x="102" y="104"/>
                </a:cubicBezTo>
                <a:cubicBezTo>
                  <a:pt x="118" y="78"/>
                  <a:pt x="120" y="0"/>
                  <a:pt x="82" y="8"/>
                </a:cubicBezTo>
                <a:cubicBezTo>
                  <a:pt x="47" y="16"/>
                  <a:pt x="60" y="67"/>
                  <a:pt x="66" y="88"/>
                </a:cubicBezTo>
                <a:cubicBezTo>
                  <a:pt x="0" y="58"/>
                  <a:pt x="0" y="58"/>
                  <a:pt x="0" y="58"/>
                </a:cubicBezTo>
                <a:cubicBezTo>
                  <a:pt x="0" y="325"/>
                  <a:pt x="0" y="325"/>
                  <a:pt x="0" y="325"/>
                </a:cubicBezTo>
                <a:cubicBezTo>
                  <a:pt x="191" y="442"/>
                  <a:pt x="191" y="442"/>
                  <a:pt x="191" y="442"/>
                </a:cubicBezTo>
                <a:cubicBezTo>
                  <a:pt x="191" y="316"/>
                  <a:pt x="191" y="316"/>
                  <a:pt x="191" y="316"/>
                </a:cubicBezTo>
                <a:cubicBezTo>
                  <a:pt x="167" y="322"/>
                  <a:pt x="105" y="299"/>
                  <a:pt x="122" y="253"/>
                </a:cubicBez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8" name="稻壳儿小白白(http://dwz.cn/Wu2UP)"/>
          <p:cNvSpPr/>
          <p:nvPr/>
        </p:nvSpPr>
        <p:spPr bwMode="auto">
          <a:xfrm rot="900000">
            <a:off x="4494215" y="4008442"/>
            <a:ext cx="1284287" cy="1774825"/>
          </a:xfrm>
          <a:custGeom>
            <a:avLst/>
            <a:gdLst>
              <a:gd name="T0" fmla="*/ 2147483646 w 321"/>
              <a:gd name="T1" fmla="*/ 1011217561 h 443"/>
              <a:gd name="T2" fmla="*/ 2147483646 w 321"/>
              <a:gd name="T3" fmla="*/ 2147483646 h 443"/>
              <a:gd name="T4" fmla="*/ 2147483646 w 321"/>
              <a:gd name="T5" fmla="*/ 706248140 h 443"/>
              <a:gd name="T6" fmla="*/ 1376615633 w 321"/>
              <a:gd name="T7" fmla="*/ 0 h 443"/>
              <a:gd name="T8" fmla="*/ 1376615633 w 321"/>
              <a:gd name="T9" fmla="*/ 1990332024 h 443"/>
              <a:gd name="T10" fmla="*/ 272120811 w 321"/>
              <a:gd name="T11" fmla="*/ 1749564793 h 443"/>
              <a:gd name="T12" fmla="*/ 1376615633 w 321"/>
              <a:gd name="T13" fmla="*/ 2147483646 h 443"/>
              <a:gd name="T14" fmla="*/ 1376615633 w 321"/>
              <a:gd name="T15" fmla="*/ 2147483646 h 443"/>
              <a:gd name="T16" fmla="*/ 2147483646 w 321"/>
              <a:gd name="T17" fmla="*/ 2147483646 h 443"/>
              <a:gd name="T18" fmla="*/ 2147483646 w 321"/>
              <a:gd name="T19" fmla="*/ 1701412148 h 443"/>
              <a:gd name="T20" fmla="*/ 2147483646 w 321"/>
              <a:gd name="T21" fmla="*/ 1011217561 h 4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1" h="443">
                <a:moveTo>
                  <a:pt x="226" y="63"/>
                </a:moveTo>
                <a:cubicBezTo>
                  <a:pt x="237" y="105"/>
                  <a:pt x="247" y="167"/>
                  <a:pt x="203" y="152"/>
                </a:cubicBezTo>
                <a:cubicBezTo>
                  <a:pt x="151" y="135"/>
                  <a:pt x="173" y="70"/>
                  <a:pt x="184" y="44"/>
                </a:cubicBezTo>
                <a:cubicBezTo>
                  <a:pt x="86" y="0"/>
                  <a:pt x="86" y="0"/>
                  <a:pt x="86" y="0"/>
                </a:cubicBezTo>
                <a:cubicBezTo>
                  <a:pt x="86" y="124"/>
                  <a:pt x="86" y="124"/>
                  <a:pt x="86" y="124"/>
                </a:cubicBezTo>
                <a:cubicBezTo>
                  <a:pt x="70" y="104"/>
                  <a:pt x="32" y="66"/>
                  <a:pt x="17" y="109"/>
                </a:cubicBezTo>
                <a:cubicBezTo>
                  <a:pt x="0" y="155"/>
                  <a:pt x="62" y="178"/>
                  <a:pt x="86" y="172"/>
                </a:cubicBezTo>
                <a:cubicBezTo>
                  <a:pt x="86" y="298"/>
                  <a:pt x="86" y="298"/>
                  <a:pt x="86" y="298"/>
                </a:cubicBezTo>
                <a:cubicBezTo>
                  <a:pt x="321" y="443"/>
                  <a:pt x="321" y="443"/>
                  <a:pt x="321" y="443"/>
                </a:cubicBezTo>
                <a:cubicBezTo>
                  <a:pt x="321" y="106"/>
                  <a:pt x="321" y="106"/>
                  <a:pt x="321" y="106"/>
                </a:cubicBezTo>
                <a:lnTo>
                  <a:pt x="226" y="63"/>
                </a:lnTo>
                <a:close/>
              </a:path>
            </a:pathLst>
          </a:cu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44049" name="稻壳儿小白白(http://dwz.cn/Wu2UP)"/>
          <p:cNvGrpSpPr/>
          <p:nvPr/>
        </p:nvGrpSpPr>
        <p:grpSpPr bwMode="auto">
          <a:xfrm>
            <a:off x="6407151" y="1862142"/>
            <a:ext cx="1606551" cy="515937"/>
            <a:chOff x="0" y="0"/>
            <a:chExt cx="1606953" cy="515155"/>
          </a:xfrm>
        </p:grpSpPr>
        <p:cxnSp>
          <p:nvCxnSpPr>
            <p:cNvPr id="44072" name="稻壳儿小白白(http://dwz.cn/Wu2UP)@|9FFC:0|FBC:0|LFC:14277081|LBC:16777215"/>
            <p:cNvCxnSpPr>
              <a:cxnSpLocks noChangeShapeType="1"/>
            </p:cNvCxnSpPr>
            <p:nvPr/>
          </p:nvCxnSpPr>
          <p:spPr bwMode="auto">
            <a:xfrm flipV="1">
              <a:off x="0" y="0"/>
              <a:ext cx="220663" cy="515155"/>
            </a:xfrm>
            <a:prstGeom prst="line">
              <a:avLst/>
            </a:prstGeom>
            <a:noFill/>
            <a:ln w="6350">
              <a:solidFill>
                <a:srgbClr val="D9D9D9"/>
              </a:solidFill>
              <a:prstDash val="sysDash"/>
              <a:round/>
            </a:ln>
            <a:extLst>
              <a:ext uri="{909E8E84-426E-40DD-AFC4-6F175D3DCCD1}">
                <a14:hiddenFill xmlns:a14="http://schemas.microsoft.com/office/drawing/2010/main">
                  <a:noFill/>
                </a14:hiddenFill>
              </a:ext>
            </a:extLst>
          </p:spPr>
        </p:cxnSp>
        <p:cxnSp>
          <p:nvCxnSpPr>
            <p:cNvPr id="44073" name="稻壳儿小白白(http://dwz.cn/Wu2UP)@|9FFC:0|FBC:0|LFC:14277081|LBC:16777215"/>
            <p:cNvCxnSpPr>
              <a:cxnSpLocks noChangeShapeType="1"/>
            </p:cNvCxnSpPr>
            <p:nvPr/>
          </p:nvCxnSpPr>
          <p:spPr bwMode="auto">
            <a:xfrm>
              <a:off x="220663" y="3591"/>
              <a:ext cx="1386290" cy="0"/>
            </a:xfrm>
            <a:prstGeom prst="line">
              <a:avLst/>
            </a:prstGeom>
            <a:noFill/>
            <a:ln w="6350">
              <a:solidFill>
                <a:srgbClr val="D9D9D9"/>
              </a:solidFill>
              <a:prstDash val="sysDash"/>
              <a:round/>
              <a:tailEnd type="oval" w="med" len="med"/>
            </a:ln>
            <a:extLst>
              <a:ext uri="{909E8E84-426E-40DD-AFC4-6F175D3DCCD1}">
                <a14:hiddenFill xmlns:a14="http://schemas.microsoft.com/office/drawing/2010/main">
                  <a:noFill/>
                </a14:hiddenFill>
              </a:ext>
            </a:extLst>
          </p:spPr>
        </p:cxnSp>
      </p:grpSp>
      <p:pic>
        <p:nvPicPr>
          <p:cNvPr id="44050" name="稻壳儿小白白(http://dwz.cn/Wu2UP)"/>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18389" y="2627317"/>
            <a:ext cx="1652587"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4051" name="稻壳儿小白白(http://dwz.cn/Wu2UP)"/>
          <p:cNvCxnSpPr>
            <a:cxnSpLocks noChangeShapeType="1"/>
          </p:cNvCxnSpPr>
          <p:nvPr/>
        </p:nvCxnSpPr>
        <p:spPr bwMode="auto">
          <a:xfrm flipV="1">
            <a:off x="7481891" y="4965700"/>
            <a:ext cx="1385887" cy="0"/>
          </a:xfrm>
          <a:prstGeom prst="line">
            <a:avLst/>
          </a:prstGeom>
          <a:noFill/>
          <a:ln w="6350">
            <a:solidFill>
              <a:srgbClr val="D9D9D9"/>
            </a:solidFill>
            <a:prstDash val="sysDash"/>
            <a:round/>
            <a:tailEnd type="oval" w="med" len="med"/>
          </a:ln>
          <a:extLst>
            <a:ext uri="{909E8E84-426E-40DD-AFC4-6F175D3DCCD1}">
              <a14:hiddenFill xmlns:a14="http://schemas.microsoft.com/office/drawing/2010/main">
                <a:noFill/>
              </a14:hiddenFill>
            </a:ext>
          </a:extLst>
        </p:spPr>
      </p:cxnSp>
      <p:grpSp>
        <p:nvGrpSpPr>
          <p:cNvPr id="44052" name="稻壳儿小白白(http://dwz.cn/Wu2UP)"/>
          <p:cNvGrpSpPr/>
          <p:nvPr/>
        </p:nvGrpSpPr>
        <p:grpSpPr bwMode="auto">
          <a:xfrm flipH="1">
            <a:off x="3400427" y="2474913"/>
            <a:ext cx="1349375" cy="514350"/>
            <a:chOff x="0" y="0"/>
            <a:chExt cx="1606953" cy="515155"/>
          </a:xfrm>
        </p:grpSpPr>
        <p:cxnSp>
          <p:nvCxnSpPr>
            <p:cNvPr id="44070" name="稻壳儿小白白(http://dwz.cn/Wu2UP)@|9FFC:0|FBC:0|LFC:14277081|LBC:16777215"/>
            <p:cNvCxnSpPr>
              <a:cxnSpLocks noChangeShapeType="1"/>
            </p:cNvCxnSpPr>
            <p:nvPr/>
          </p:nvCxnSpPr>
          <p:spPr bwMode="auto">
            <a:xfrm flipV="1">
              <a:off x="0" y="0"/>
              <a:ext cx="220663" cy="515155"/>
            </a:xfrm>
            <a:prstGeom prst="line">
              <a:avLst/>
            </a:prstGeom>
            <a:noFill/>
            <a:ln w="6350">
              <a:solidFill>
                <a:srgbClr val="D9D9D9"/>
              </a:solidFill>
              <a:prstDash val="sysDash"/>
              <a:round/>
            </a:ln>
            <a:extLst>
              <a:ext uri="{909E8E84-426E-40DD-AFC4-6F175D3DCCD1}">
                <a14:hiddenFill xmlns:a14="http://schemas.microsoft.com/office/drawing/2010/main">
                  <a:noFill/>
                </a14:hiddenFill>
              </a:ext>
            </a:extLst>
          </p:spPr>
        </p:cxnSp>
        <p:cxnSp>
          <p:nvCxnSpPr>
            <p:cNvPr id="44071" name="稻壳儿小白白(http://dwz.cn/Wu2UP)@|9FFC:0|FBC:0|LFC:14277081|LBC:16777215"/>
            <p:cNvCxnSpPr>
              <a:cxnSpLocks noChangeShapeType="1"/>
            </p:cNvCxnSpPr>
            <p:nvPr/>
          </p:nvCxnSpPr>
          <p:spPr bwMode="auto">
            <a:xfrm>
              <a:off x="220663" y="3591"/>
              <a:ext cx="1386290" cy="0"/>
            </a:xfrm>
            <a:prstGeom prst="line">
              <a:avLst/>
            </a:prstGeom>
            <a:noFill/>
            <a:ln w="6350">
              <a:solidFill>
                <a:srgbClr val="D9D9D9"/>
              </a:solidFill>
              <a:prstDash val="sysDash"/>
              <a:round/>
              <a:tailEnd type="oval" w="med" len="med"/>
            </a:ln>
            <a:extLst>
              <a:ext uri="{909E8E84-426E-40DD-AFC4-6F175D3DCCD1}">
                <a14:hiddenFill xmlns:a14="http://schemas.microsoft.com/office/drawing/2010/main">
                  <a:noFill/>
                </a14:hiddenFill>
              </a:ext>
            </a:extLst>
          </p:spPr>
        </p:cxnSp>
      </p:grpSp>
      <p:cxnSp>
        <p:nvCxnSpPr>
          <p:cNvPr id="44053" name="稻壳儿小白白(http://dwz.cn/Wu2UP)"/>
          <p:cNvCxnSpPr>
            <a:cxnSpLocks noChangeShapeType="1"/>
          </p:cNvCxnSpPr>
          <p:nvPr/>
        </p:nvCxnSpPr>
        <p:spPr bwMode="auto">
          <a:xfrm flipH="1" flipV="1">
            <a:off x="3063875" y="4068763"/>
            <a:ext cx="1385888" cy="0"/>
          </a:xfrm>
          <a:prstGeom prst="line">
            <a:avLst/>
          </a:prstGeom>
          <a:noFill/>
          <a:ln w="6350">
            <a:solidFill>
              <a:srgbClr val="D9D9D9"/>
            </a:solidFill>
            <a:prstDash val="sysDash"/>
            <a:round/>
            <a:tailEnd type="oval" w="med" len="med"/>
          </a:ln>
          <a:extLst>
            <a:ext uri="{909E8E84-426E-40DD-AFC4-6F175D3DCCD1}">
              <a14:hiddenFill xmlns:a14="http://schemas.microsoft.com/office/drawing/2010/main">
                <a:noFill/>
              </a14:hiddenFill>
            </a:ext>
          </a:extLst>
        </p:spPr>
      </p:cxnSp>
      <p:cxnSp>
        <p:nvCxnSpPr>
          <p:cNvPr id="44054" name="稻壳儿小白白(http://dwz.cn/Wu2UP)"/>
          <p:cNvCxnSpPr>
            <a:cxnSpLocks noChangeShapeType="1"/>
          </p:cNvCxnSpPr>
          <p:nvPr/>
        </p:nvCxnSpPr>
        <p:spPr bwMode="auto">
          <a:xfrm flipH="1" flipV="1">
            <a:off x="3825877" y="5295900"/>
            <a:ext cx="1387475" cy="0"/>
          </a:xfrm>
          <a:prstGeom prst="line">
            <a:avLst/>
          </a:prstGeom>
          <a:noFill/>
          <a:ln w="6350">
            <a:solidFill>
              <a:srgbClr val="D9D9D9"/>
            </a:solidFill>
            <a:prstDash val="sysDash"/>
            <a:round/>
            <a:tailEnd type="oval" w="med" len="med"/>
          </a:ln>
          <a:extLst>
            <a:ext uri="{909E8E84-426E-40DD-AFC4-6F175D3DCCD1}">
              <a14:hiddenFill xmlns:a14="http://schemas.microsoft.com/office/drawing/2010/main">
                <a:noFill/>
              </a14:hiddenFill>
            </a:ext>
          </a:extLst>
        </p:spPr>
      </p:cxnSp>
      <p:sp>
        <p:nvSpPr>
          <p:cNvPr id="44055" name="稻壳儿小白白(http://dwz.cn/Wu2UP)"/>
          <p:cNvSpPr txBox="1">
            <a:spLocks noChangeArrowheads="1"/>
          </p:cNvSpPr>
          <p:nvPr/>
        </p:nvSpPr>
        <p:spPr bwMode="auto">
          <a:xfrm>
            <a:off x="1117602" y="21193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44056" name="稻壳儿小白白(http://dwz.cn/Wu2UP)"/>
          <p:cNvSpPr txBox="1">
            <a:spLocks noChangeArrowheads="1"/>
          </p:cNvSpPr>
          <p:nvPr/>
        </p:nvSpPr>
        <p:spPr bwMode="auto">
          <a:xfrm>
            <a:off x="1036641" y="2435225"/>
            <a:ext cx="2020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44057" name="稻壳儿小白白(http://dwz.cn/Wu2UP)"/>
          <p:cNvSpPr txBox="1">
            <a:spLocks noChangeArrowheads="1"/>
          </p:cNvSpPr>
          <p:nvPr/>
        </p:nvSpPr>
        <p:spPr bwMode="auto">
          <a:xfrm>
            <a:off x="787402" y="3625851"/>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44058" name="稻壳儿小白白(http://dwz.cn/Wu2UP)"/>
          <p:cNvSpPr txBox="1">
            <a:spLocks noChangeArrowheads="1"/>
          </p:cNvSpPr>
          <p:nvPr/>
        </p:nvSpPr>
        <p:spPr bwMode="auto">
          <a:xfrm>
            <a:off x="706441" y="3940175"/>
            <a:ext cx="2020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44059" name="稻壳儿小白白(http://dwz.cn/Wu2UP)"/>
          <p:cNvSpPr txBox="1">
            <a:spLocks noChangeArrowheads="1"/>
          </p:cNvSpPr>
          <p:nvPr/>
        </p:nvSpPr>
        <p:spPr bwMode="auto">
          <a:xfrm>
            <a:off x="1603378" y="49990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44060" name="稻壳儿小白白(http://dwz.cn/Wu2UP)"/>
          <p:cNvSpPr txBox="1">
            <a:spLocks noChangeArrowheads="1"/>
          </p:cNvSpPr>
          <p:nvPr/>
        </p:nvSpPr>
        <p:spPr bwMode="auto">
          <a:xfrm>
            <a:off x="1524002" y="5314950"/>
            <a:ext cx="201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44061" name="稻壳儿小白白(http://dwz.cn/Wu2UP)"/>
          <p:cNvSpPr txBox="1">
            <a:spLocks noChangeArrowheads="1"/>
          </p:cNvSpPr>
          <p:nvPr/>
        </p:nvSpPr>
        <p:spPr bwMode="auto">
          <a:xfrm>
            <a:off x="9359902" y="24114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44062" name="稻壳儿小白白(http://dwz.cn/Wu2UP)"/>
          <p:cNvSpPr txBox="1">
            <a:spLocks noChangeArrowheads="1"/>
          </p:cNvSpPr>
          <p:nvPr/>
        </p:nvSpPr>
        <p:spPr bwMode="auto">
          <a:xfrm>
            <a:off x="9359900" y="2674939"/>
            <a:ext cx="2020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44063" name="稻壳儿小白白(http://dwz.cn/Wu2UP)"/>
          <p:cNvSpPr txBox="1">
            <a:spLocks noChangeArrowheads="1"/>
          </p:cNvSpPr>
          <p:nvPr/>
        </p:nvSpPr>
        <p:spPr bwMode="auto">
          <a:xfrm>
            <a:off x="8383590" y="156686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44064" name="稻壳儿小白白(http://dwz.cn/Wu2UP)"/>
          <p:cNvSpPr txBox="1">
            <a:spLocks noChangeArrowheads="1"/>
          </p:cNvSpPr>
          <p:nvPr/>
        </p:nvSpPr>
        <p:spPr bwMode="auto">
          <a:xfrm>
            <a:off x="8383590" y="1831975"/>
            <a:ext cx="201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44065" name="稻壳儿小白白(http://dwz.cn/Wu2UP)"/>
          <p:cNvSpPr txBox="1">
            <a:spLocks noChangeArrowheads="1"/>
          </p:cNvSpPr>
          <p:nvPr/>
        </p:nvSpPr>
        <p:spPr bwMode="auto">
          <a:xfrm>
            <a:off x="9269416" y="46974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44066" name="稻壳儿小白白(http://dwz.cn/Wu2UP)"/>
          <p:cNvSpPr txBox="1">
            <a:spLocks noChangeArrowheads="1"/>
          </p:cNvSpPr>
          <p:nvPr/>
        </p:nvSpPr>
        <p:spPr bwMode="auto">
          <a:xfrm>
            <a:off x="9269415" y="4960939"/>
            <a:ext cx="2020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pic>
        <p:nvPicPr>
          <p:cNvPr id="44067" name="图片 46"/>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68" name="文本框 47"/>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工作存在不足</a:t>
            </a:r>
            <a:endParaRPr lang="zh-CN" altLang="en-US" sz="2400" b="1">
              <a:solidFill>
                <a:srgbClr val="117A68"/>
              </a:solidFill>
              <a:latin typeface="微软雅黑" panose="020B0503020204020204" pitchFamily="34" charset="-122"/>
            </a:endParaRPr>
          </a:p>
        </p:txBody>
      </p:sp>
      <p:sp>
        <p:nvSpPr>
          <p:cNvPr id="44069" name="文本框 63"/>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4</a:t>
            </a:r>
            <a:endParaRPr lang="zh-CN" altLang="en-US" sz="3600">
              <a:solidFill>
                <a:schemeClr val="bg1"/>
              </a:solidFill>
              <a:latin typeface="Impact" panose="020B0806030902050204" pitchFamily="34"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13"/>
          <p:cNvSpPr txBox="1">
            <a:spLocks noChangeArrowheads="1"/>
          </p:cNvSpPr>
          <p:nvPr/>
        </p:nvSpPr>
        <p:spPr bwMode="auto">
          <a:xfrm>
            <a:off x="2967037" y="4416425"/>
            <a:ext cx="6064251"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a:solidFill>
                  <a:srgbClr val="117A68"/>
                </a:solidFill>
                <a:latin typeface="微软雅黑" panose="020B0503020204020204" pitchFamily="34" charset="-122"/>
              </a:rPr>
              <a:t>明年工作计划</a:t>
            </a:r>
            <a:endParaRPr lang="zh-CN" altLang="en-US" sz="4800" b="1">
              <a:solidFill>
                <a:srgbClr val="117A68"/>
              </a:solidFill>
              <a:latin typeface="微软雅黑" panose="020B0503020204020204" pitchFamily="34" charset="-122"/>
            </a:endParaRPr>
          </a:p>
        </p:txBody>
      </p:sp>
      <p:grpSp>
        <p:nvGrpSpPr>
          <p:cNvPr id="46083" name="组合 4"/>
          <p:cNvGrpSpPr>
            <a:grpSpLocks noChangeAspect="1"/>
          </p:cNvGrpSpPr>
          <p:nvPr/>
        </p:nvGrpSpPr>
        <p:grpSpPr bwMode="auto">
          <a:xfrm>
            <a:off x="4357690" y="1117600"/>
            <a:ext cx="3155951" cy="2946400"/>
            <a:chOff x="0" y="0"/>
            <a:chExt cx="6822015" cy="6383223"/>
          </a:xfrm>
        </p:grpSpPr>
        <p:pic>
          <p:nvPicPr>
            <p:cNvPr id="4608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084" name="文本框 2"/>
          <p:cNvSpPr txBox="1">
            <a:spLocks noChangeArrowheads="1"/>
          </p:cNvSpPr>
          <p:nvPr/>
        </p:nvSpPr>
        <p:spPr bwMode="auto">
          <a:xfrm>
            <a:off x="5130800" y="1338267"/>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5</a:t>
            </a:r>
            <a:endParaRPr lang="zh-CN" altLang="en-US" sz="16600">
              <a:solidFill>
                <a:schemeClr val="bg1"/>
              </a:solidFill>
              <a:latin typeface="Impact" panose="020B0806030902050204" pitchFamily="34" charset="0"/>
            </a:endParaRPr>
          </a:p>
        </p:txBody>
      </p:sp>
      <p:sp>
        <p:nvSpPr>
          <p:cNvPr id="46085" name="文本框 19"/>
          <p:cNvSpPr txBox="1">
            <a:spLocks noChangeArrowheads="1"/>
          </p:cNvSpPr>
          <p:nvPr/>
        </p:nvSpPr>
        <p:spPr bwMode="auto">
          <a:xfrm>
            <a:off x="4881563" y="5199066"/>
            <a:ext cx="223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007F58"/>
                </a:solidFill>
                <a:latin typeface="微软雅黑" panose="020B0503020204020204" pitchFamily="34" charset="-122"/>
              </a:rPr>
              <a:t>单击此处添加标题</a:t>
            </a:r>
            <a:endParaRPr lang="zh-CN" altLang="en-US">
              <a:solidFill>
                <a:srgbClr val="007F58"/>
              </a:solidFill>
              <a:latin typeface="微软雅黑" panose="020B0503020204020204" pitchFamily="34" charset="-122"/>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106" name="稻壳儿小白白(http://dwz.cn/Wu2UP)"/>
          <p:cNvCxnSpPr>
            <a:cxnSpLocks noChangeShapeType="1"/>
          </p:cNvCxnSpPr>
          <p:nvPr/>
        </p:nvCxnSpPr>
        <p:spPr bwMode="auto">
          <a:xfrm>
            <a:off x="3989391" y="3906838"/>
            <a:ext cx="1374775" cy="0"/>
          </a:xfrm>
          <a:prstGeom prst="line">
            <a:avLst/>
          </a:prstGeom>
          <a:noFill/>
          <a:ln w="9525">
            <a:solidFill>
              <a:srgbClr val="C1C7D0"/>
            </a:solidFill>
            <a:round/>
          </a:ln>
          <a:extLst>
            <a:ext uri="{909E8E84-426E-40DD-AFC4-6F175D3DCCD1}">
              <a14:hiddenFill xmlns:a14="http://schemas.microsoft.com/office/drawing/2010/main">
                <a:noFill/>
              </a14:hiddenFill>
            </a:ext>
          </a:extLst>
        </p:spPr>
      </p:cxnSp>
      <p:cxnSp>
        <p:nvCxnSpPr>
          <p:cNvPr id="47107" name="稻壳儿小白白(http://dwz.cn/Wu2UP)"/>
          <p:cNvCxnSpPr>
            <a:cxnSpLocks noChangeShapeType="1"/>
          </p:cNvCxnSpPr>
          <p:nvPr/>
        </p:nvCxnSpPr>
        <p:spPr bwMode="auto">
          <a:xfrm flipV="1">
            <a:off x="5364163" y="1890713"/>
            <a:ext cx="0" cy="4030662"/>
          </a:xfrm>
          <a:prstGeom prst="line">
            <a:avLst/>
          </a:prstGeom>
          <a:noFill/>
          <a:ln w="9525">
            <a:solidFill>
              <a:srgbClr val="C1C7D0"/>
            </a:solidFill>
            <a:round/>
          </a:ln>
          <a:extLst>
            <a:ext uri="{909E8E84-426E-40DD-AFC4-6F175D3DCCD1}">
              <a14:hiddenFill xmlns:a14="http://schemas.microsoft.com/office/drawing/2010/main">
                <a:noFill/>
              </a14:hiddenFill>
            </a:ext>
          </a:extLst>
        </p:spPr>
      </p:cxnSp>
      <p:sp>
        <p:nvSpPr>
          <p:cNvPr id="47108" name="稻壳儿小白白(http://dwz.cn/Wu2UP)"/>
          <p:cNvSpPr>
            <a:spLocks noChangeArrowheads="1"/>
          </p:cNvSpPr>
          <p:nvPr/>
        </p:nvSpPr>
        <p:spPr bwMode="auto">
          <a:xfrm>
            <a:off x="5910262" y="2678117"/>
            <a:ext cx="908051" cy="90963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47109" name="稻壳儿小白白(http://dwz.cn/Wu2UP)"/>
          <p:cNvSpPr>
            <a:spLocks noEditPoints="1"/>
          </p:cNvSpPr>
          <p:nvPr/>
        </p:nvSpPr>
        <p:spPr bwMode="auto">
          <a:xfrm>
            <a:off x="6097588" y="2884488"/>
            <a:ext cx="528637" cy="527050"/>
          </a:xfrm>
          <a:custGeom>
            <a:avLst/>
            <a:gdLst>
              <a:gd name="T0" fmla="*/ 273216550 w 393"/>
              <a:gd name="T1" fmla="*/ 536008502 h 391"/>
              <a:gd name="T2" fmla="*/ 287691519 w 393"/>
              <a:gd name="T3" fmla="*/ 483316982 h 391"/>
              <a:gd name="T4" fmla="*/ 220744284 w 393"/>
              <a:gd name="T5" fmla="*/ 456061352 h 391"/>
              <a:gd name="T6" fmla="*/ 195412752 w 393"/>
              <a:gd name="T7" fmla="*/ 408820958 h 391"/>
              <a:gd name="T8" fmla="*/ 128465517 w 393"/>
              <a:gd name="T9" fmla="*/ 437892281 h 391"/>
              <a:gd name="T10" fmla="*/ 75994595 w 393"/>
              <a:gd name="T11" fmla="*/ 421538903 h 391"/>
              <a:gd name="T12" fmla="*/ 48853861 w 393"/>
              <a:gd name="T13" fmla="*/ 488768107 h 391"/>
              <a:gd name="T14" fmla="*/ 1809203 w 393"/>
              <a:gd name="T15" fmla="*/ 514205347 h 391"/>
              <a:gd name="T16" fmla="*/ 28949938 w 393"/>
              <a:gd name="T17" fmla="*/ 545093712 h 391"/>
              <a:gd name="T18" fmla="*/ 5427609 w 393"/>
              <a:gd name="T19" fmla="*/ 614138610 h 391"/>
              <a:gd name="T20" fmla="*/ 56090672 w 393"/>
              <a:gd name="T21" fmla="*/ 635943113 h 391"/>
              <a:gd name="T22" fmla="*/ 75994595 w 393"/>
              <a:gd name="T23" fmla="*/ 692268717 h 391"/>
              <a:gd name="T24" fmla="*/ 123037908 w 393"/>
              <a:gd name="T25" fmla="*/ 708622095 h 391"/>
              <a:gd name="T26" fmla="*/ 173700971 w 393"/>
              <a:gd name="T27" fmla="*/ 681367814 h 391"/>
              <a:gd name="T28" fmla="*/ 226173238 w 393"/>
              <a:gd name="T29" fmla="*/ 695902801 h 391"/>
              <a:gd name="T30" fmla="*/ 253313973 w 393"/>
              <a:gd name="T31" fmla="*/ 628674945 h 391"/>
              <a:gd name="T32" fmla="*/ 293119128 w 393"/>
              <a:gd name="T33" fmla="*/ 623223819 h 391"/>
              <a:gd name="T34" fmla="*/ 182746986 w 393"/>
              <a:gd name="T35" fmla="*/ 628674945 h 391"/>
              <a:gd name="T36" fmla="*/ 119419502 w 393"/>
              <a:gd name="T37" fmla="*/ 488768107 h 391"/>
              <a:gd name="T38" fmla="*/ 182746986 w 393"/>
              <a:gd name="T39" fmla="*/ 628674945 h 391"/>
              <a:gd name="T40" fmla="*/ 472249053 w 393"/>
              <a:gd name="T41" fmla="*/ 610505874 h 391"/>
              <a:gd name="T42" fmla="*/ 481295068 w 393"/>
              <a:gd name="T43" fmla="*/ 581433203 h 391"/>
              <a:gd name="T44" fmla="*/ 443297771 w 393"/>
              <a:gd name="T45" fmla="*/ 566898215 h 391"/>
              <a:gd name="T46" fmla="*/ 428822802 w 393"/>
              <a:gd name="T47" fmla="*/ 539642586 h 391"/>
              <a:gd name="T48" fmla="*/ 392636052 w 393"/>
              <a:gd name="T49" fmla="*/ 555995963 h 391"/>
              <a:gd name="T50" fmla="*/ 361875566 w 393"/>
              <a:gd name="T51" fmla="*/ 546910754 h 391"/>
              <a:gd name="T52" fmla="*/ 347400597 w 393"/>
              <a:gd name="T53" fmla="*/ 583250245 h 391"/>
              <a:gd name="T54" fmla="*/ 320259863 w 393"/>
              <a:gd name="T55" fmla="*/ 597786580 h 391"/>
              <a:gd name="T56" fmla="*/ 336545380 w 393"/>
              <a:gd name="T57" fmla="*/ 615955652 h 391"/>
              <a:gd name="T58" fmla="*/ 323879614 w 393"/>
              <a:gd name="T59" fmla="*/ 654112185 h 391"/>
              <a:gd name="T60" fmla="*/ 351020349 w 393"/>
              <a:gd name="T61" fmla="*/ 666831478 h 391"/>
              <a:gd name="T62" fmla="*/ 361875566 w 393"/>
              <a:gd name="T63" fmla="*/ 697719843 h 391"/>
              <a:gd name="T64" fmla="*/ 389016301 w 393"/>
              <a:gd name="T65" fmla="*/ 706805053 h 391"/>
              <a:gd name="T66" fmla="*/ 416157036 w 393"/>
              <a:gd name="T67" fmla="*/ 690453023 h 391"/>
              <a:gd name="T68" fmla="*/ 446917522 w 393"/>
              <a:gd name="T69" fmla="*/ 699536885 h 391"/>
              <a:gd name="T70" fmla="*/ 461392490 w 393"/>
              <a:gd name="T71" fmla="*/ 661380352 h 391"/>
              <a:gd name="T72" fmla="*/ 483104271 w 393"/>
              <a:gd name="T73" fmla="*/ 659563310 h 391"/>
              <a:gd name="T74" fmla="*/ 421585990 w 393"/>
              <a:gd name="T75" fmla="*/ 661380352 h 391"/>
              <a:gd name="T76" fmla="*/ 387207098 w 393"/>
              <a:gd name="T77" fmla="*/ 583250245 h 391"/>
              <a:gd name="T78" fmla="*/ 421585990 w 393"/>
              <a:gd name="T79" fmla="*/ 661380352 h 391"/>
              <a:gd name="T80" fmla="*/ 654996039 w 393"/>
              <a:gd name="T81" fmla="*/ 221671029 h 391"/>
              <a:gd name="T82" fmla="*/ 682136774 w 393"/>
              <a:gd name="T83" fmla="*/ 132640018 h 391"/>
              <a:gd name="T84" fmla="*/ 568146226 w 393"/>
              <a:gd name="T85" fmla="*/ 87215317 h 391"/>
              <a:gd name="T86" fmla="*/ 524719975 w 393"/>
              <a:gd name="T87" fmla="*/ 5451126 h 391"/>
              <a:gd name="T88" fmla="*/ 414347833 w 393"/>
              <a:gd name="T89" fmla="*/ 54509910 h 391"/>
              <a:gd name="T90" fmla="*/ 325688817 w 393"/>
              <a:gd name="T91" fmla="*/ 27254281 h 391"/>
              <a:gd name="T92" fmla="*/ 280454707 w 393"/>
              <a:gd name="T93" fmla="*/ 141723880 h 391"/>
              <a:gd name="T94" fmla="*/ 199032503 w 393"/>
              <a:gd name="T95" fmla="*/ 185331538 h 391"/>
              <a:gd name="T96" fmla="*/ 246075816 w 393"/>
              <a:gd name="T97" fmla="*/ 236207365 h 391"/>
              <a:gd name="T98" fmla="*/ 206269315 w 393"/>
              <a:gd name="T99" fmla="*/ 352494005 h 391"/>
              <a:gd name="T100" fmla="*/ 291309925 w 393"/>
              <a:gd name="T101" fmla="*/ 388833496 h 391"/>
              <a:gd name="T102" fmla="*/ 325688817 w 393"/>
              <a:gd name="T103" fmla="*/ 483316982 h 391"/>
              <a:gd name="T104" fmla="*/ 403492615 w 393"/>
              <a:gd name="T105" fmla="*/ 510571263 h 391"/>
              <a:gd name="T106" fmla="*/ 490342428 w 393"/>
              <a:gd name="T107" fmla="*/ 463329520 h 391"/>
              <a:gd name="T108" fmla="*/ 577192241 w 393"/>
              <a:gd name="T109" fmla="*/ 490585149 h 391"/>
              <a:gd name="T110" fmla="*/ 622427696 w 393"/>
              <a:gd name="T111" fmla="*/ 376114203 h 391"/>
              <a:gd name="T112" fmla="*/ 691184134 w 393"/>
              <a:gd name="T113" fmla="*/ 367030341 h 391"/>
              <a:gd name="T114" fmla="*/ 504817397 w 393"/>
              <a:gd name="T115" fmla="*/ 376114203 h 391"/>
              <a:gd name="T116" fmla="*/ 398063661 w 393"/>
              <a:gd name="T117" fmla="*/ 141723880 h 391"/>
              <a:gd name="T118" fmla="*/ 504817397 w 393"/>
              <a:gd name="T119" fmla="*/ 376114203 h 39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93" h="391">
                <a:moveTo>
                  <a:pt x="160" y="318"/>
                </a:moveTo>
                <a:cubicBezTo>
                  <a:pt x="151" y="315"/>
                  <a:pt x="151" y="315"/>
                  <a:pt x="151" y="315"/>
                </a:cubicBezTo>
                <a:cubicBezTo>
                  <a:pt x="152" y="308"/>
                  <a:pt x="152" y="302"/>
                  <a:pt x="151" y="295"/>
                </a:cubicBezTo>
                <a:cubicBezTo>
                  <a:pt x="159" y="291"/>
                  <a:pt x="159" y="291"/>
                  <a:pt x="159" y="291"/>
                </a:cubicBezTo>
                <a:cubicBezTo>
                  <a:pt x="165" y="289"/>
                  <a:pt x="167" y="282"/>
                  <a:pt x="164" y="277"/>
                </a:cubicBezTo>
                <a:cubicBezTo>
                  <a:pt x="159" y="266"/>
                  <a:pt x="159" y="266"/>
                  <a:pt x="159" y="266"/>
                </a:cubicBezTo>
                <a:cubicBezTo>
                  <a:pt x="157" y="261"/>
                  <a:pt x="151" y="258"/>
                  <a:pt x="145" y="261"/>
                </a:cubicBezTo>
                <a:cubicBezTo>
                  <a:pt x="137" y="265"/>
                  <a:pt x="137" y="265"/>
                  <a:pt x="137" y="265"/>
                </a:cubicBezTo>
                <a:cubicBezTo>
                  <a:pt x="132" y="260"/>
                  <a:pt x="128" y="255"/>
                  <a:pt x="122" y="251"/>
                </a:cubicBezTo>
                <a:cubicBezTo>
                  <a:pt x="125" y="242"/>
                  <a:pt x="125" y="242"/>
                  <a:pt x="125" y="242"/>
                </a:cubicBezTo>
                <a:cubicBezTo>
                  <a:pt x="127" y="237"/>
                  <a:pt x="125" y="231"/>
                  <a:pt x="119" y="229"/>
                </a:cubicBezTo>
                <a:cubicBezTo>
                  <a:pt x="108" y="225"/>
                  <a:pt x="108" y="225"/>
                  <a:pt x="108" y="225"/>
                </a:cubicBezTo>
                <a:cubicBezTo>
                  <a:pt x="103" y="223"/>
                  <a:pt x="96" y="226"/>
                  <a:pt x="94" y="231"/>
                </a:cubicBezTo>
                <a:cubicBezTo>
                  <a:pt x="91" y="240"/>
                  <a:pt x="91" y="240"/>
                  <a:pt x="91" y="240"/>
                </a:cubicBezTo>
                <a:cubicBezTo>
                  <a:pt x="84" y="239"/>
                  <a:pt x="78" y="239"/>
                  <a:pt x="71" y="241"/>
                </a:cubicBezTo>
                <a:cubicBezTo>
                  <a:pt x="67" y="232"/>
                  <a:pt x="67" y="232"/>
                  <a:pt x="67" y="232"/>
                </a:cubicBezTo>
                <a:cubicBezTo>
                  <a:pt x="65" y="227"/>
                  <a:pt x="58" y="224"/>
                  <a:pt x="53" y="227"/>
                </a:cubicBezTo>
                <a:cubicBezTo>
                  <a:pt x="42" y="232"/>
                  <a:pt x="42" y="232"/>
                  <a:pt x="42" y="232"/>
                </a:cubicBezTo>
                <a:cubicBezTo>
                  <a:pt x="37" y="234"/>
                  <a:pt x="34" y="241"/>
                  <a:pt x="37" y="246"/>
                </a:cubicBezTo>
                <a:cubicBezTo>
                  <a:pt x="41" y="254"/>
                  <a:pt x="41" y="254"/>
                  <a:pt x="41" y="254"/>
                </a:cubicBezTo>
                <a:cubicBezTo>
                  <a:pt x="36" y="259"/>
                  <a:pt x="31" y="264"/>
                  <a:pt x="27" y="269"/>
                </a:cubicBezTo>
                <a:cubicBezTo>
                  <a:pt x="19" y="266"/>
                  <a:pt x="19" y="266"/>
                  <a:pt x="19" y="266"/>
                </a:cubicBezTo>
                <a:cubicBezTo>
                  <a:pt x="13" y="264"/>
                  <a:pt x="7" y="267"/>
                  <a:pt x="5" y="272"/>
                </a:cubicBezTo>
                <a:cubicBezTo>
                  <a:pt x="1" y="283"/>
                  <a:pt x="1" y="283"/>
                  <a:pt x="1" y="283"/>
                </a:cubicBezTo>
                <a:cubicBezTo>
                  <a:pt x="0" y="286"/>
                  <a:pt x="0" y="289"/>
                  <a:pt x="1" y="291"/>
                </a:cubicBezTo>
                <a:cubicBezTo>
                  <a:pt x="2" y="294"/>
                  <a:pt x="4" y="296"/>
                  <a:pt x="7" y="297"/>
                </a:cubicBezTo>
                <a:cubicBezTo>
                  <a:pt x="16" y="300"/>
                  <a:pt x="16" y="300"/>
                  <a:pt x="16" y="300"/>
                </a:cubicBezTo>
                <a:cubicBezTo>
                  <a:pt x="15" y="307"/>
                  <a:pt x="15" y="313"/>
                  <a:pt x="17" y="320"/>
                </a:cubicBezTo>
                <a:cubicBezTo>
                  <a:pt x="8" y="324"/>
                  <a:pt x="8" y="324"/>
                  <a:pt x="8" y="324"/>
                </a:cubicBezTo>
                <a:cubicBezTo>
                  <a:pt x="3" y="326"/>
                  <a:pt x="0" y="333"/>
                  <a:pt x="3" y="338"/>
                </a:cubicBezTo>
                <a:cubicBezTo>
                  <a:pt x="8" y="349"/>
                  <a:pt x="8" y="349"/>
                  <a:pt x="8" y="349"/>
                </a:cubicBezTo>
                <a:cubicBezTo>
                  <a:pt x="10" y="354"/>
                  <a:pt x="17" y="357"/>
                  <a:pt x="22" y="354"/>
                </a:cubicBezTo>
                <a:cubicBezTo>
                  <a:pt x="31" y="350"/>
                  <a:pt x="31" y="350"/>
                  <a:pt x="31" y="350"/>
                </a:cubicBezTo>
                <a:cubicBezTo>
                  <a:pt x="35" y="356"/>
                  <a:pt x="40" y="360"/>
                  <a:pt x="45" y="364"/>
                </a:cubicBezTo>
                <a:cubicBezTo>
                  <a:pt x="42" y="373"/>
                  <a:pt x="42" y="373"/>
                  <a:pt x="42" y="373"/>
                </a:cubicBezTo>
                <a:cubicBezTo>
                  <a:pt x="41" y="375"/>
                  <a:pt x="41" y="378"/>
                  <a:pt x="42" y="381"/>
                </a:cubicBezTo>
                <a:cubicBezTo>
                  <a:pt x="43" y="383"/>
                  <a:pt x="45" y="385"/>
                  <a:pt x="48" y="386"/>
                </a:cubicBezTo>
                <a:cubicBezTo>
                  <a:pt x="59" y="390"/>
                  <a:pt x="59" y="390"/>
                  <a:pt x="59" y="390"/>
                </a:cubicBezTo>
                <a:cubicBezTo>
                  <a:pt x="62" y="391"/>
                  <a:pt x="65" y="391"/>
                  <a:pt x="68" y="390"/>
                </a:cubicBezTo>
                <a:cubicBezTo>
                  <a:pt x="70" y="389"/>
                  <a:pt x="72" y="387"/>
                  <a:pt x="73" y="384"/>
                </a:cubicBezTo>
                <a:cubicBezTo>
                  <a:pt x="76" y="375"/>
                  <a:pt x="76" y="375"/>
                  <a:pt x="76" y="375"/>
                </a:cubicBezTo>
                <a:cubicBezTo>
                  <a:pt x="83" y="376"/>
                  <a:pt x="90" y="376"/>
                  <a:pt x="96" y="375"/>
                </a:cubicBezTo>
                <a:cubicBezTo>
                  <a:pt x="100" y="383"/>
                  <a:pt x="100" y="383"/>
                  <a:pt x="100" y="383"/>
                </a:cubicBezTo>
                <a:cubicBezTo>
                  <a:pt x="103" y="388"/>
                  <a:pt x="109" y="391"/>
                  <a:pt x="114" y="388"/>
                </a:cubicBezTo>
                <a:cubicBezTo>
                  <a:pt x="125" y="383"/>
                  <a:pt x="125" y="383"/>
                  <a:pt x="125" y="383"/>
                </a:cubicBezTo>
                <a:cubicBezTo>
                  <a:pt x="131" y="381"/>
                  <a:pt x="133" y="374"/>
                  <a:pt x="130" y="369"/>
                </a:cubicBezTo>
                <a:cubicBezTo>
                  <a:pt x="126" y="361"/>
                  <a:pt x="126" y="361"/>
                  <a:pt x="126" y="361"/>
                </a:cubicBezTo>
                <a:cubicBezTo>
                  <a:pt x="132" y="356"/>
                  <a:pt x="136" y="351"/>
                  <a:pt x="140" y="346"/>
                </a:cubicBezTo>
                <a:cubicBezTo>
                  <a:pt x="149" y="349"/>
                  <a:pt x="149" y="349"/>
                  <a:pt x="149" y="349"/>
                </a:cubicBezTo>
                <a:cubicBezTo>
                  <a:pt x="151" y="350"/>
                  <a:pt x="154" y="350"/>
                  <a:pt x="157" y="349"/>
                </a:cubicBezTo>
                <a:cubicBezTo>
                  <a:pt x="159" y="348"/>
                  <a:pt x="161" y="346"/>
                  <a:pt x="162" y="343"/>
                </a:cubicBezTo>
                <a:cubicBezTo>
                  <a:pt x="167" y="332"/>
                  <a:pt x="167" y="332"/>
                  <a:pt x="167" y="332"/>
                </a:cubicBezTo>
                <a:cubicBezTo>
                  <a:pt x="169" y="326"/>
                  <a:pt x="166" y="320"/>
                  <a:pt x="160" y="318"/>
                </a:cubicBezTo>
                <a:close/>
                <a:moveTo>
                  <a:pt x="101" y="346"/>
                </a:moveTo>
                <a:cubicBezTo>
                  <a:pt x="96" y="349"/>
                  <a:pt x="90" y="350"/>
                  <a:pt x="84" y="350"/>
                </a:cubicBezTo>
                <a:cubicBezTo>
                  <a:pt x="67" y="350"/>
                  <a:pt x="52" y="340"/>
                  <a:pt x="45" y="325"/>
                </a:cubicBezTo>
                <a:cubicBezTo>
                  <a:pt x="35" y="304"/>
                  <a:pt x="45" y="279"/>
                  <a:pt x="66" y="269"/>
                </a:cubicBezTo>
                <a:cubicBezTo>
                  <a:pt x="72" y="266"/>
                  <a:pt x="77" y="265"/>
                  <a:pt x="84" y="265"/>
                </a:cubicBezTo>
                <a:cubicBezTo>
                  <a:pt x="100" y="265"/>
                  <a:pt x="115" y="275"/>
                  <a:pt x="122" y="290"/>
                </a:cubicBezTo>
                <a:cubicBezTo>
                  <a:pt x="132" y="311"/>
                  <a:pt x="123" y="336"/>
                  <a:pt x="101" y="346"/>
                </a:cubicBezTo>
                <a:close/>
                <a:moveTo>
                  <a:pt x="266" y="349"/>
                </a:moveTo>
                <a:cubicBezTo>
                  <a:pt x="261" y="347"/>
                  <a:pt x="261" y="347"/>
                  <a:pt x="261" y="347"/>
                </a:cubicBezTo>
                <a:cubicBezTo>
                  <a:pt x="262" y="343"/>
                  <a:pt x="261" y="340"/>
                  <a:pt x="261" y="336"/>
                </a:cubicBezTo>
                <a:cubicBezTo>
                  <a:pt x="266" y="334"/>
                  <a:pt x="266" y="334"/>
                  <a:pt x="266" y="334"/>
                </a:cubicBezTo>
                <a:cubicBezTo>
                  <a:pt x="269" y="332"/>
                  <a:pt x="270" y="329"/>
                  <a:pt x="269" y="326"/>
                </a:cubicBezTo>
                <a:cubicBezTo>
                  <a:pt x="266" y="320"/>
                  <a:pt x="266" y="320"/>
                  <a:pt x="266" y="320"/>
                </a:cubicBezTo>
                <a:cubicBezTo>
                  <a:pt x="264" y="317"/>
                  <a:pt x="261" y="315"/>
                  <a:pt x="258" y="317"/>
                </a:cubicBezTo>
                <a:cubicBezTo>
                  <a:pt x="253" y="319"/>
                  <a:pt x="253" y="319"/>
                  <a:pt x="253" y="319"/>
                </a:cubicBezTo>
                <a:cubicBezTo>
                  <a:pt x="251" y="316"/>
                  <a:pt x="248" y="314"/>
                  <a:pt x="245" y="312"/>
                </a:cubicBezTo>
                <a:cubicBezTo>
                  <a:pt x="247" y="307"/>
                  <a:pt x="247" y="307"/>
                  <a:pt x="247" y="307"/>
                </a:cubicBezTo>
                <a:cubicBezTo>
                  <a:pt x="248" y="304"/>
                  <a:pt x="246" y="300"/>
                  <a:pt x="243" y="299"/>
                </a:cubicBezTo>
                <a:cubicBezTo>
                  <a:pt x="237" y="297"/>
                  <a:pt x="237" y="297"/>
                  <a:pt x="237" y="297"/>
                </a:cubicBezTo>
                <a:cubicBezTo>
                  <a:pt x="234" y="296"/>
                  <a:pt x="230" y="297"/>
                  <a:pt x="229" y="300"/>
                </a:cubicBezTo>
                <a:cubicBezTo>
                  <a:pt x="228" y="305"/>
                  <a:pt x="228" y="305"/>
                  <a:pt x="228" y="305"/>
                </a:cubicBezTo>
                <a:cubicBezTo>
                  <a:pt x="224" y="305"/>
                  <a:pt x="220" y="305"/>
                  <a:pt x="217" y="306"/>
                </a:cubicBezTo>
                <a:cubicBezTo>
                  <a:pt x="214" y="301"/>
                  <a:pt x="214" y="301"/>
                  <a:pt x="214" y="301"/>
                </a:cubicBezTo>
                <a:cubicBezTo>
                  <a:pt x="213" y="298"/>
                  <a:pt x="209" y="296"/>
                  <a:pt x="206" y="298"/>
                </a:cubicBezTo>
                <a:cubicBezTo>
                  <a:pt x="200" y="301"/>
                  <a:pt x="200" y="301"/>
                  <a:pt x="200" y="301"/>
                </a:cubicBezTo>
                <a:cubicBezTo>
                  <a:pt x="197" y="302"/>
                  <a:pt x="196" y="306"/>
                  <a:pt x="197" y="309"/>
                </a:cubicBezTo>
                <a:cubicBezTo>
                  <a:pt x="200" y="313"/>
                  <a:pt x="200" y="313"/>
                  <a:pt x="200" y="313"/>
                </a:cubicBezTo>
                <a:cubicBezTo>
                  <a:pt x="197" y="316"/>
                  <a:pt x="194" y="318"/>
                  <a:pt x="192" y="321"/>
                </a:cubicBezTo>
                <a:cubicBezTo>
                  <a:pt x="187" y="320"/>
                  <a:pt x="187" y="320"/>
                  <a:pt x="187" y="320"/>
                </a:cubicBezTo>
                <a:cubicBezTo>
                  <a:pt x="184" y="318"/>
                  <a:pt x="181" y="320"/>
                  <a:pt x="180" y="323"/>
                </a:cubicBezTo>
                <a:cubicBezTo>
                  <a:pt x="177" y="329"/>
                  <a:pt x="177" y="329"/>
                  <a:pt x="177" y="329"/>
                </a:cubicBezTo>
                <a:cubicBezTo>
                  <a:pt x="177" y="331"/>
                  <a:pt x="177" y="332"/>
                  <a:pt x="177" y="334"/>
                </a:cubicBezTo>
                <a:cubicBezTo>
                  <a:pt x="178" y="335"/>
                  <a:pt x="179" y="336"/>
                  <a:pt x="181" y="337"/>
                </a:cubicBezTo>
                <a:cubicBezTo>
                  <a:pt x="186" y="339"/>
                  <a:pt x="186" y="339"/>
                  <a:pt x="186" y="339"/>
                </a:cubicBezTo>
                <a:cubicBezTo>
                  <a:pt x="185" y="342"/>
                  <a:pt x="186" y="346"/>
                  <a:pt x="186" y="350"/>
                </a:cubicBezTo>
                <a:cubicBezTo>
                  <a:pt x="181" y="352"/>
                  <a:pt x="181" y="352"/>
                  <a:pt x="181" y="352"/>
                </a:cubicBezTo>
                <a:cubicBezTo>
                  <a:pt x="178" y="353"/>
                  <a:pt x="177" y="357"/>
                  <a:pt x="179" y="360"/>
                </a:cubicBezTo>
                <a:cubicBezTo>
                  <a:pt x="181" y="366"/>
                  <a:pt x="181" y="366"/>
                  <a:pt x="181" y="366"/>
                </a:cubicBezTo>
                <a:cubicBezTo>
                  <a:pt x="183" y="369"/>
                  <a:pt x="186" y="370"/>
                  <a:pt x="189" y="369"/>
                </a:cubicBezTo>
                <a:cubicBezTo>
                  <a:pt x="194" y="367"/>
                  <a:pt x="194" y="367"/>
                  <a:pt x="194" y="367"/>
                </a:cubicBezTo>
                <a:cubicBezTo>
                  <a:pt x="196" y="370"/>
                  <a:pt x="199" y="372"/>
                  <a:pt x="202" y="374"/>
                </a:cubicBezTo>
                <a:cubicBezTo>
                  <a:pt x="200" y="379"/>
                  <a:pt x="200" y="379"/>
                  <a:pt x="200" y="379"/>
                </a:cubicBezTo>
                <a:cubicBezTo>
                  <a:pt x="200" y="381"/>
                  <a:pt x="200" y="382"/>
                  <a:pt x="200" y="384"/>
                </a:cubicBezTo>
                <a:cubicBezTo>
                  <a:pt x="201" y="385"/>
                  <a:pt x="202" y="386"/>
                  <a:pt x="204" y="387"/>
                </a:cubicBezTo>
                <a:cubicBezTo>
                  <a:pt x="210" y="389"/>
                  <a:pt x="210" y="389"/>
                  <a:pt x="210" y="389"/>
                </a:cubicBezTo>
                <a:cubicBezTo>
                  <a:pt x="212" y="390"/>
                  <a:pt x="213" y="390"/>
                  <a:pt x="215" y="389"/>
                </a:cubicBezTo>
                <a:cubicBezTo>
                  <a:pt x="216" y="388"/>
                  <a:pt x="217" y="387"/>
                  <a:pt x="218" y="386"/>
                </a:cubicBezTo>
                <a:cubicBezTo>
                  <a:pt x="219" y="381"/>
                  <a:pt x="219" y="381"/>
                  <a:pt x="219" y="381"/>
                </a:cubicBezTo>
                <a:cubicBezTo>
                  <a:pt x="223" y="381"/>
                  <a:pt x="227" y="381"/>
                  <a:pt x="230" y="380"/>
                </a:cubicBezTo>
                <a:cubicBezTo>
                  <a:pt x="233" y="385"/>
                  <a:pt x="233" y="385"/>
                  <a:pt x="233" y="385"/>
                </a:cubicBezTo>
                <a:cubicBezTo>
                  <a:pt x="234" y="388"/>
                  <a:pt x="238" y="389"/>
                  <a:pt x="241" y="388"/>
                </a:cubicBezTo>
                <a:cubicBezTo>
                  <a:pt x="247" y="385"/>
                  <a:pt x="247" y="385"/>
                  <a:pt x="247" y="385"/>
                </a:cubicBezTo>
                <a:cubicBezTo>
                  <a:pt x="250" y="384"/>
                  <a:pt x="251" y="380"/>
                  <a:pt x="250" y="377"/>
                </a:cubicBezTo>
                <a:cubicBezTo>
                  <a:pt x="247" y="372"/>
                  <a:pt x="247" y="372"/>
                  <a:pt x="247" y="372"/>
                </a:cubicBezTo>
                <a:cubicBezTo>
                  <a:pt x="250" y="370"/>
                  <a:pt x="253" y="367"/>
                  <a:pt x="255" y="364"/>
                </a:cubicBezTo>
                <a:cubicBezTo>
                  <a:pt x="260" y="366"/>
                  <a:pt x="260" y="366"/>
                  <a:pt x="260" y="366"/>
                </a:cubicBezTo>
                <a:cubicBezTo>
                  <a:pt x="261" y="367"/>
                  <a:pt x="263" y="367"/>
                  <a:pt x="264" y="366"/>
                </a:cubicBezTo>
                <a:cubicBezTo>
                  <a:pt x="266" y="365"/>
                  <a:pt x="267" y="364"/>
                  <a:pt x="267" y="363"/>
                </a:cubicBezTo>
                <a:cubicBezTo>
                  <a:pt x="270" y="356"/>
                  <a:pt x="270" y="356"/>
                  <a:pt x="270" y="356"/>
                </a:cubicBezTo>
                <a:cubicBezTo>
                  <a:pt x="271" y="353"/>
                  <a:pt x="269" y="350"/>
                  <a:pt x="266" y="349"/>
                </a:cubicBezTo>
                <a:close/>
                <a:moveTo>
                  <a:pt x="233" y="364"/>
                </a:moveTo>
                <a:cubicBezTo>
                  <a:pt x="230" y="366"/>
                  <a:pt x="227" y="366"/>
                  <a:pt x="224" y="366"/>
                </a:cubicBezTo>
                <a:cubicBezTo>
                  <a:pt x="214" y="366"/>
                  <a:pt x="206" y="361"/>
                  <a:pt x="202" y="353"/>
                </a:cubicBezTo>
                <a:cubicBezTo>
                  <a:pt x="197" y="341"/>
                  <a:pt x="202" y="327"/>
                  <a:pt x="214" y="321"/>
                </a:cubicBezTo>
                <a:cubicBezTo>
                  <a:pt x="217" y="320"/>
                  <a:pt x="220" y="319"/>
                  <a:pt x="223" y="319"/>
                </a:cubicBezTo>
                <a:cubicBezTo>
                  <a:pt x="233" y="319"/>
                  <a:pt x="241" y="325"/>
                  <a:pt x="245" y="333"/>
                </a:cubicBezTo>
                <a:cubicBezTo>
                  <a:pt x="250" y="345"/>
                  <a:pt x="245" y="359"/>
                  <a:pt x="233" y="364"/>
                </a:cubicBezTo>
                <a:close/>
                <a:moveTo>
                  <a:pt x="378" y="160"/>
                </a:moveTo>
                <a:cubicBezTo>
                  <a:pt x="364" y="155"/>
                  <a:pt x="364" y="155"/>
                  <a:pt x="364" y="155"/>
                </a:cubicBezTo>
                <a:cubicBezTo>
                  <a:pt x="365" y="144"/>
                  <a:pt x="364" y="133"/>
                  <a:pt x="362" y="122"/>
                </a:cubicBezTo>
                <a:cubicBezTo>
                  <a:pt x="377" y="115"/>
                  <a:pt x="377" y="115"/>
                  <a:pt x="377" y="115"/>
                </a:cubicBezTo>
                <a:cubicBezTo>
                  <a:pt x="386" y="111"/>
                  <a:pt x="390" y="100"/>
                  <a:pt x="386" y="91"/>
                </a:cubicBezTo>
                <a:cubicBezTo>
                  <a:pt x="377" y="73"/>
                  <a:pt x="377" y="73"/>
                  <a:pt x="377" y="73"/>
                </a:cubicBezTo>
                <a:cubicBezTo>
                  <a:pt x="373" y="64"/>
                  <a:pt x="362" y="60"/>
                  <a:pt x="353" y="64"/>
                </a:cubicBezTo>
                <a:cubicBezTo>
                  <a:pt x="339" y="71"/>
                  <a:pt x="339" y="71"/>
                  <a:pt x="339" y="71"/>
                </a:cubicBezTo>
                <a:cubicBezTo>
                  <a:pt x="332" y="62"/>
                  <a:pt x="323" y="54"/>
                  <a:pt x="314" y="48"/>
                </a:cubicBezTo>
                <a:cubicBezTo>
                  <a:pt x="320" y="33"/>
                  <a:pt x="320" y="33"/>
                  <a:pt x="320" y="33"/>
                </a:cubicBezTo>
                <a:cubicBezTo>
                  <a:pt x="323" y="24"/>
                  <a:pt x="319" y="13"/>
                  <a:pt x="309" y="10"/>
                </a:cubicBezTo>
                <a:cubicBezTo>
                  <a:pt x="290" y="3"/>
                  <a:pt x="290" y="3"/>
                  <a:pt x="290" y="3"/>
                </a:cubicBezTo>
                <a:cubicBezTo>
                  <a:pt x="281" y="0"/>
                  <a:pt x="271" y="5"/>
                  <a:pt x="267" y="14"/>
                </a:cubicBezTo>
                <a:cubicBezTo>
                  <a:pt x="262" y="29"/>
                  <a:pt x="262" y="29"/>
                  <a:pt x="262" y="29"/>
                </a:cubicBezTo>
                <a:cubicBezTo>
                  <a:pt x="251" y="27"/>
                  <a:pt x="240" y="28"/>
                  <a:pt x="229" y="30"/>
                </a:cubicBezTo>
                <a:cubicBezTo>
                  <a:pt x="222" y="15"/>
                  <a:pt x="222" y="15"/>
                  <a:pt x="222" y="15"/>
                </a:cubicBezTo>
                <a:cubicBezTo>
                  <a:pt x="218" y="6"/>
                  <a:pt x="207" y="2"/>
                  <a:pt x="198" y="7"/>
                </a:cubicBezTo>
                <a:cubicBezTo>
                  <a:pt x="180" y="15"/>
                  <a:pt x="180" y="15"/>
                  <a:pt x="180" y="15"/>
                </a:cubicBezTo>
                <a:cubicBezTo>
                  <a:pt x="171" y="19"/>
                  <a:pt x="167" y="30"/>
                  <a:pt x="171" y="39"/>
                </a:cubicBezTo>
                <a:cubicBezTo>
                  <a:pt x="178" y="53"/>
                  <a:pt x="178" y="53"/>
                  <a:pt x="178" y="53"/>
                </a:cubicBezTo>
                <a:cubicBezTo>
                  <a:pt x="169" y="60"/>
                  <a:pt x="161" y="69"/>
                  <a:pt x="155" y="78"/>
                </a:cubicBezTo>
                <a:cubicBezTo>
                  <a:pt x="140" y="72"/>
                  <a:pt x="140" y="72"/>
                  <a:pt x="140" y="72"/>
                </a:cubicBezTo>
                <a:cubicBezTo>
                  <a:pt x="131" y="69"/>
                  <a:pt x="120" y="74"/>
                  <a:pt x="117" y="83"/>
                </a:cubicBezTo>
                <a:cubicBezTo>
                  <a:pt x="110" y="102"/>
                  <a:pt x="110" y="102"/>
                  <a:pt x="110" y="102"/>
                </a:cubicBezTo>
                <a:cubicBezTo>
                  <a:pt x="109" y="106"/>
                  <a:pt x="109" y="111"/>
                  <a:pt x="111" y="116"/>
                </a:cubicBezTo>
                <a:cubicBezTo>
                  <a:pt x="113" y="120"/>
                  <a:pt x="116" y="123"/>
                  <a:pt x="121" y="125"/>
                </a:cubicBezTo>
                <a:cubicBezTo>
                  <a:pt x="136" y="130"/>
                  <a:pt x="136" y="130"/>
                  <a:pt x="136" y="130"/>
                </a:cubicBezTo>
                <a:cubicBezTo>
                  <a:pt x="135" y="141"/>
                  <a:pt x="135" y="152"/>
                  <a:pt x="137" y="163"/>
                </a:cubicBezTo>
                <a:cubicBezTo>
                  <a:pt x="123" y="170"/>
                  <a:pt x="123" y="170"/>
                  <a:pt x="123" y="170"/>
                </a:cubicBezTo>
                <a:cubicBezTo>
                  <a:pt x="114" y="174"/>
                  <a:pt x="110" y="185"/>
                  <a:pt x="114" y="194"/>
                </a:cubicBezTo>
                <a:cubicBezTo>
                  <a:pt x="122" y="212"/>
                  <a:pt x="122" y="212"/>
                  <a:pt x="122" y="212"/>
                </a:cubicBezTo>
                <a:cubicBezTo>
                  <a:pt x="126" y="221"/>
                  <a:pt x="137" y="225"/>
                  <a:pt x="146" y="221"/>
                </a:cubicBezTo>
                <a:cubicBezTo>
                  <a:pt x="161" y="214"/>
                  <a:pt x="161" y="214"/>
                  <a:pt x="161" y="214"/>
                </a:cubicBezTo>
                <a:cubicBezTo>
                  <a:pt x="168" y="223"/>
                  <a:pt x="176" y="231"/>
                  <a:pt x="185" y="237"/>
                </a:cubicBezTo>
                <a:cubicBezTo>
                  <a:pt x="179" y="252"/>
                  <a:pt x="179" y="252"/>
                  <a:pt x="179" y="252"/>
                </a:cubicBezTo>
                <a:cubicBezTo>
                  <a:pt x="178" y="256"/>
                  <a:pt x="178" y="261"/>
                  <a:pt x="180" y="266"/>
                </a:cubicBezTo>
                <a:cubicBezTo>
                  <a:pt x="182" y="270"/>
                  <a:pt x="185" y="273"/>
                  <a:pt x="190" y="275"/>
                </a:cubicBezTo>
                <a:cubicBezTo>
                  <a:pt x="209" y="282"/>
                  <a:pt x="209" y="282"/>
                  <a:pt x="209" y="282"/>
                </a:cubicBezTo>
                <a:cubicBezTo>
                  <a:pt x="213" y="284"/>
                  <a:pt x="218" y="283"/>
                  <a:pt x="223" y="281"/>
                </a:cubicBezTo>
                <a:cubicBezTo>
                  <a:pt x="227" y="279"/>
                  <a:pt x="230" y="276"/>
                  <a:pt x="232" y="271"/>
                </a:cubicBezTo>
                <a:cubicBezTo>
                  <a:pt x="238" y="256"/>
                  <a:pt x="238" y="256"/>
                  <a:pt x="238" y="256"/>
                </a:cubicBezTo>
                <a:cubicBezTo>
                  <a:pt x="248" y="258"/>
                  <a:pt x="260" y="257"/>
                  <a:pt x="271" y="255"/>
                </a:cubicBezTo>
                <a:cubicBezTo>
                  <a:pt x="277" y="270"/>
                  <a:pt x="277" y="270"/>
                  <a:pt x="277" y="270"/>
                </a:cubicBezTo>
                <a:cubicBezTo>
                  <a:pt x="281" y="279"/>
                  <a:pt x="292" y="283"/>
                  <a:pt x="301" y="278"/>
                </a:cubicBezTo>
                <a:cubicBezTo>
                  <a:pt x="319" y="270"/>
                  <a:pt x="319" y="270"/>
                  <a:pt x="319" y="270"/>
                </a:cubicBezTo>
                <a:cubicBezTo>
                  <a:pt x="328" y="266"/>
                  <a:pt x="332" y="255"/>
                  <a:pt x="328" y="246"/>
                </a:cubicBezTo>
                <a:cubicBezTo>
                  <a:pt x="322" y="232"/>
                  <a:pt x="322" y="232"/>
                  <a:pt x="322" y="232"/>
                </a:cubicBezTo>
                <a:cubicBezTo>
                  <a:pt x="330" y="225"/>
                  <a:pt x="338" y="216"/>
                  <a:pt x="344" y="207"/>
                </a:cubicBezTo>
                <a:cubicBezTo>
                  <a:pt x="359" y="213"/>
                  <a:pt x="359" y="213"/>
                  <a:pt x="359" y="213"/>
                </a:cubicBezTo>
                <a:cubicBezTo>
                  <a:pt x="364" y="215"/>
                  <a:pt x="368" y="214"/>
                  <a:pt x="373" y="212"/>
                </a:cubicBezTo>
                <a:cubicBezTo>
                  <a:pt x="377" y="210"/>
                  <a:pt x="380" y="207"/>
                  <a:pt x="382" y="202"/>
                </a:cubicBezTo>
                <a:cubicBezTo>
                  <a:pt x="389" y="183"/>
                  <a:pt x="389" y="183"/>
                  <a:pt x="389" y="183"/>
                </a:cubicBezTo>
                <a:cubicBezTo>
                  <a:pt x="393" y="174"/>
                  <a:pt x="388" y="164"/>
                  <a:pt x="378" y="160"/>
                </a:cubicBezTo>
                <a:close/>
                <a:moveTo>
                  <a:pt x="279" y="207"/>
                </a:moveTo>
                <a:cubicBezTo>
                  <a:pt x="270" y="212"/>
                  <a:pt x="260" y="214"/>
                  <a:pt x="250" y="214"/>
                </a:cubicBezTo>
                <a:cubicBezTo>
                  <a:pt x="222" y="214"/>
                  <a:pt x="197" y="197"/>
                  <a:pt x="185" y="172"/>
                </a:cubicBezTo>
                <a:cubicBezTo>
                  <a:pt x="169" y="137"/>
                  <a:pt x="184" y="94"/>
                  <a:pt x="220" y="78"/>
                </a:cubicBezTo>
                <a:cubicBezTo>
                  <a:pt x="229" y="74"/>
                  <a:pt x="239" y="71"/>
                  <a:pt x="250" y="71"/>
                </a:cubicBezTo>
                <a:cubicBezTo>
                  <a:pt x="277" y="71"/>
                  <a:pt x="303" y="88"/>
                  <a:pt x="314" y="113"/>
                </a:cubicBezTo>
                <a:cubicBezTo>
                  <a:pt x="331" y="148"/>
                  <a:pt x="315" y="191"/>
                  <a:pt x="279" y="2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110" name="稻壳儿小白白(http://dwz.cn/Wu2UP)"/>
          <p:cNvSpPr>
            <a:spLocks noChangeArrowheads="1"/>
          </p:cNvSpPr>
          <p:nvPr/>
        </p:nvSpPr>
        <p:spPr bwMode="auto">
          <a:xfrm>
            <a:off x="2305051" y="3836989"/>
            <a:ext cx="560388" cy="56038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pic>
        <p:nvPicPr>
          <p:cNvPr id="47111" name="稻壳儿小白白(http://dwz.cn/Wu2UP)"/>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84452" y="1785938"/>
            <a:ext cx="2036763" cy="233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稻壳儿小白白(http://dwz.cn/Wu2UP)"/>
          <p:cNvSpPr/>
          <p:nvPr/>
        </p:nvSpPr>
        <p:spPr bwMode="auto">
          <a:xfrm>
            <a:off x="1874839" y="3408363"/>
            <a:ext cx="1422400" cy="1420812"/>
          </a:xfrm>
          <a:custGeom>
            <a:avLst/>
            <a:gdLst>
              <a:gd name="T0" fmla="*/ 2023221760 w 500"/>
              <a:gd name="T1" fmla="*/ 2147483646 h 500"/>
              <a:gd name="T2" fmla="*/ 0 w 500"/>
              <a:gd name="T3" fmla="*/ 2018706739 h 500"/>
              <a:gd name="T4" fmla="*/ 2023221760 w 500"/>
              <a:gd name="T5" fmla="*/ 0 h 500"/>
              <a:gd name="T6" fmla="*/ 2147483646 w 500"/>
              <a:gd name="T7" fmla="*/ 161495175 h 500"/>
              <a:gd name="T8" fmla="*/ 2147483646 w 500"/>
              <a:gd name="T9" fmla="*/ 605612590 h 500"/>
              <a:gd name="T10" fmla="*/ 2023221760 w 500"/>
              <a:gd name="T11" fmla="*/ 516789107 h 500"/>
              <a:gd name="T12" fmla="*/ 517944202 w 500"/>
              <a:gd name="T13" fmla="*/ 2018706739 h 500"/>
              <a:gd name="T14" fmla="*/ 2023221760 w 500"/>
              <a:gd name="T15" fmla="*/ 2147483646 h 500"/>
              <a:gd name="T16" fmla="*/ 2147483646 w 500"/>
              <a:gd name="T17" fmla="*/ 2018706739 h 500"/>
              <a:gd name="T18" fmla="*/ 2147483646 w 500"/>
              <a:gd name="T19" fmla="*/ 1324270666 h 500"/>
              <a:gd name="T20" fmla="*/ 2147483646 w 500"/>
              <a:gd name="T21" fmla="*/ 920529887 h 500"/>
              <a:gd name="T22" fmla="*/ 2147483646 w 500"/>
              <a:gd name="T23" fmla="*/ 2018706739 h 500"/>
              <a:gd name="T24" fmla="*/ 2023221760 w 500"/>
              <a:gd name="T25" fmla="*/ 2147483646 h 5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0" h="500">
                <a:moveTo>
                  <a:pt x="250" y="500"/>
                </a:moveTo>
                <a:cubicBezTo>
                  <a:pt x="112" y="500"/>
                  <a:pt x="0" y="388"/>
                  <a:pt x="0" y="250"/>
                </a:cubicBezTo>
                <a:cubicBezTo>
                  <a:pt x="0" y="112"/>
                  <a:pt x="112" y="0"/>
                  <a:pt x="250" y="0"/>
                </a:cubicBezTo>
                <a:cubicBezTo>
                  <a:pt x="285" y="0"/>
                  <a:pt x="318" y="7"/>
                  <a:pt x="348" y="20"/>
                </a:cubicBezTo>
                <a:cubicBezTo>
                  <a:pt x="311" y="75"/>
                  <a:pt x="311" y="75"/>
                  <a:pt x="311" y="75"/>
                </a:cubicBezTo>
                <a:cubicBezTo>
                  <a:pt x="291" y="68"/>
                  <a:pt x="271" y="64"/>
                  <a:pt x="250" y="64"/>
                </a:cubicBezTo>
                <a:cubicBezTo>
                  <a:pt x="147" y="64"/>
                  <a:pt x="64" y="147"/>
                  <a:pt x="64" y="250"/>
                </a:cubicBezTo>
                <a:cubicBezTo>
                  <a:pt x="64" y="352"/>
                  <a:pt x="147" y="435"/>
                  <a:pt x="250" y="435"/>
                </a:cubicBezTo>
                <a:cubicBezTo>
                  <a:pt x="352" y="435"/>
                  <a:pt x="435" y="352"/>
                  <a:pt x="435" y="250"/>
                </a:cubicBezTo>
                <a:cubicBezTo>
                  <a:pt x="435" y="219"/>
                  <a:pt x="427" y="189"/>
                  <a:pt x="414" y="164"/>
                </a:cubicBezTo>
                <a:cubicBezTo>
                  <a:pt x="460" y="114"/>
                  <a:pt x="460" y="114"/>
                  <a:pt x="460" y="114"/>
                </a:cubicBezTo>
                <a:cubicBezTo>
                  <a:pt x="485" y="153"/>
                  <a:pt x="500" y="200"/>
                  <a:pt x="500" y="250"/>
                </a:cubicBezTo>
                <a:cubicBezTo>
                  <a:pt x="500" y="388"/>
                  <a:pt x="388" y="500"/>
                  <a:pt x="250" y="500"/>
                </a:cubicBez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113" name="稻壳儿小白白(http://dwz.cn/Wu2UP)"/>
          <p:cNvSpPr/>
          <p:nvPr/>
        </p:nvSpPr>
        <p:spPr bwMode="auto">
          <a:xfrm>
            <a:off x="1497015" y="3030542"/>
            <a:ext cx="2176463" cy="2174875"/>
          </a:xfrm>
          <a:custGeom>
            <a:avLst/>
            <a:gdLst>
              <a:gd name="T0" fmla="*/ 2147483646 w 765"/>
              <a:gd name="T1" fmla="*/ 2147483646 h 765"/>
              <a:gd name="T2" fmla="*/ 0 w 765"/>
              <a:gd name="T3" fmla="*/ 2147483646 h 765"/>
              <a:gd name="T4" fmla="*/ 2147483646 w 765"/>
              <a:gd name="T5" fmla="*/ 0 h 765"/>
              <a:gd name="T6" fmla="*/ 2147483646 w 765"/>
              <a:gd name="T7" fmla="*/ 363713017 h 765"/>
              <a:gd name="T8" fmla="*/ 2147483646 w 765"/>
              <a:gd name="T9" fmla="*/ 751673759 h 765"/>
              <a:gd name="T10" fmla="*/ 2147483646 w 765"/>
              <a:gd name="T11" fmla="*/ 468783645 h 765"/>
              <a:gd name="T12" fmla="*/ 1238426793 w 765"/>
              <a:gd name="T13" fmla="*/ 1236622553 h 765"/>
              <a:gd name="T14" fmla="*/ 469469966 w 765"/>
              <a:gd name="T15" fmla="*/ 2147483646 h 765"/>
              <a:gd name="T16" fmla="*/ 1238426793 w 765"/>
              <a:gd name="T17" fmla="*/ 2147483646 h 765"/>
              <a:gd name="T18" fmla="*/ 2147483646 w 765"/>
              <a:gd name="T19" fmla="*/ 2147483646 h 765"/>
              <a:gd name="T20" fmla="*/ 2147483646 w 765"/>
              <a:gd name="T21" fmla="*/ 2147483646 h 765"/>
              <a:gd name="T22" fmla="*/ 2147483646 w 765"/>
              <a:gd name="T23" fmla="*/ 2147483646 h 765"/>
              <a:gd name="T24" fmla="*/ 2147483646 w 765"/>
              <a:gd name="T25" fmla="*/ 1503344674 h 765"/>
              <a:gd name="T26" fmla="*/ 2147483646 w 765"/>
              <a:gd name="T27" fmla="*/ 1155796806 h 765"/>
              <a:gd name="T28" fmla="*/ 2147483646 w 765"/>
              <a:gd name="T29" fmla="*/ 2147483646 h 765"/>
              <a:gd name="T30" fmla="*/ 2147483646 w 765"/>
              <a:gd name="T31" fmla="*/ 2147483646 h 7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5" h="765">
                <a:moveTo>
                  <a:pt x="383" y="765"/>
                </a:moveTo>
                <a:cubicBezTo>
                  <a:pt x="171" y="765"/>
                  <a:pt x="0" y="594"/>
                  <a:pt x="0" y="383"/>
                </a:cubicBezTo>
                <a:cubicBezTo>
                  <a:pt x="0" y="171"/>
                  <a:pt x="171" y="0"/>
                  <a:pt x="383" y="0"/>
                </a:cubicBezTo>
                <a:cubicBezTo>
                  <a:pt x="447" y="0"/>
                  <a:pt x="508" y="16"/>
                  <a:pt x="562" y="45"/>
                </a:cubicBezTo>
                <a:cubicBezTo>
                  <a:pt x="529" y="93"/>
                  <a:pt x="529" y="93"/>
                  <a:pt x="529" y="93"/>
                </a:cubicBezTo>
                <a:cubicBezTo>
                  <a:pt x="485" y="71"/>
                  <a:pt x="435" y="58"/>
                  <a:pt x="383" y="58"/>
                </a:cubicBezTo>
                <a:cubicBezTo>
                  <a:pt x="293" y="59"/>
                  <a:pt x="212" y="95"/>
                  <a:pt x="153" y="153"/>
                </a:cubicBezTo>
                <a:cubicBezTo>
                  <a:pt x="95" y="212"/>
                  <a:pt x="59" y="293"/>
                  <a:pt x="58" y="383"/>
                </a:cubicBezTo>
                <a:cubicBezTo>
                  <a:pt x="59" y="472"/>
                  <a:pt x="95" y="553"/>
                  <a:pt x="153" y="612"/>
                </a:cubicBezTo>
                <a:cubicBezTo>
                  <a:pt x="212" y="671"/>
                  <a:pt x="293" y="707"/>
                  <a:pt x="383" y="707"/>
                </a:cubicBezTo>
                <a:cubicBezTo>
                  <a:pt x="472" y="707"/>
                  <a:pt x="553" y="671"/>
                  <a:pt x="612" y="612"/>
                </a:cubicBezTo>
                <a:cubicBezTo>
                  <a:pt x="671" y="553"/>
                  <a:pt x="707" y="472"/>
                  <a:pt x="707" y="383"/>
                </a:cubicBezTo>
                <a:cubicBezTo>
                  <a:pt x="707" y="309"/>
                  <a:pt x="682" y="240"/>
                  <a:pt x="640" y="186"/>
                </a:cubicBezTo>
                <a:cubicBezTo>
                  <a:pt x="680" y="143"/>
                  <a:pt x="680" y="143"/>
                  <a:pt x="680" y="143"/>
                </a:cubicBezTo>
                <a:cubicBezTo>
                  <a:pt x="733" y="208"/>
                  <a:pt x="765" y="292"/>
                  <a:pt x="765" y="383"/>
                </a:cubicBezTo>
                <a:cubicBezTo>
                  <a:pt x="765" y="594"/>
                  <a:pt x="594" y="765"/>
                  <a:pt x="383" y="765"/>
                </a:cubicBez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114" name="稻壳儿小白白(http://dwz.cn/Wu2UP)"/>
          <p:cNvSpPr/>
          <p:nvPr/>
        </p:nvSpPr>
        <p:spPr bwMode="auto">
          <a:xfrm>
            <a:off x="1111252" y="2643189"/>
            <a:ext cx="2951163" cy="2947987"/>
          </a:xfrm>
          <a:custGeom>
            <a:avLst/>
            <a:gdLst>
              <a:gd name="T0" fmla="*/ 2147483646 w 1038"/>
              <a:gd name="T1" fmla="*/ 0 h 1037"/>
              <a:gd name="T2" fmla="*/ 2147483646 w 1038"/>
              <a:gd name="T3" fmla="*/ 549545145 h 1037"/>
              <a:gd name="T4" fmla="*/ 2147483646 w 1038"/>
              <a:gd name="T5" fmla="*/ 961703292 h 1037"/>
              <a:gd name="T6" fmla="*/ 2147483646 w 1038"/>
              <a:gd name="T7" fmla="*/ 501055449 h 1037"/>
              <a:gd name="T8" fmla="*/ 1584336690 w 1038"/>
              <a:gd name="T9" fmla="*/ 1583978716 h 1037"/>
              <a:gd name="T10" fmla="*/ 501168889 w 1038"/>
              <a:gd name="T11" fmla="*/ 2147483646 h 1037"/>
              <a:gd name="T12" fmla="*/ 1584336690 w 1038"/>
              <a:gd name="T13" fmla="*/ 2147483646 h 1037"/>
              <a:gd name="T14" fmla="*/ 2147483646 w 1038"/>
              <a:gd name="T15" fmla="*/ 2147483646 h 1037"/>
              <a:gd name="T16" fmla="*/ 2147483646 w 1038"/>
              <a:gd name="T17" fmla="*/ 2147483646 h 1037"/>
              <a:gd name="T18" fmla="*/ 2147483646 w 1038"/>
              <a:gd name="T19" fmla="*/ 2147483646 h 1037"/>
              <a:gd name="T20" fmla="*/ 2147483646 w 1038"/>
              <a:gd name="T21" fmla="*/ 1810263014 h 1037"/>
              <a:gd name="T22" fmla="*/ 2147483646 w 1038"/>
              <a:gd name="T23" fmla="*/ 1438512472 h 1037"/>
              <a:gd name="T24" fmla="*/ 2147483646 w 1038"/>
              <a:gd name="T25" fmla="*/ 2147483646 h 1037"/>
              <a:gd name="T26" fmla="*/ 2147483646 w 1038"/>
              <a:gd name="T27" fmla="*/ 2147483646 h 1037"/>
              <a:gd name="T28" fmla="*/ 0 w 1038"/>
              <a:gd name="T29" fmla="*/ 2147483646 h 1037"/>
              <a:gd name="T30" fmla="*/ 2147483646 w 1038"/>
              <a:gd name="T31" fmla="*/ 0 h 10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38" h="1037">
                <a:moveTo>
                  <a:pt x="519" y="0"/>
                </a:moveTo>
                <a:cubicBezTo>
                  <a:pt x="612" y="0"/>
                  <a:pt x="700" y="25"/>
                  <a:pt x="775" y="68"/>
                </a:cubicBezTo>
                <a:cubicBezTo>
                  <a:pt x="740" y="119"/>
                  <a:pt x="740" y="119"/>
                  <a:pt x="740" y="119"/>
                </a:cubicBezTo>
                <a:cubicBezTo>
                  <a:pt x="675" y="83"/>
                  <a:pt x="599" y="62"/>
                  <a:pt x="519" y="62"/>
                </a:cubicBezTo>
                <a:cubicBezTo>
                  <a:pt x="392" y="62"/>
                  <a:pt x="278" y="113"/>
                  <a:pt x="196" y="196"/>
                </a:cubicBezTo>
                <a:cubicBezTo>
                  <a:pt x="113" y="278"/>
                  <a:pt x="62" y="392"/>
                  <a:pt x="62" y="519"/>
                </a:cubicBezTo>
                <a:cubicBezTo>
                  <a:pt x="62" y="645"/>
                  <a:pt x="113" y="759"/>
                  <a:pt x="196" y="842"/>
                </a:cubicBezTo>
                <a:cubicBezTo>
                  <a:pt x="278" y="925"/>
                  <a:pt x="392" y="976"/>
                  <a:pt x="519" y="976"/>
                </a:cubicBezTo>
                <a:cubicBezTo>
                  <a:pt x="645" y="976"/>
                  <a:pt x="759" y="925"/>
                  <a:pt x="842" y="842"/>
                </a:cubicBezTo>
                <a:cubicBezTo>
                  <a:pt x="925" y="759"/>
                  <a:pt x="976" y="645"/>
                  <a:pt x="976" y="519"/>
                </a:cubicBezTo>
                <a:cubicBezTo>
                  <a:pt x="976" y="406"/>
                  <a:pt x="935" y="303"/>
                  <a:pt x="867" y="224"/>
                </a:cubicBezTo>
                <a:cubicBezTo>
                  <a:pt x="910" y="178"/>
                  <a:pt x="910" y="178"/>
                  <a:pt x="910" y="178"/>
                </a:cubicBezTo>
                <a:cubicBezTo>
                  <a:pt x="989" y="269"/>
                  <a:pt x="1037" y="388"/>
                  <a:pt x="1038" y="519"/>
                </a:cubicBezTo>
                <a:cubicBezTo>
                  <a:pt x="1037" y="805"/>
                  <a:pt x="805" y="1037"/>
                  <a:pt x="519" y="1037"/>
                </a:cubicBezTo>
                <a:cubicBezTo>
                  <a:pt x="232" y="1037"/>
                  <a:pt x="0" y="805"/>
                  <a:pt x="0" y="519"/>
                </a:cubicBezTo>
                <a:cubicBezTo>
                  <a:pt x="0" y="232"/>
                  <a:pt x="232" y="0"/>
                  <a:pt x="519" y="0"/>
                </a:cubicBez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47115" name="稻壳儿小白白(http://dwz.cn/Wu2UP)"/>
          <p:cNvCxnSpPr>
            <a:cxnSpLocks noChangeShapeType="1"/>
          </p:cNvCxnSpPr>
          <p:nvPr/>
        </p:nvCxnSpPr>
        <p:spPr bwMode="auto">
          <a:xfrm>
            <a:off x="5364164" y="3192463"/>
            <a:ext cx="425451" cy="0"/>
          </a:xfrm>
          <a:prstGeom prst="straightConnector1">
            <a:avLst/>
          </a:prstGeom>
          <a:noFill/>
          <a:ln w="9525">
            <a:solidFill>
              <a:srgbClr val="C1C7D0"/>
            </a:solidFill>
            <a:round/>
            <a:tailEnd type="triangle" w="med" len="med"/>
          </a:ln>
          <a:extLst>
            <a:ext uri="{909E8E84-426E-40DD-AFC4-6F175D3DCCD1}">
              <a14:hiddenFill xmlns:a14="http://schemas.microsoft.com/office/drawing/2010/main">
                <a:noFill/>
              </a14:hiddenFill>
            </a:ext>
          </a:extLst>
        </p:spPr>
      </p:cxnSp>
      <p:cxnSp>
        <p:nvCxnSpPr>
          <p:cNvPr id="47116" name="稻壳儿小白白(http://dwz.cn/Wu2UP)"/>
          <p:cNvCxnSpPr>
            <a:cxnSpLocks noChangeShapeType="1"/>
          </p:cNvCxnSpPr>
          <p:nvPr/>
        </p:nvCxnSpPr>
        <p:spPr bwMode="auto">
          <a:xfrm>
            <a:off x="5364164" y="4594225"/>
            <a:ext cx="425451" cy="0"/>
          </a:xfrm>
          <a:prstGeom prst="straightConnector1">
            <a:avLst/>
          </a:prstGeom>
          <a:noFill/>
          <a:ln w="9525">
            <a:solidFill>
              <a:srgbClr val="C1C7D0"/>
            </a:solidFill>
            <a:round/>
            <a:tailEnd type="triangle" w="med" len="med"/>
          </a:ln>
          <a:extLst>
            <a:ext uri="{909E8E84-426E-40DD-AFC4-6F175D3DCCD1}">
              <a14:hiddenFill xmlns:a14="http://schemas.microsoft.com/office/drawing/2010/main">
                <a:noFill/>
              </a14:hiddenFill>
            </a:ext>
          </a:extLst>
        </p:spPr>
      </p:cxnSp>
      <p:grpSp>
        <p:nvGrpSpPr>
          <p:cNvPr id="47117" name="稻壳儿小白白(http://dwz.cn/Wu2UP)"/>
          <p:cNvGrpSpPr/>
          <p:nvPr/>
        </p:nvGrpSpPr>
        <p:grpSpPr bwMode="auto">
          <a:xfrm>
            <a:off x="5364164" y="1890713"/>
            <a:ext cx="425451" cy="4030662"/>
            <a:chOff x="0" y="0"/>
            <a:chExt cx="637913" cy="6047288"/>
          </a:xfrm>
        </p:grpSpPr>
        <p:cxnSp>
          <p:nvCxnSpPr>
            <p:cNvPr id="47135" name="稻壳儿小白白(http://dwz.cn/Wu2UP)"/>
            <p:cNvCxnSpPr>
              <a:cxnSpLocks noChangeShapeType="1"/>
            </p:cNvCxnSpPr>
            <p:nvPr/>
          </p:nvCxnSpPr>
          <p:spPr bwMode="auto">
            <a:xfrm>
              <a:off x="0" y="0"/>
              <a:ext cx="637913" cy="0"/>
            </a:xfrm>
            <a:prstGeom prst="straightConnector1">
              <a:avLst/>
            </a:prstGeom>
            <a:noFill/>
            <a:ln w="9525">
              <a:solidFill>
                <a:srgbClr val="C1C7D0"/>
              </a:solidFill>
              <a:round/>
              <a:tailEnd type="triangle" w="med" len="med"/>
            </a:ln>
            <a:extLst>
              <a:ext uri="{909E8E84-426E-40DD-AFC4-6F175D3DCCD1}">
                <a14:hiddenFill xmlns:a14="http://schemas.microsoft.com/office/drawing/2010/main">
                  <a:noFill/>
                </a14:hiddenFill>
              </a:ext>
            </a:extLst>
          </p:spPr>
        </p:cxnSp>
        <p:cxnSp>
          <p:nvCxnSpPr>
            <p:cNvPr id="47136" name="稻壳儿小白白(http://dwz.cn/Wu2UP)"/>
            <p:cNvCxnSpPr>
              <a:cxnSpLocks noChangeShapeType="1"/>
            </p:cNvCxnSpPr>
            <p:nvPr/>
          </p:nvCxnSpPr>
          <p:spPr bwMode="auto">
            <a:xfrm flipV="1">
              <a:off x="0" y="6047288"/>
              <a:ext cx="637913" cy="0"/>
            </a:xfrm>
            <a:prstGeom prst="straightConnector1">
              <a:avLst/>
            </a:prstGeom>
            <a:noFill/>
            <a:ln w="9525">
              <a:solidFill>
                <a:srgbClr val="C1C7D0"/>
              </a:solidFill>
              <a:round/>
              <a:tailEnd type="triangle" w="med" len="med"/>
            </a:ln>
            <a:extLst>
              <a:ext uri="{909E8E84-426E-40DD-AFC4-6F175D3DCCD1}">
                <a14:hiddenFill xmlns:a14="http://schemas.microsoft.com/office/drawing/2010/main">
                  <a:noFill/>
                </a14:hiddenFill>
              </a:ext>
            </a:extLst>
          </p:spPr>
        </p:cxnSp>
      </p:grpSp>
      <p:sp>
        <p:nvSpPr>
          <p:cNvPr id="47118" name="稻壳儿小白白(http://dwz.cn/Wu2UP)"/>
          <p:cNvSpPr>
            <a:spLocks noChangeArrowheads="1"/>
          </p:cNvSpPr>
          <p:nvPr/>
        </p:nvSpPr>
        <p:spPr bwMode="auto">
          <a:xfrm>
            <a:off x="5910262" y="4030667"/>
            <a:ext cx="908051" cy="90963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47119" name="稻壳儿小白白(http://dwz.cn/Wu2UP)"/>
          <p:cNvSpPr>
            <a:spLocks noEditPoints="1"/>
          </p:cNvSpPr>
          <p:nvPr/>
        </p:nvSpPr>
        <p:spPr bwMode="auto">
          <a:xfrm>
            <a:off x="6100766" y="4279904"/>
            <a:ext cx="522287" cy="411163"/>
          </a:xfrm>
          <a:custGeom>
            <a:avLst/>
            <a:gdLst>
              <a:gd name="T0" fmla="*/ 199176324 w 1152"/>
              <a:gd name="T1" fmla="*/ 106625253 h 908"/>
              <a:gd name="T2" fmla="*/ 235352406 w 1152"/>
              <a:gd name="T3" fmla="*/ 180852853 h 908"/>
              <a:gd name="T4" fmla="*/ 231858251 w 1152"/>
              <a:gd name="T5" fmla="*/ 186183935 h 908"/>
              <a:gd name="T6" fmla="*/ 4933164 w 1152"/>
              <a:gd name="T7" fmla="*/ 186183935 h 908"/>
              <a:gd name="T8" fmla="*/ 1439009 w 1152"/>
              <a:gd name="T9" fmla="*/ 180852853 h 908"/>
              <a:gd name="T10" fmla="*/ 37615092 w 1152"/>
              <a:gd name="T11" fmla="*/ 106625253 h 908"/>
              <a:gd name="T12" fmla="*/ 41109699 w 1152"/>
              <a:gd name="T13" fmla="*/ 104574871 h 908"/>
              <a:gd name="T14" fmla="*/ 72147239 w 1152"/>
              <a:gd name="T15" fmla="*/ 104574871 h 908"/>
              <a:gd name="T16" fmla="*/ 75025258 w 1152"/>
              <a:gd name="T17" fmla="*/ 105805191 h 908"/>
              <a:gd name="T18" fmla="*/ 81396978 w 1152"/>
              <a:gd name="T19" fmla="*/ 112981525 h 908"/>
              <a:gd name="T20" fmla="*/ 87563320 w 1152"/>
              <a:gd name="T21" fmla="*/ 119748054 h 908"/>
              <a:gd name="T22" fmla="*/ 50564817 w 1152"/>
              <a:gd name="T23" fmla="*/ 119748054 h 908"/>
              <a:gd name="T24" fmla="*/ 47276041 w 1152"/>
              <a:gd name="T25" fmla="*/ 121798888 h 908"/>
              <a:gd name="T26" fmla="*/ 23226810 w 1152"/>
              <a:gd name="T27" fmla="*/ 171010299 h 908"/>
              <a:gd name="T28" fmla="*/ 213564605 w 1152"/>
              <a:gd name="T29" fmla="*/ 171010299 h 908"/>
              <a:gd name="T30" fmla="*/ 189515374 w 1152"/>
              <a:gd name="T31" fmla="*/ 121798888 h 908"/>
              <a:gd name="T32" fmla="*/ 186226598 w 1152"/>
              <a:gd name="T33" fmla="*/ 119748054 h 908"/>
              <a:gd name="T34" fmla="*/ 149228096 w 1152"/>
              <a:gd name="T35" fmla="*/ 119748054 h 908"/>
              <a:gd name="T36" fmla="*/ 155394437 w 1152"/>
              <a:gd name="T37" fmla="*/ 112981525 h 908"/>
              <a:gd name="T38" fmla="*/ 161766157 w 1152"/>
              <a:gd name="T39" fmla="*/ 105805191 h 908"/>
              <a:gd name="T40" fmla="*/ 164644176 w 1152"/>
              <a:gd name="T41" fmla="*/ 104574871 h 908"/>
              <a:gd name="T42" fmla="*/ 195681716 w 1152"/>
              <a:gd name="T43" fmla="*/ 104574871 h 908"/>
              <a:gd name="T44" fmla="*/ 199176324 w 1152"/>
              <a:gd name="T45" fmla="*/ 106625253 h 908"/>
              <a:gd name="T46" fmla="*/ 171632485 w 1152"/>
              <a:gd name="T47" fmla="*/ 55978393 h 908"/>
              <a:gd name="T48" fmla="*/ 121890089 w 1152"/>
              <a:gd name="T49" fmla="*/ 142918538 h 908"/>
              <a:gd name="T50" fmla="*/ 114901327 w 1152"/>
              <a:gd name="T51" fmla="*/ 142918538 h 908"/>
              <a:gd name="T52" fmla="*/ 65980898 w 1152"/>
              <a:gd name="T53" fmla="*/ 67050814 h 908"/>
              <a:gd name="T54" fmla="*/ 113256939 w 1152"/>
              <a:gd name="T55" fmla="*/ 3075572 h 908"/>
              <a:gd name="T56" fmla="*/ 171632485 w 1152"/>
              <a:gd name="T57" fmla="*/ 55978393 h 908"/>
              <a:gd name="T58" fmla="*/ 146555908 w 1152"/>
              <a:gd name="T59" fmla="*/ 55978393 h 908"/>
              <a:gd name="T60" fmla="*/ 118395934 w 1152"/>
              <a:gd name="T61" fmla="*/ 27886632 h 908"/>
              <a:gd name="T62" fmla="*/ 90235507 w 1152"/>
              <a:gd name="T63" fmla="*/ 55978393 h 908"/>
              <a:gd name="T64" fmla="*/ 118395934 w 1152"/>
              <a:gd name="T65" fmla="*/ 84069702 h 908"/>
              <a:gd name="T66" fmla="*/ 146555908 w 1152"/>
              <a:gd name="T67" fmla="*/ 55978393 h 908"/>
              <a:gd name="T68" fmla="*/ 146555908 w 1152"/>
              <a:gd name="T69" fmla="*/ 55978393 h 908"/>
              <a:gd name="T70" fmla="*/ 146555908 w 1152"/>
              <a:gd name="T71" fmla="*/ 55978393 h 9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52" h="908">
                <a:moveTo>
                  <a:pt x="969" y="520"/>
                </a:moveTo>
                <a:cubicBezTo>
                  <a:pt x="1145" y="882"/>
                  <a:pt x="1145" y="882"/>
                  <a:pt x="1145" y="882"/>
                </a:cubicBezTo>
                <a:cubicBezTo>
                  <a:pt x="1152" y="896"/>
                  <a:pt x="1145" y="908"/>
                  <a:pt x="1128" y="908"/>
                </a:cubicBezTo>
                <a:cubicBezTo>
                  <a:pt x="24" y="908"/>
                  <a:pt x="24" y="908"/>
                  <a:pt x="24" y="908"/>
                </a:cubicBezTo>
                <a:cubicBezTo>
                  <a:pt x="7" y="908"/>
                  <a:pt x="0" y="896"/>
                  <a:pt x="7" y="882"/>
                </a:cubicBezTo>
                <a:cubicBezTo>
                  <a:pt x="183" y="520"/>
                  <a:pt x="183" y="520"/>
                  <a:pt x="183" y="520"/>
                </a:cubicBezTo>
                <a:cubicBezTo>
                  <a:pt x="186" y="514"/>
                  <a:pt x="193" y="510"/>
                  <a:pt x="200" y="510"/>
                </a:cubicBezTo>
                <a:cubicBezTo>
                  <a:pt x="351" y="510"/>
                  <a:pt x="351" y="510"/>
                  <a:pt x="351" y="510"/>
                </a:cubicBezTo>
                <a:cubicBezTo>
                  <a:pt x="355" y="510"/>
                  <a:pt x="362" y="512"/>
                  <a:pt x="365" y="516"/>
                </a:cubicBezTo>
                <a:cubicBezTo>
                  <a:pt x="375" y="528"/>
                  <a:pt x="385" y="539"/>
                  <a:pt x="396" y="551"/>
                </a:cubicBezTo>
                <a:cubicBezTo>
                  <a:pt x="406" y="562"/>
                  <a:pt x="416" y="573"/>
                  <a:pt x="426" y="584"/>
                </a:cubicBezTo>
                <a:cubicBezTo>
                  <a:pt x="246" y="584"/>
                  <a:pt x="246" y="584"/>
                  <a:pt x="246" y="584"/>
                </a:cubicBezTo>
                <a:cubicBezTo>
                  <a:pt x="240" y="584"/>
                  <a:pt x="232" y="589"/>
                  <a:pt x="230" y="594"/>
                </a:cubicBezTo>
                <a:cubicBezTo>
                  <a:pt x="113" y="834"/>
                  <a:pt x="113" y="834"/>
                  <a:pt x="113" y="834"/>
                </a:cubicBezTo>
                <a:cubicBezTo>
                  <a:pt x="1039" y="834"/>
                  <a:pt x="1039" y="834"/>
                  <a:pt x="1039" y="834"/>
                </a:cubicBezTo>
                <a:cubicBezTo>
                  <a:pt x="922" y="594"/>
                  <a:pt x="922" y="594"/>
                  <a:pt x="922" y="594"/>
                </a:cubicBezTo>
                <a:cubicBezTo>
                  <a:pt x="920" y="589"/>
                  <a:pt x="912" y="584"/>
                  <a:pt x="906" y="584"/>
                </a:cubicBezTo>
                <a:cubicBezTo>
                  <a:pt x="726" y="584"/>
                  <a:pt x="726" y="584"/>
                  <a:pt x="726" y="584"/>
                </a:cubicBezTo>
                <a:cubicBezTo>
                  <a:pt x="736" y="573"/>
                  <a:pt x="746" y="562"/>
                  <a:pt x="756" y="551"/>
                </a:cubicBezTo>
                <a:cubicBezTo>
                  <a:pt x="766" y="539"/>
                  <a:pt x="777" y="528"/>
                  <a:pt x="787" y="516"/>
                </a:cubicBezTo>
                <a:cubicBezTo>
                  <a:pt x="790" y="512"/>
                  <a:pt x="796" y="510"/>
                  <a:pt x="801" y="510"/>
                </a:cubicBezTo>
                <a:cubicBezTo>
                  <a:pt x="952" y="510"/>
                  <a:pt x="952" y="510"/>
                  <a:pt x="952" y="510"/>
                </a:cubicBezTo>
                <a:cubicBezTo>
                  <a:pt x="959" y="510"/>
                  <a:pt x="966" y="514"/>
                  <a:pt x="969" y="520"/>
                </a:cubicBezTo>
                <a:close/>
                <a:moveTo>
                  <a:pt x="835" y="273"/>
                </a:moveTo>
                <a:cubicBezTo>
                  <a:pt x="835" y="470"/>
                  <a:pt x="670" y="508"/>
                  <a:pt x="593" y="697"/>
                </a:cubicBezTo>
                <a:cubicBezTo>
                  <a:pt x="587" y="713"/>
                  <a:pt x="565" y="713"/>
                  <a:pt x="559" y="697"/>
                </a:cubicBezTo>
                <a:cubicBezTo>
                  <a:pt x="489" y="526"/>
                  <a:pt x="348" y="479"/>
                  <a:pt x="321" y="327"/>
                </a:cubicBezTo>
                <a:cubicBezTo>
                  <a:pt x="295" y="176"/>
                  <a:pt x="399" y="29"/>
                  <a:pt x="551" y="15"/>
                </a:cubicBezTo>
                <a:cubicBezTo>
                  <a:pt x="705" y="0"/>
                  <a:pt x="835" y="121"/>
                  <a:pt x="835" y="273"/>
                </a:cubicBezTo>
                <a:close/>
                <a:moveTo>
                  <a:pt x="713" y="273"/>
                </a:moveTo>
                <a:cubicBezTo>
                  <a:pt x="713" y="197"/>
                  <a:pt x="651" y="136"/>
                  <a:pt x="576" y="136"/>
                </a:cubicBezTo>
                <a:cubicBezTo>
                  <a:pt x="500" y="136"/>
                  <a:pt x="439" y="197"/>
                  <a:pt x="439" y="273"/>
                </a:cubicBezTo>
                <a:cubicBezTo>
                  <a:pt x="439" y="348"/>
                  <a:pt x="500" y="410"/>
                  <a:pt x="576" y="410"/>
                </a:cubicBezTo>
                <a:cubicBezTo>
                  <a:pt x="651" y="410"/>
                  <a:pt x="713" y="348"/>
                  <a:pt x="713" y="273"/>
                </a:cubicBezTo>
                <a:close/>
                <a:moveTo>
                  <a:pt x="713" y="273"/>
                </a:moveTo>
                <a:cubicBezTo>
                  <a:pt x="713" y="273"/>
                  <a:pt x="713" y="273"/>
                  <a:pt x="713" y="27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120" name="稻壳儿小白白(http://dwz.cn/Wu2UP)"/>
          <p:cNvSpPr>
            <a:spLocks noChangeArrowheads="1"/>
          </p:cNvSpPr>
          <p:nvPr/>
        </p:nvSpPr>
        <p:spPr bwMode="auto">
          <a:xfrm>
            <a:off x="5910262" y="5384800"/>
            <a:ext cx="908051" cy="909638"/>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47121" name="稻壳儿小白白(http://dwz.cn/Wu2UP)"/>
          <p:cNvSpPr>
            <a:spLocks noEditPoints="1"/>
          </p:cNvSpPr>
          <p:nvPr/>
        </p:nvSpPr>
        <p:spPr bwMode="auto">
          <a:xfrm>
            <a:off x="6132513" y="5591179"/>
            <a:ext cx="458787" cy="417513"/>
          </a:xfrm>
          <a:custGeom>
            <a:avLst/>
            <a:gdLst>
              <a:gd name="T0" fmla="*/ 212670739 w 929"/>
              <a:gd name="T1" fmla="*/ 55974249 h 850"/>
              <a:gd name="T2" fmla="*/ 198524888 w 929"/>
              <a:gd name="T3" fmla="*/ 42704703 h 850"/>
              <a:gd name="T4" fmla="*/ 124870562 w 929"/>
              <a:gd name="T5" fmla="*/ 118463174 h 850"/>
              <a:gd name="T6" fmla="*/ 118042092 w 929"/>
              <a:gd name="T7" fmla="*/ 121599924 h 850"/>
              <a:gd name="T8" fmla="*/ 118042092 w 929"/>
              <a:gd name="T9" fmla="*/ 121599924 h 850"/>
              <a:gd name="T10" fmla="*/ 110969167 w 929"/>
              <a:gd name="T11" fmla="*/ 118463174 h 850"/>
              <a:gd name="T12" fmla="*/ 72435010 w 929"/>
              <a:gd name="T13" fmla="*/ 79136396 h 850"/>
              <a:gd name="T14" fmla="*/ 17803800 w 929"/>
              <a:gd name="T15" fmla="*/ 136075837 h 850"/>
              <a:gd name="T16" fmla="*/ 10730875 w 929"/>
              <a:gd name="T17" fmla="*/ 139212588 h 850"/>
              <a:gd name="T18" fmla="*/ 4145874 w 929"/>
              <a:gd name="T19" fmla="*/ 136558678 h 850"/>
              <a:gd name="T20" fmla="*/ 3658444 w 929"/>
              <a:gd name="T21" fmla="*/ 122806291 h 850"/>
              <a:gd name="T22" fmla="*/ 65362085 w 929"/>
              <a:gd name="T23" fmla="*/ 58628649 h 850"/>
              <a:gd name="T24" fmla="*/ 72435010 w 929"/>
              <a:gd name="T25" fmla="*/ 55733074 h 850"/>
              <a:gd name="T26" fmla="*/ 72435010 w 929"/>
              <a:gd name="T27" fmla="*/ 55733074 h 850"/>
              <a:gd name="T28" fmla="*/ 79507441 w 929"/>
              <a:gd name="T29" fmla="*/ 58628649 h 850"/>
              <a:gd name="T30" fmla="*/ 118042092 w 929"/>
              <a:gd name="T31" fmla="*/ 97955426 h 850"/>
              <a:gd name="T32" fmla="*/ 184623494 w 929"/>
              <a:gd name="T33" fmla="*/ 29434667 h 850"/>
              <a:gd name="T34" fmla="*/ 170477644 w 929"/>
              <a:gd name="T35" fmla="*/ 16165121 h 850"/>
              <a:gd name="T36" fmla="*/ 226572133 w 929"/>
              <a:gd name="T37" fmla="*/ 0 h 850"/>
              <a:gd name="T38" fmla="*/ 212670739 w 929"/>
              <a:gd name="T39" fmla="*/ 55974249 h 850"/>
              <a:gd name="T40" fmla="*/ 10730875 w 929"/>
              <a:gd name="T41" fmla="*/ 151999783 h 850"/>
              <a:gd name="T42" fmla="*/ 4389836 w 929"/>
              <a:gd name="T43" fmla="*/ 151034591 h 850"/>
              <a:gd name="T44" fmla="*/ 4389836 w 929"/>
              <a:gd name="T45" fmla="*/ 205078947 h 850"/>
              <a:gd name="T46" fmla="*/ 33656397 w 929"/>
              <a:gd name="T47" fmla="*/ 205078947 h 850"/>
              <a:gd name="T48" fmla="*/ 33656397 w 929"/>
              <a:gd name="T49" fmla="*/ 138488571 h 850"/>
              <a:gd name="T50" fmla="*/ 27315358 w 929"/>
              <a:gd name="T51" fmla="*/ 145002756 h 850"/>
              <a:gd name="T52" fmla="*/ 10730875 w 929"/>
              <a:gd name="T53" fmla="*/ 151999783 h 850"/>
              <a:gd name="T54" fmla="*/ 39997436 w 929"/>
              <a:gd name="T55" fmla="*/ 205078947 h 850"/>
              <a:gd name="T56" fmla="*/ 69264491 w 929"/>
              <a:gd name="T57" fmla="*/ 205078947 h 850"/>
              <a:gd name="T58" fmla="*/ 69264491 w 929"/>
              <a:gd name="T59" fmla="*/ 101333352 h 850"/>
              <a:gd name="T60" fmla="*/ 39997436 w 929"/>
              <a:gd name="T61" fmla="*/ 131733211 h 850"/>
              <a:gd name="T62" fmla="*/ 39997436 w 929"/>
              <a:gd name="T63" fmla="*/ 205078947 h 850"/>
              <a:gd name="T64" fmla="*/ 101701571 w 929"/>
              <a:gd name="T65" fmla="*/ 127390093 h 850"/>
              <a:gd name="T66" fmla="*/ 75848998 w 929"/>
              <a:gd name="T67" fmla="*/ 100850511 h 850"/>
              <a:gd name="T68" fmla="*/ 75848998 w 929"/>
              <a:gd name="T69" fmla="*/ 205078947 h 850"/>
              <a:gd name="T70" fmla="*/ 104872091 w 929"/>
              <a:gd name="T71" fmla="*/ 205078947 h 850"/>
              <a:gd name="T72" fmla="*/ 104872091 w 929"/>
              <a:gd name="T73" fmla="*/ 130285668 h 850"/>
              <a:gd name="T74" fmla="*/ 101701571 w 929"/>
              <a:gd name="T75" fmla="*/ 127390093 h 850"/>
              <a:gd name="T76" fmla="*/ 118042092 w 929"/>
              <a:gd name="T77" fmla="*/ 134387120 h 850"/>
              <a:gd name="T78" fmla="*/ 111457092 w 929"/>
              <a:gd name="T79" fmla="*/ 133421928 h 850"/>
              <a:gd name="T80" fmla="*/ 111457092 w 929"/>
              <a:gd name="T81" fmla="*/ 205078947 h 850"/>
              <a:gd name="T82" fmla="*/ 140723653 w 929"/>
              <a:gd name="T83" fmla="*/ 205078947 h 850"/>
              <a:gd name="T84" fmla="*/ 140723653 w 929"/>
              <a:gd name="T85" fmla="*/ 120875908 h 850"/>
              <a:gd name="T86" fmla="*/ 134382614 w 929"/>
              <a:gd name="T87" fmla="*/ 127390093 h 850"/>
              <a:gd name="T88" fmla="*/ 118042092 w 929"/>
              <a:gd name="T89" fmla="*/ 134387120 h 850"/>
              <a:gd name="T90" fmla="*/ 147064691 w 929"/>
              <a:gd name="T91" fmla="*/ 114120547 h 850"/>
              <a:gd name="T92" fmla="*/ 147064691 w 929"/>
              <a:gd name="T93" fmla="*/ 205078947 h 850"/>
              <a:gd name="T94" fmla="*/ 176331252 w 929"/>
              <a:gd name="T95" fmla="*/ 205078947 h 850"/>
              <a:gd name="T96" fmla="*/ 176331252 w 929"/>
              <a:gd name="T97" fmla="*/ 84203039 h 850"/>
              <a:gd name="T98" fmla="*/ 147064691 w 929"/>
              <a:gd name="T99" fmla="*/ 114120547 h 850"/>
              <a:gd name="T100" fmla="*/ 199012813 w 929"/>
              <a:gd name="T101" fmla="*/ 60799717 h 850"/>
              <a:gd name="T102" fmla="*/ 182916253 w 929"/>
              <a:gd name="T103" fmla="*/ 77447679 h 850"/>
              <a:gd name="T104" fmla="*/ 182916253 w 929"/>
              <a:gd name="T105" fmla="*/ 205078947 h 850"/>
              <a:gd name="T106" fmla="*/ 212182814 w 929"/>
              <a:gd name="T107" fmla="*/ 205078947 h 850"/>
              <a:gd name="T108" fmla="*/ 212182814 w 929"/>
              <a:gd name="T109" fmla="*/ 73345737 h 850"/>
              <a:gd name="T110" fmla="*/ 199012813 w 929"/>
              <a:gd name="T111" fmla="*/ 60799717 h 850"/>
              <a:gd name="T112" fmla="*/ 199012813 w 929"/>
              <a:gd name="T113" fmla="*/ 60799717 h 850"/>
              <a:gd name="T114" fmla="*/ 199012813 w 929"/>
              <a:gd name="T115" fmla="*/ 60799717 h 8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29" h="850">
                <a:moveTo>
                  <a:pt x="872" y="232"/>
                </a:moveTo>
                <a:cubicBezTo>
                  <a:pt x="814" y="177"/>
                  <a:pt x="814" y="177"/>
                  <a:pt x="814" y="177"/>
                </a:cubicBezTo>
                <a:cubicBezTo>
                  <a:pt x="512" y="491"/>
                  <a:pt x="512" y="491"/>
                  <a:pt x="512" y="491"/>
                </a:cubicBezTo>
                <a:cubicBezTo>
                  <a:pt x="505" y="499"/>
                  <a:pt x="494" y="504"/>
                  <a:pt x="484" y="504"/>
                </a:cubicBezTo>
                <a:cubicBezTo>
                  <a:pt x="484" y="504"/>
                  <a:pt x="484" y="504"/>
                  <a:pt x="484" y="504"/>
                </a:cubicBezTo>
                <a:cubicBezTo>
                  <a:pt x="473" y="504"/>
                  <a:pt x="462" y="499"/>
                  <a:pt x="455" y="491"/>
                </a:cubicBezTo>
                <a:cubicBezTo>
                  <a:pt x="297" y="328"/>
                  <a:pt x="297" y="328"/>
                  <a:pt x="297" y="328"/>
                </a:cubicBezTo>
                <a:cubicBezTo>
                  <a:pt x="73" y="564"/>
                  <a:pt x="73" y="564"/>
                  <a:pt x="73" y="564"/>
                </a:cubicBezTo>
                <a:cubicBezTo>
                  <a:pt x="65" y="573"/>
                  <a:pt x="55" y="577"/>
                  <a:pt x="44" y="577"/>
                </a:cubicBezTo>
                <a:cubicBezTo>
                  <a:pt x="34" y="577"/>
                  <a:pt x="25" y="573"/>
                  <a:pt x="17" y="566"/>
                </a:cubicBezTo>
                <a:cubicBezTo>
                  <a:pt x="1" y="551"/>
                  <a:pt x="0" y="525"/>
                  <a:pt x="15" y="509"/>
                </a:cubicBezTo>
                <a:cubicBezTo>
                  <a:pt x="268" y="243"/>
                  <a:pt x="268" y="243"/>
                  <a:pt x="268" y="243"/>
                </a:cubicBezTo>
                <a:cubicBezTo>
                  <a:pt x="276" y="235"/>
                  <a:pt x="286" y="231"/>
                  <a:pt x="297" y="231"/>
                </a:cubicBezTo>
                <a:cubicBezTo>
                  <a:pt x="297" y="231"/>
                  <a:pt x="297" y="231"/>
                  <a:pt x="297" y="231"/>
                </a:cubicBezTo>
                <a:cubicBezTo>
                  <a:pt x="308" y="231"/>
                  <a:pt x="318" y="235"/>
                  <a:pt x="326" y="243"/>
                </a:cubicBezTo>
                <a:cubicBezTo>
                  <a:pt x="484" y="406"/>
                  <a:pt x="484" y="406"/>
                  <a:pt x="484" y="406"/>
                </a:cubicBezTo>
                <a:cubicBezTo>
                  <a:pt x="757" y="122"/>
                  <a:pt x="757" y="122"/>
                  <a:pt x="757" y="122"/>
                </a:cubicBezTo>
                <a:cubicBezTo>
                  <a:pt x="699" y="67"/>
                  <a:pt x="699" y="67"/>
                  <a:pt x="699" y="67"/>
                </a:cubicBezTo>
                <a:cubicBezTo>
                  <a:pt x="929" y="0"/>
                  <a:pt x="929" y="0"/>
                  <a:pt x="929" y="0"/>
                </a:cubicBezTo>
                <a:lnTo>
                  <a:pt x="872" y="232"/>
                </a:lnTo>
                <a:close/>
                <a:moveTo>
                  <a:pt x="44" y="630"/>
                </a:moveTo>
                <a:cubicBezTo>
                  <a:pt x="35" y="630"/>
                  <a:pt x="26" y="629"/>
                  <a:pt x="18" y="626"/>
                </a:cubicBezTo>
                <a:cubicBezTo>
                  <a:pt x="18" y="850"/>
                  <a:pt x="18" y="850"/>
                  <a:pt x="18" y="850"/>
                </a:cubicBezTo>
                <a:cubicBezTo>
                  <a:pt x="138" y="850"/>
                  <a:pt x="138" y="850"/>
                  <a:pt x="138" y="850"/>
                </a:cubicBezTo>
                <a:cubicBezTo>
                  <a:pt x="138" y="574"/>
                  <a:pt x="138" y="574"/>
                  <a:pt x="138" y="574"/>
                </a:cubicBezTo>
                <a:cubicBezTo>
                  <a:pt x="112" y="601"/>
                  <a:pt x="112" y="601"/>
                  <a:pt x="112" y="601"/>
                </a:cubicBezTo>
                <a:cubicBezTo>
                  <a:pt x="94" y="619"/>
                  <a:pt x="70" y="630"/>
                  <a:pt x="44" y="630"/>
                </a:cubicBezTo>
                <a:close/>
                <a:moveTo>
                  <a:pt x="164" y="850"/>
                </a:moveTo>
                <a:cubicBezTo>
                  <a:pt x="284" y="850"/>
                  <a:pt x="284" y="850"/>
                  <a:pt x="284" y="850"/>
                </a:cubicBezTo>
                <a:cubicBezTo>
                  <a:pt x="284" y="420"/>
                  <a:pt x="284" y="420"/>
                  <a:pt x="284" y="420"/>
                </a:cubicBezTo>
                <a:cubicBezTo>
                  <a:pt x="164" y="546"/>
                  <a:pt x="164" y="546"/>
                  <a:pt x="164" y="546"/>
                </a:cubicBezTo>
                <a:lnTo>
                  <a:pt x="164" y="850"/>
                </a:lnTo>
                <a:close/>
                <a:moveTo>
                  <a:pt x="417" y="528"/>
                </a:moveTo>
                <a:cubicBezTo>
                  <a:pt x="311" y="418"/>
                  <a:pt x="311" y="418"/>
                  <a:pt x="311" y="418"/>
                </a:cubicBezTo>
                <a:cubicBezTo>
                  <a:pt x="311" y="850"/>
                  <a:pt x="311" y="850"/>
                  <a:pt x="311" y="850"/>
                </a:cubicBezTo>
                <a:cubicBezTo>
                  <a:pt x="430" y="850"/>
                  <a:pt x="430" y="850"/>
                  <a:pt x="430" y="850"/>
                </a:cubicBezTo>
                <a:cubicBezTo>
                  <a:pt x="430" y="540"/>
                  <a:pt x="430" y="540"/>
                  <a:pt x="430" y="540"/>
                </a:cubicBezTo>
                <a:cubicBezTo>
                  <a:pt x="425" y="537"/>
                  <a:pt x="421" y="533"/>
                  <a:pt x="417" y="528"/>
                </a:cubicBezTo>
                <a:close/>
                <a:moveTo>
                  <a:pt x="484" y="557"/>
                </a:moveTo>
                <a:cubicBezTo>
                  <a:pt x="474" y="557"/>
                  <a:pt x="466" y="555"/>
                  <a:pt x="457" y="553"/>
                </a:cubicBezTo>
                <a:cubicBezTo>
                  <a:pt x="457" y="850"/>
                  <a:pt x="457" y="850"/>
                  <a:pt x="457" y="850"/>
                </a:cubicBezTo>
                <a:cubicBezTo>
                  <a:pt x="577" y="850"/>
                  <a:pt x="577" y="850"/>
                  <a:pt x="577" y="850"/>
                </a:cubicBezTo>
                <a:cubicBezTo>
                  <a:pt x="577" y="501"/>
                  <a:pt x="577" y="501"/>
                  <a:pt x="577" y="501"/>
                </a:cubicBezTo>
                <a:cubicBezTo>
                  <a:pt x="551" y="528"/>
                  <a:pt x="551" y="528"/>
                  <a:pt x="551" y="528"/>
                </a:cubicBezTo>
                <a:cubicBezTo>
                  <a:pt x="533" y="546"/>
                  <a:pt x="509" y="557"/>
                  <a:pt x="484" y="557"/>
                </a:cubicBezTo>
                <a:close/>
                <a:moveTo>
                  <a:pt x="603" y="473"/>
                </a:moveTo>
                <a:cubicBezTo>
                  <a:pt x="603" y="850"/>
                  <a:pt x="603" y="850"/>
                  <a:pt x="603" y="850"/>
                </a:cubicBezTo>
                <a:cubicBezTo>
                  <a:pt x="723" y="850"/>
                  <a:pt x="723" y="850"/>
                  <a:pt x="723" y="850"/>
                </a:cubicBezTo>
                <a:cubicBezTo>
                  <a:pt x="723" y="349"/>
                  <a:pt x="723" y="349"/>
                  <a:pt x="723" y="349"/>
                </a:cubicBezTo>
                <a:lnTo>
                  <a:pt x="603" y="473"/>
                </a:lnTo>
                <a:close/>
                <a:moveTo>
                  <a:pt x="816" y="252"/>
                </a:moveTo>
                <a:cubicBezTo>
                  <a:pt x="750" y="321"/>
                  <a:pt x="750" y="321"/>
                  <a:pt x="750" y="321"/>
                </a:cubicBezTo>
                <a:cubicBezTo>
                  <a:pt x="750" y="850"/>
                  <a:pt x="750" y="850"/>
                  <a:pt x="750" y="850"/>
                </a:cubicBezTo>
                <a:cubicBezTo>
                  <a:pt x="870" y="850"/>
                  <a:pt x="870" y="850"/>
                  <a:pt x="870" y="850"/>
                </a:cubicBezTo>
                <a:cubicBezTo>
                  <a:pt x="870" y="304"/>
                  <a:pt x="870" y="304"/>
                  <a:pt x="870" y="304"/>
                </a:cubicBezTo>
                <a:lnTo>
                  <a:pt x="816" y="252"/>
                </a:lnTo>
                <a:close/>
                <a:moveTo>
                  <a:pt x="816" y="252"/>
                </a:moveTo>
                <a:cubicBezTo>
                  <a:pt x="816" y="252"/>
                  <a:pt x="816" y="252"/>
                  <a:pt x="816" y="25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122" name="稻壳儿小白白(http://dwz.cn/Wu2UP)"/>
          <p:cNvSpPr>
            <a:spLocks noChangeArrowheads="1"/>
          </p:cNvSpPr>
          <p:nvPr/>
        </p:nvSpPr>
        <p:spPr bwMode="auto">
          <a:xfrm>
            <a:off x="5910262" y="1366838"/>
            <a:ext cx="908051" cy="908050"/>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47123" name="稻壳儿小白白(http://dwz.cn/Wu2UP)"/>
          <p:cNvSpPr/>
          <p:nvPr/>
        </p:nvSpPr>
        <p:spPr bwMode="auto">
          <a:xfrm>
            <a:off x="6138864" y="1614488"/>
            <a:ext cx="452437" cy="412750"/>
          </a:xfrm>
          <a:custGeom>
            <a:avLst/>
            <a:gdLst>
              <a:gd name="T0" fmla="*/ 1885692782 w 84"/>
              <a:gd name="T1" fmla="*/ 943834339 h 76"/>
              <a:gd name="T2" fmla="*/ 2147483646 w 84"/>
              <a:gd name="T3" fmla="*/ 884849105 h 76"/>
              <a:gd name="T4" fmla="*/ 2147483646 w 84"/>
              <a:gd name="T5" fmla="*/ 294947891 h 76"/>
              <a:gd name="T6" fmla="*/ 2146786634 w 84"/>
              <a:gd name="T7" fmla="*/ 29495332 h 76"/>
              <a:gd name="T8" fmla="*/ 1566573885 w 84"/>
              <a:gd name="T9" fmla="*/ 147476661 h 76"/>
              <a:gd name="T10" fmla="*/ 1450534567 w 84"/>
              <a:gd name="T11" fmla="*/ 442424553 h 76"/>
              <a:gd name="T12" fmla="*/ 1595589101 w 84"/>
              <a:gd name="T13" fmla="*/ 619391115 h 76"/>
              <a:gd name="T14" fmla="*/ 319118897 w 84"/>
              <a:gd name="T15" fmla="*/ 1769692780 h 76"/>
              <a:gd name="T16" fmla="*/ 261093852 w 84"/>
              <a:gd name="T17" fmla="*/ 973329671 h 76"/>
              <a:gd name="T18" fmla="*/ 377138556 w 84"/>
              <a:gd name="T19" fmla="*/ 855353773 h 76"/>
              <a:gd name="T20" fmla="*/ 812296772 w 84"/>
              <a:gd name="T21" fmla="*/ 825858441 h 76"/>
              <a:gd name="T22" fmla="*/ 870321817 w 84"/>
              <a:gd name="T23" fmla="*/ 265452559 h 76"/>
              <a:gd name="T24" fmla="*/ 319118897 w 84"/>
              <a:gd name="T25" fmla="*/ 235957227 h 76"/>
              <a:gd name="T26" fmla="*/ 203074193 w 84"/>
              <a:gd name="T27" fmla="*/ 678381780 h 76"/>
              <a:gd name="T28" fmla="*/ 116044704 w 84"/>
              <a:gd name="T29" fmla="*/ 796363109 h 76"/>
              <a:gd name="T30" fmla="*/ 0 w 84"/>
              <a:gd name="T31" fmla="*/ 1032320336 h 76"/>
              <a:gd name="T32" fmla="*/ 87029489 w 84"/>
              <a:gd name="T33" fmla="*/ 1946664773 h 76"/>
              <a:gd name="T34" fmla="*/ 1218445158 w 84"/>
              <a:gd name="T35" fmla="*/ 2147483646 h 76"/>
              <a:gd name="T36" fmla="*/ 1479544396 w 84"/>
              <a:gd name="T37" fmla="*/ 2147483646 h 76"/>
              <a:gd name="T38" fmla="*/ 1653608760 w 84"/>
              <a:gd name="T39" fmla="*/ 2005655438 h 76"/>
              <a:gd name="T40" fmla="*/ 1682618589 w 84"/>
              <a:gd name="T41" fmla="*/ 2064640671 h 76"/>
              <a:gd name="T42" fmla="*/ 2001737486 w 84"/>
              <a:gd name="T43" fmla="*/ 2094136003 h 76"/>
              <a:gd name="T44" fmla="*/ 2147483646 w 84"/>
              <a:gd name="T45" fmla="*/ 1858178776 h 76"/>
              <a:gd name="T46" fmla="*/ 2147483646 w 84"/>
              <a:gd name="T47" fmla="*/ 1563230885 h 76"/>
              <a:gd name="T48" fmla="*/ 2001737486 w 84"/>
              <a:gd name="T49" fmla="*/ 1268282993 h 76"/>
              <a:gd name="T50" fmla="*/ 1682618589 w 84"/>
              <a:gd name="T51" fmla="*/ 1238787661 h 76"/>
              <a:gd name="T52" fmla="*/ 1450534567 w 84"/>
              <a:gd name="T53" fmla="*/ 1474744888 h 76"/>
              <a:gd name="T54" fmla="*/ 1421524737 w 84"/>
              <a:gd name="T55" fmla="*/ 1769692780 h 76"/>
              <a:gd name="T56" fmla="*/ 1479544396 w 84"/>
              <a:gd name="T57" fmla="*/ 1828683444 h 76"/>
              <a:gd name="T58" fmla="*/ 1305480033 w 84"/>
              <a:gd name="T59" fmla="*/ 1976160105 h 76"/>
              <a:gd name="T60" fmla="*/ 638232409 w 84"/>
              <a:gd name="T61" fmla="*/ 1828683444 h 76"/>
              <a:gd name="T62" fmla="*/ 1769648078 w 84"/>
              <a:gd name="T63" fmla="*/ 796363109 h 76"/>
              <a:gd name="T64" fmla="*/ 1885692782 w 84"/>
              <a:gd name="T65" fmla="*/ 943834339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124" name="稻壳儿小白白(http://dwz.cn/Wu2UP)"/>
          <p:cNvSpPr txBox="1">
            <a:spLocks noChangeArrowheads="1"/>
          </p:cNvSpPr>
          <p:nvPr/>
        </p:nvSpPr>
        <p:spPr bwMode="auto">
          <a:xfrm>
            <a:off x="6964365" y="1798641"/>
            <a:ext cx="4562475"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zh-CN" altLang="en-US" sz="1200">
              <a:solidFill>
                <a:srgbClr val="445469"/>
              </a:solidFill>
              <a:sym typeface="Arial" panose="020B0604020202020204" pitchFamily="34" charset="0"/>
            </a:endParaRPr>
          </a:p>
        </p:txBody>
      </p:sp>
      <p:sp>
        <p:nvSpPr>
          <p:cNvPr id="47125" name="稻壳儿小白白(http://dwz.cn/Wu2UP)"/>
          <p:cNvSpPr txBox="1">
            <a:spLocks noChangeArrowheads="1"/>
          </p:cNvSpPr>
          <p:nvPr/>
        </p:nvSpPr>
        <p:spPr bwMode="auto">
          <a:xfrm>
            <a:off x="6951665" y="1504950"/>
            <a:ext cx="2151063"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rgbClr val="445469"/>
                </a:solidFill>
                <a:sym typeface="Arial" panose="020B0604020202020204" pitchFamily="34" charset="0"/>
              </a:rPr>
              <a:t>单击此处编辑标题</a:t>
            </a:r>
            <a:endParaRPr lang="en-US" altLang="zh-CN" sz="1600" b="1">
              <a:solidFill>
                <a:srgbClr val="445469"/>
              </a:solidFill>
              <a:sym typeface="Arial" panose="020B0604020202020204" pitchFamily="34" charset="0"/>
            </a:endParaRPr>
          </a:p>
        </p:txBody>
      </p:sp>
      <p:sp>
        <p:nvSpPr>
          <p:cNvPr id="47126" name="稻壳儿小白白(http://dwz.cn/Wu2UP)"/>
          <p:cNvSpPr txBox="1">
            <a:spLocks noChangeArrowheads="1"/>
          </p:cNvSpPr>
          <p:nvPr/>
        </p:nvSpPr>
        <p:spPr bwMode="auto">
          <a:xfrm>
            <a:off x="6964365" y="3094041"/>
            <a:ext cx="4562475"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zh-CN" altLang="en-US" sz="1200">
              <a:solidFill>
                <a:srgbClr val="445469"/>
              </a:solidFill>
              <a:sym typeface="Arial" panose="020B0604020202020204" pitchFamily="34" charset="0"/>
            </a:endParaRPr>
          </a:p>
        </p:txBody>
      </p:sp>
      <p:sp>
        <p:nvSpPr>
          <p:cNvPr id="47127" name="稻壳儿小白白(http://dwz.cn/Wu2UP)"/>
          <p:cNvSpPr txBox="1">
            <a:spLocks noChangeArrowheads="1"/>
          </p:cNvSpPr>
          <p:nvPr/>
        </p:nvSpPr>
        <p:spPr bwMode="auto">
          <a:xfrm>
            <a:off x="6951665" y="2800350"/>
            <a:ext cx="2151063"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rgbClr val="445469"/>
                </a:solidFill>
                <a:sym typeface="Arial" panose="020B0604020202020204" pitchFamily="34" charset="0"/>
              </a:rPr>
              <a:t>单击此处编辑标题</a:t>
            </a:r>
            <a:endParaRPr lang="en-US" altLang="zh-CN" sz="1600" b="1">
              <a:solidFill>
                <a:srgbClr val="445469"/>
              </a:solidFill>
              <a:sym typeface="Arial" panose="020B0604020202020204" pitchFamily="34" charset="0"/>
            </a:endParaRPr>
          </a:p>
        </p:txBody>
      </p:sp>
      <p:sp>
        <p:nvSpPr>
          <p:cNvPr id="47128" name="稻壳儿小白白(http://dwz.cn/Wu2UP)"/>
          <p:cNvSpPr txBox="1">
            <a:spLocks noChangeArrowheads="1"/>
          </p:cNvSpPr>
          <p:nvPr/>
        </p:nvSpPr>
        <p:spPr bwMode="auto">
          <a:xfrm>
            <a:off x="6964365" y="4502153"/>
            <a:ext cx="4562475"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zh-CN" altLang="en-US" sz="1200">
              <a:solidFill>
                <a:srgbClr val="445469"/>
              </a:solidFill>
              <a:sym typeface="Arial" panose="020B0604020202020204" pitchFamily="34" charset="0"/>
            </a:endParaRPr>
          </a:p>
        </p:txBody>
      </p:sp>
      <p:sp>
        <p:nvSpPr>
          <p:cNvPr id="47129" name="稻壳儿小白白(http://dwz.cn/Wu2UP)"/>
          <p:cNvSpPr txBox="1">
            <a:spLocks noChangeArrowheads="1"/>
          </p:cNvSpPr>
          <p:nvPr/>
        </p:nvSpPr>
        <p:spPr bwMode="auto">
          <a:xfrm>
            <a:off x="6951665" y="4208463"/>
            <a:ext cx="2151063"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rgbClr val="445469"/>
                </a:solidFill>
                <a:sym typeface="Arial" panose="020B0604020202020204" pitchFamily="34" charset="0"/>
              </a:rPr>
              <a:t>单击此处编辑标题</a:t>
            </a:r>
            <a:endParaRPr lang="en-US" altLang="zh-CN" sz="1600" b="1">
              <a:solidFill>
                <a:srgbClr val="445469"/>
              </a:solidFill>
              <a:sym typeface="Arial" panose="020B0604020202020204" pitchFamily="34" charset="0"/>
            </a:endParaRPr>
          </a:p>
        </p:txBody>
      </p:sp>
      <p:sp>
        <p:nvSpPr>
          <p:cNvPr id="47130" name="稻壳儿小白白(http://dwz.cn/Wu2UP)"/>
          <p:cNvSpPr txBox="1">
            <a:spLocks noChangeArrowheads="1"/>
          </p:cNvSpPr>
          <p:nvPr/>
        </p:nvSpPr>
        <p:spPr bwMode="auto">
          <a:xfrm>
            <a:off x="6964365" y="5776916"/>
            <a:ext cx="4562475"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zh-CN" altLang="en-US" sz="1200">
              <a:solidFill>
                <a:srgbClr val="445469"/>
              </a:solidFill>
              <a:sym typeface="Arial" panose="020B0604020202020204" pitchFamily="34" charset="0"/>
            </a:endParaRPr>
          </a:p>
        </p:txBody>
      </p:sp>
      <p:sp>
        <p:nvSpPr>
          <p:cNvPr id="47131" name="稻壳儿小白白(http://dwz.cn/Wu2UP)"/>
          <p:cNvSpPr txBox="1">
            <a:spLocks noChangeArrowheads="1"/>
          </p:cNvSpPr>
          <p:nvPr/>
        </p:nvSpPr>
        <p:spPr bwMode="auto">
          <a:xfrm>
            <a:off x="6951665" y="5483225"/>
            <a:ext cx="2151063"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rgbClr val="445469"/>
                </a:solidFill>
                <a:sym typeface="Arial" panose="020B0604020202020204" pitchFamily="34" charset="0"/>
              </a:rPr>
              <a:t>单击此处编辑标题</a:t>
            </a:r>
            <a:endParaRPr lang="en-US" altLang="zh-CN" sz="1600" b="1">
              <a:solidFill>
                <a:srgbClr val="445469"/>
              </a:solidFill>
              <a:sym typeface="Arial" panose="020B0604020202020204" pitchFamily="34" charset="0"/>
            </a:endParaRPr>
          </a:p>
        </p:txBody>
      </p:sp>
      <p:pic>
        <p:nvPicPr>
          <p:cNvPr id="47132" name="图片 46"/>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3" name="文本框 47"/>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明年工作计划</a:t>
            </a:r>
            <a:endParaRPr lang="zh-CN" altLang="en-US" sz="2400" b="1">
              <a:solidFill>
                <a:srgbClr val="117A68"/>
              </a:solidFill>
              <a:latin typeface="微软雅黑" panose="020B0503020204020204" pitchFamily="34" charset="-122"/>
            </a:endParaRPr>
          </a:p>
        </p:txBody>
      </p:sp>
      <p:sp>
        <p:nvSpPr>
          <p:cNvPr id="47134" name="文本框 48"/>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5</a:t>
            </a:r>
            <a:endParaRPr lang="zh-CN" altLang="en-US" sz="3600">
              <a:solidFill>
                <a:schemeClr val="bg1"/>
              </a:solidFill>
              <a:latin typeface="Impact" panose="020B0806030902050204" pitchFamily="34"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稻壳儿小白白(http://dwz.cn/Wu2UP)"/>
          <p:cNvSpPr>
            <a:spLocks noChangeArrowheads="1"/>
          </p:cNvSpPr>
          <p:nvPr/>
        </p:nvSpPr>
        <p:spPr bwMode="auto">
          <a:xfrm>
            <a:off x="2671764" y="1211267"/>
            <a:ext cx="3143251"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49155" name="稻壳儿小白白(http://dwz.cn/Wu2UP)"/>
          <p:cNvSpPr>
            <a:spLocks noChangeArrowheads="1"/>
          </p:cNvSpPr>
          <p:nvPr/>
        </p:nvSpPr>
        <p:spPr bwMode="auto">
          <a:xfrm>
            <a:off x="7332664" y="1211267"/>
            <a:ext cx="3143251"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49156" name="稻壳儿小白白(http://dwz.cn/Wu2UP)"/>
          <p:cNvSpPr>
            <a:spLocks noChangeArrowheads="1"/>
          </p:cNvSpPr>
          <p:nvPr/>
        </p:nvSpPr>
        <p:spPr bwMode="auto">
          <a:xfrm>
            <a:off x="2671764" y="2568579"/>
            <a:ext cx="3143251"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49157" name="稻壳儿小白白(http://dwz.cn/Wu2UP)"/>
          <p:cNvSpPr>
            <a:spLocks noChangeArrowheads="1"/>
          </p:cNvSpPr>
          <p:nvPr/>
        </p:nvSpPr>
        <p:spPr bwMode="auto">
          <a:xfrm>
            <a:off x="7332664" y="2568579"/>
            <a:ext cx="3143251"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49158" name="稻壳儿小白白(http://dwz.cn/Wu2UP)"/>
          <p:cNvSpPr>
            <a:spLocks noChangeArrowheads="1"/>
          </p:cNvSpPr>
          <p:nvPr/>
        </p:nvSpPr>
        <p:spPr bwMode="auto">
          <a:xfrm>
            <a:off x="2671764" y="3927479"/>
            <a:ext cx="3143251"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49159" name="稻壳儿小白白(http://dwz.cn/Wu2UP)"/>
          <p:cNvSpPr>
            <a:spLocks noChangeArrowheads="1"/>
          </p:cNvSpPr>
          <p:nvPr/>
        </p:nvSpPr>
        <p:spPr bwMode="auto">
          <a:xfrm>
            <a:off x="7332664" y="3927479"/>
            <a:ext cx="3143251"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49160" name="稻壳儿小白白(http://dwz.cn/Wu2UP)"/>
          <p:cNvSpPr>
            <a:spLocks noChangeArrowheads="1"/>
          </p:cNvSpPr>
          <p:nvPr/>
        </p:nvSpPr>
        <p:spPr bwMode="auto">
          <a:xfrm>
            <a:off x="2671764" y="5286379"/>
            <a:ext cx="3143251"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49161" name="稻壳儿小白白(http://dwz.cn/Wu2UP)"/>
          <p:cNvSpPr>
            <a:spLocks noChangeArrowheads="1"/>
          </p:cNvSpPr>
          <p:nvPr/>
        </p:nvSpPr>
        <p:spPr bwMode="auto">
          <a:xfrm>
            <a:off x="7332664" y="5286379"/>
            <a:ext cx="3143251"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49162" name="稻壳儿小白白(http://dwz.cn/Wu2UP)"/>
          <p:cNvSpPr>
            <a:spLocks noChangeArrowheads="1"/>
          </p:cNvSpPr>
          <p:nvPr/>
        </p:nvSpPr>
        <p:spPr bwMode="auto">
          <a:xfrm>
            <a:off x="1758952" y="1109667"/>
            <a:ext cx="1217613" cy="1216025"/>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49163" name="稻壳儿小白白(http://dwz.cn/Wu2UP)"/>
          <p:cNvSpPr>
            <a:spLocks noEditPoints="1"/>
          </p:cNvSpPr>
          <p:nvPr/>
        </p:nvSpPr>
        <p:spPr bwMode="auto">
          <a:xfrm>
            <a:off x="2097090" y="1463676"/>
            <a:ext cx="541337" cy="506413"/>
          </a:xfrm>
          <a:custGeom>
            <a:avLst/>
            <a:gdLst>
              <a:gd name="T0" fmla="*/ 2147483646 w 77"/>
              <a:gd name="T1" fmla="*/ 791523519 h 72"/>
              <a:gd name="T2" fmla="*/ 2147483646 w 77"/>
              <a:gd name="T3" fmla="*/ 1038878135 h 72"/>
              <a:gd name="T4" fmla="*/ 2147483646 w 77"/>
              <a:gd name="T5" fmla="*/ 1038878135 h 72"/>
              <a:gd name="T6" fmla="*/ 2147483646 w 77"/>
              <a:gd name="T7" fmla="*/ 1137818575 h 72"/>
              <a:gd name="T8" fmla="*/ 395408012 w 77"/>
              <a:gd name="T9" fmla="*/ 1137818575 h 72"/>
              <a:gd name="T10" fmla="*/ 247130886 w 77"/>
              <a:gd name="T11" fmla="*/ 1038878135 h 72"/>
              <a:gd name="T12" fmla="*/ 0 w 77"/>
              <a:gd name="T13" fmla="*/ 1038878135 h 72"/>
              <a:gd name="T14" fmla="*/ 0 w 77"/>
              <a:gd name="T15" fmla="*/ 791523519 h 72"/>
              <a:gd name="T16" fmla="*/ 1878179267 w 77"/>
              <a:gd name="T17" fmla="*/ 0 h 72"/>
              <a:gd name="T18" fmla="*/ 2147483646 w 77"/>
              <a:gd name="T19" fmla="*/ 791523519 h 72"/>
              <a:gd name="T20" fmla="*/ 2147483646 w 77"/>
              <a:gd name="T21" fmla="*/ 2147483646 h 72"/>
              <a:gd name="T22" fmla="*/ 2147483646 w 77"/>
              <a:gd name="T23" fmla="*/ 2147483646 h 72"/>
              <a:gd name="T24" fmla="*/ 0 w 77"/>
              <a:gd name="T25" fmla="*/ 2147483646 h 72"/>
              <a:gd name="T26" fmla="*/ 0 w 77"/>
              <a:gd name="T27" fmla="*/ 2147483646 h 72"/>
              <a:gd name="T28" fmla="*/ 148277126 w 77"/>
              <a:gd name="T29" fmla="*/ 2147483646 h 72"/>
              <a:gd name="T30" fmla="*/ 2147483646 w 77"/>
              <a:gd name="T31" fmla="*/ 2147483646 h 72"/>
              <a:gd name="T32" fmla="*/ 2147483646 w 77"/>
              <a:gd name="T33" fmla="*/ 2147483646 h 72"/>
              <a:gd name="T34" fmla="*/ 988516514 w 77"/>
              <a:gd name="T35" fmla="*/ 1286225718 h 72"/>
              <a:gd name="T36" fmla="*/ 988516514 w 77"/>
              <a:gd name="T37" fmla="*/ 2147483646 h 72"/>
              <a:gd name="T38" fmla="*/ 1235647400 w 77"/>
              <a:gd name="T39" fmla="*/ 2147483646 h 72"/>
              <a:gd name="T40" fmla="*/ 1235647400 w 77"/>
              <a:gd name="T41" fmla="*/ 1286225718 h 72"/>
              <a:gd name="T42" fmla="*/ 1779332537 w 77"/>
              <a:gd name="T43" fmla="*/ 1286225718 h 72"/>
              <a:gd name="T44" fmla="*/ 1779332537 w 77"/>
              <a:gd name="T45" fmla="*/ 2147483646 h 72"/>
              <a:gd name="T46" fmla="*/ 2026456393 w 77"/>
              <a:gd name="T47" fmla="*/ 2147483646 h 72"/>
              <a:gd name="T48" fmla="*/ 2026456393 w 77"/>
              <a:gd name="T49" fmla="*/ 1286225718 h 72"/>
              <a:gd name="T50" fmla="*/ 2147483646 w 77"/>
              <a:gd name="T51" fmla="*/ 1286225718 h 72"/>
              <a:gd name="T52" fmla="*/ 2147483646 w 77"/>
              <a:gd name="T53" fmla="*/ 2147483646 h 72"/>
              <a:gd name="T54" fmla="*/ 2147483646 w 77"/>
              <a:gd name="T55" fmla="*/ 2147483646 h 72"/>
              <a:gd name="T56" fmla="*/ 2147483646 w 77"/>
              <a:gd name="T57" fmla="*/ 1286225718 h 72"/>
              <a:gd name="T58" fmla="*/ 2147483646 w 77"/>
              <a:gd name="T59" fmla="*/ 1286225718 h 72"/>
              <a:gd name="T60" fmla="*/ 2147483646 w 77"/>
              <a:gd name="T61" fmla="*/ 2147483646 h 72"/>
              <a:gd name="T62" fmla="*/ 2147483646 w 77"/>
              <a:gd name="T63" fmla="*/ 2147483646 h 72"/>
              <a:gd name="T64" fmla="*/ 2147483646 w 77"/>
              <a:gd name="T65" fmla="*/ 2147483646 h 72"/>
              <a:gd name="T66" fmla="*/ 2147483646 w 77"/>
              <a:gd name="T67" fmla="*/ 2147483646 h 72"/>
              <a:gd name="T68" fmla="*/ 247130886 w 77"/>
              <a:gd name="T69" fmla="*/ 2147483646 h 72"/>
              <a:gd name="T70" fmla="*/ 247130886 w 77"/>
              <a:gd name="T71" fmla="*/ 2147483646 h 72"/>
              <a:gd name="T72" fmla="*/ 395408012 w 77"/>
              <a:gd name="T73" fmla="*/ 2147483646 h 72"/>
              <a:gd name="T74" fmla="*/ 494261772 w 77"/>
              <a:gd name="T75" fmla="*/ 2147483646 h 72"/>
              <a:gd name="T76" fmla="*/ 494261772 w 77"/>
              <a:gd name="T77" fmla="*/ 1286225718 h 72"/>
              <a:gd name="T78" fmla="*/ 988516514 w 77"/>
              <a:gd name="T79" fmla="*/ 1286225718 h 7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7" h="72">
                <a:moveTo>
                  <a:pt x="77" y="16"/>
                </a:moveTo>
                <a:cubicBezTo>
                  <a:pt x="77" y="21"/>
                  <a:pt x="77" y="21"/>
                  <a:pt x="77" y="21"/>
                </a:cubicBezTo>
                <a:cubicBezTo>
                  <a:pt x="72" y="21"/>
                  <a:pt x="72" y="21"/>
                  <a:pt x="72" y="21"/>
                </a:cubicBezTo>
                <a:cubicBezTo>
                  <a:pt x="72" y="22"/>
                  <a:pt x="70" y="23"/>
                  <a:pt x="69" y="23"/>
                </a:cubicBezTo>
                <a:cubicBezTo>
                  <a:pt x="8" y="23"/>
                  <a:pt x="8" y="23"/>
                  <a:pt x="8" y="23"/>
                </a:cubicBezTo>
                <a:cubicBezTo>
                  <a:pt x="6" y="23"/>
                  <a:pt x="5" y="22"/>
                  <a:pt x="5" y="21"/>
                </a:cubicBezTo>
                <a:cubicBezTo>
                  <a:pt x="0" y="21"/>
                  <a:pt x="0" y="21"/>
                  <a:pt x="0" y="21"/>
                </a:cubicBezTo>
                <a:cubicBezTo>
                  <a:pt x="0" y="16"/>
                  <a:pt x="0" y="16"/>
                  <a:pt x="0" y="16"/>
                </a:cubicBezTo>
                <a:cubicBezTo>
                  <a:pt x="38" y="0"/>
                  <a:pt x="38" y="0"/>
                  <a:pt x="38" y="0"/>
                </a:cubicBezTo>
                <a:lnTo>
                  <a:pt x="77" y="16"/>
                </a:lnTo>
                <a:close/>
                <a:moveTo>
                  <a:pt x="77" y="67"/>
                </a:moveTo>
                <a:cubicBezTo>
                  <a:pt x="77" y="72"/>
                  <a:pt x="77" y="72"/>
                  <a:pt x="77" y="72"/>
                </a:cubicBezTo>
                <a:cubicBezTo>
                  <a:pt x="0" y="72"/>
                  <a:pt x="0" y="72"/>
                  <a:pt x="0" y="72"/>
                </a:cubicBezTo>
                <a:cubicBezTo>
                  <a:pt x="0" y="67"/>
                  <a:pt x="0" y="67"/>
                  <a:pt x="0" y="67"/>
                </a:cubicBezTo>
                <a:cubicBezTo>
                  <a:pt x="0" y="66"/>
                  <a:pt x="1" y="65"/>
                  <a:pt x="3" y="65"/>
                </a:cubicBezTo>
                <a:cubicBezTo>
                  <a:pt x="74" y="65"/>
                  <a:pt x="74" y="65"/>
                  <a:pt x="74" y="65"/>
                </a:cubicBezTo>
                <a:cubicBezTo>
                  <a:pt x="76" y="65"/>
                  <a:pt x="77" y="66"/>
                  <a:pt x="77" y="67"/>
                </a:cubicBezTo>
                <a:close/>
                <a:moveTo>
                  <a:pt x="20" y="26"/>
                </a:moveTo>
                <a:cubicBezTo>
                  <a:pt x="20" y="57"/>
                  <a:pt x="20" y="57"/>
                  <a:pt x="20" y="57"/>
                </a:cubicBezTo>
                <a:cubicBezTo>
                  <a:pt x="25" y="57"/>
                  <a:pt x="25" y="57"/>
                  <a:pt x="25" y="57"/>
                </a:cubicBezTo>
                <a:cubicBezTo>
                  <a:pt x="25" y="26"/>
                  <a:pt x="25" y="26"/>
                  <a:pt x="25" y="26"/>
                </a:cubicBezTo>
                <a:cubicBezTo>
                  <a:pt x="36" y="26"/>
                  <a:pt x="36" y="26"/>
                  <a:pt x="36" y="26"/>
                </a:cubicBezTo>
                <a:cubicBezTo>
                  <a:pt x="36" y="57"/>
                  <a:pt x="36" y="57"/>
                  <a:pt x="36" y="57"/>
                </a:cubicBezTo>
                <a:cubicBezTo>
                  <a:pt x="41" y="57"/>
                  <a:pt x="41" y="57"/>
                  <a:pt x="41" y="57"/>
                </a:cubicBezTo>
                <a:cubicBezTo>
                  <a:pt x="41" y="26"/>
                  <a:pt x="41" y="26"/>
                  <a:pt x="41" y="26"/>
                </a:cubicBezTo>
                <a:cubicBezTo>
                  <a:pt x="51" y="26"/>
                  <a:pt x="51" y="26"/>
                  <a:pt x="51" y="26"/>
                </a:cubicBezTo>
                <a:cubicBezTo>
                  <a:pt x="51" y="57"/>
                  <a:pt x="51" y="57"/>
                  <a:pt x="51" y="57"/>
                </a:cubicBezTo>
                <a:cubicBezTo>
                  <a:pt x="56" y="57"/>
                  <a:pt x="56" y="57"/>
                  <a:pt x="56" y="57"/>
                </a:cubicBezTo>
                <a:cubicBezTo>
                  <a:pt x="56" y="26"/>
                  <a:pt x="56" y="26"/>
                  <a:pt x="56" y="26"/>
                </a:cubicBezTo>
                <a:cubicBezTo>
                  <a:pt x="67" y="26"/>
                  <a:pt x="67" y="26"/>
                  <a:pt x="67" y="26"/>
                </a:cubicBezTo>
                <a:cubicBezTo>
                  <a:pt x="67" y="57"/>
                  <a:pt x="67" y="57"/>
                  <a:pt x="67" y="57"/>
                </a:cubicBezTo>
                <a:cubicBezTo>
                  <a:pt x="69" y="57"/>
                  <a:pt x="69" y="57"/>
                  <a:pt x="69" y="57"/>
                </a:cubicBezTo>
                <a:cubicBezTo>
                  <a:pt x="70" y="57"/>
                  <a:pt x="72" y="58"/>
                  <a:pt x="72" y="59"/>
                </a:cubicBezTo>
                <a:cubicBezTo>
                  <a:pt x="72" y="62"/>
                  <a:pt x="72" y="62"/>
                  <a:pt x="72" y="62"/>
                </a:cubicBezTo>
                <a:cubicBezTo>
                  <a:pt x="5" y="62"/>
                  <a:pt x="5" y="62"/>
                  <a:pt x="5" y="62"/>
                </a:cubicBezTo>
                <a:cubicBezTo>
                  <a:pt x="5" y="59"/>
                  <a:pt x="5" y="59"/>
                  <a:pt x="5" y="59"/>
                </a:cubicBezTo>
                <a:cubicBezTo>
                  <a:pt x="5" y="58"/>
                  <a:pt x="6" y="57"/>
                  <a:pt x="8" y="57"/>
                </a:cubicBezTo>
                <a:cubicBezTo>
                  <a:pt x="10" y="57"/>
                  <a:pt x="10" y="57"/>
                  <a:pt x="10" y="57"/>
                </a:cubicBezTo>
                <a:cubicBezTo>
                  <a:pt x="10" y="26"/>
                  <a:pt x="10" y="26"/>
                  <a:pt x="10" y="26"/>
                </a:cubicBezTo>
                <a:lnTo>
                  <a:pt x="20"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49164" name="稻壳儿小白白(http://dwz.cn/Wu2UP)"/>
          <p:cNvSpPr>
            <a:spLocks noChangeArrowheads="1"/>
          </p:cNvSpPr>
          <p:nvPr/>
        </p:nvSpPr>
        <p:spPr bwMode="auto">
          <a:xfrm>
            <a:off x="1758952" y="2466979"/>
            <a:ext cx="1217613" cy="1217613"/>
          </a:xfrm>
          <a:prstGeom prst="ellipse">
            <a:avLst/>
          </a:pr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49165" name="稻壳儿小白白(http://dwz.cn/Wu2UP)"/>
          <p:cNvSpPr>
            <a:spLocks noEditPoints="1"/>
          </p:cNvSpPr>
          <p:nvPr/>
        </p:nvSpPr>
        <p:spPr bwMode="auto">
          <a:xfrm>
            <a:off x="1998663" y="2832104"/>
            <a:ext cx="736600" cy="487363"/>
          </a:xfrm>
          <a:custGeom>
            <a:avLst/>
            <a:gdLst>
              <a:gd name="T0" fmla="*/ 2147483646 w 77"/>
              <a:gd name="T1" fmla="*/ 2147483646 h 51"/>
              <a:gd name="T2" fmla="*/ 2147483646 w 77"/>
              <a:gd name="T3" fmla="*/ 2147483646 h 51"/>
              <a:gd name="T4" fmla="*/ 2147483646 w 77"/>
              <a:gd name="T5" fmla="*/ 2147483646 h 51"/>
              <a:gd name="T6" fmla="*/ 549073119 w 77"/>
              <a:gd name="T7" fmla="*/ 2147483646 h 51"/>
              <a:gd name="T8" fmla="*/ 0 w 77"/>
              <a:gd name="T9" fmla="*/ 2147483646 h 51"/>
              <a:gd name="T10" fmla="*/ 0 w 77"/>
              <a:gd name="T11" fmla="*/ 2147483646 h 51"/>
              <a:gd name="T12" fmla="*/ 549073119 w 77"/>
              <a:gd name="T13" fmla="*/ 2147483646 h 51"/>
              <a:gd name="T14" fmla="*/ 2147483646 w 77"/>
              <a:gd name="T15" fmla="*/ 2147483646 h 51"/>
              <a:gd name="T16" fmla="*/ 2147483646 w 77"/>
              <a:gd name="T17" fmla="*/ 2147483646 h 51"/>
              <a:gd name="T18" fmla="*/ 915125055 w 77"/>
              <a:gd name="T19" fmla="*/ 2147483646 h 51"/>
              <a:gd name="T20" fmla="*/ 915125055 w 77"/>
              <a:gd name="T21" fmla="*/ 547920242 h 51"/>
              <a:gd name="T22" fmla="*/ 1464207740 w 77"/>
              <a:gd name="T23" fmla="*/ 0 h 51"/>
              <a:gd name="T24" fmla="*/ 2147483646 w 77"/>
              <a:gd name="T25" fmla="*/ 0 h 51"/>
              <a:gd name="T26" fmla="*/ 2147483646 w 77"/>
              <a:gd name="T27" fmla="*/ 547920242 h 51"/>
              <a:gd name="T28" fmla="*/ 2147483646 w 77"/>
              <a:gd name="T29" fmla="*/ 2147483646 h 51"/>
              <a:gd name="T30" fmla="*/ 2147483646 w 77"/>
              <a:gd name="T31" fmla="*/ 2147483646 h 51"/>
              <a:gd name="T32" fmla="*/ 1464207740 w 77"/>
              <a:gd name="T33" fmla="*/ 2147483646 h 51"/>
              <a:gd name="T34" fmla="*/ 915125055 w 77"/>
              <a:gd name="T35" fmla="*/ 2147483646 h 51"/>
              <a:gd name="T36" fmla="*/ 1372697148 w 77"/>
              <a:gd name="T37" fmla="*/ 2147483646 h 51"/>
              <a:gd name="T38" fmla="*/ 1464207740 w 77"/>
              <a:gd name="T39" fmla="*/ 2147483646 h 51"/>
              <a:gd name="T40" fmla="*/ 2147483646 w 77"/>
              <a:gd name="T41" fmla="*/ 2147483646 h 51"/>
              <a:gd name="T42" fmla="*/ 2147483646 w 77"/>
              <a:gd name="T43" fmla="*/ 2147483646 h 51"/>
              <a:gd name="T44" fmla="*/ 2147483646 w 77"/>
              <a:gd name="T45" fmla="*/ 547920242 h 51"/>
              <a:gd name="T46" fmla="*/ 2147483646 w 77"/>
              <a:gd name="T47" fmla="*/ 456601794 h 51"/>
              <a:gd name="T48" fmla="*/ 1464207740 w 77"/>
              <a:gd name="T49" fmla="*/ 456601794 h 51"/>
              <a:gd name="T50" fmla="*/ 1372697148 w 77"/>
              <a:gd name="T51" fmla="*/ 547920242 h 51"/>
              <a:gd name="T52" fmla="*/ 1372697148 w 77"/>
              <a:gd name="T53" fmla="*/ 2147483646 h 51"/>
              <a:gd name="T54" fmla="*/ 2147483646 w 77"/>
              <a:gd name="T55" fmla="*/ 2147483646 h 51"/>
              <a:gd name="T56" fmla="*/ 2147483646 w 77"/>
              <a:gd name="T57" fmla="*/ 2147483646 h 51"/>
              <a:gd name="T58" fmla="*/ 2147483646 w 77"/>
              <a:gd name="T59" fmla="*/ 2147483646 h 51"/>
              <a:gd name="T60" fmla="*/ 2147483646 w 77"/>
              <a:gd name="T61" fmla="*/ 2147483646 h 51"/>
              <a:gd name="T62" fmla="*/ 2147483646 w 77"/>
              <a:gd name="T63" fmla="*/ 2147483646 h 51"/>
              <a:gd name="T64" fmla="*/ 2147483646 w 77"/>
              <a:gd name="T65" fmla="*/ 2147483646 h 51"/>
              <a:gd name="T66" fmla="*/ 2147483646 w 77"/>
              <a:gd name="T67" fmla="*/ 2147483646 h 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49166" name="稻壳儿小白白(http://dwz.cn/Wu2UP)"/>
          <p:cNvSpPr>
            <a:spLocks noChangeArrowheads="1"/>
          </p:cNvSpPr>
          <p:nvPr/>
        </p:nvSpPr>
        <p:spPr bwMode="auto">
          <a:xfrm>
            <a:off x="6419852" y="5184779"/>
            <a:ext cx="1217613" cy="1217613"/>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49167" name="稻壳儿小白白(http://dwz.cn/Wu2UP)"/>
          <p:cNvSpPr>
            <a:spLocks noChangeAspect="1"/>
          </p:cNvSpPr>
          <p:nvPr/>
        </p:nvSpPr>
        <p:spPr bwMode="auto">
          <a:xfrm>
            <a:off x="6842125" y="5440367"/>
            <a:ext cx="374651" cy="706437"/>
          </a:xfrm>
          <a:custGeom>
            <a:avLst/>
            <a:gdLst>
              <a:gd name="T0" fmla="*/ 2147483646 w 36"/>
              <a:gd name="T1" fmla="*/ 2147483646 h 68"/>
              <a:gd name="T2" fmla="*/ 2147483646 w 36"/>
              <a:gd name="T3" fmla="*/ 2147483646 h 68"/>
              <a:gd name="T4" fmla="*/ 2147483646 w 36"/>
              <a:gd name="T5" fmla="*/ 2147483646 h 68"/>
              <a:gd name="T6" fmla="*/ 1732870726 w 36"/>
              <a:gd name="T7" fmla="*/ 2147483646 h 68"/>
              <a:gd name="T8" fmla="*/ 1624565656 w 36"/>
              <a:gd name="T9" fmla="*/ 2147483646 h 68"/>
              <a:gd name="T10" fmla="*/ 1624565656 w 36"/>
              <a:gd name="T11" fmla="*/ 2147483646 h 68"/>
              <a:gd name="T12" fmla="*/ 108305071 w 36"/>
              <a:gd name="T13" fmla="*/ 2147483646 h 68"/>
              <a:gd name="T14" fmla="*/ 108305071 w 36"/>
              <a:gd name="T15" fmla="*/ 2147483646 h 68"/>
              <a:gd name="T16" fmla="*/ 541525354 w 36"/>
              <a:gd name="T17" fmla="*/ 2147483646 h 68"/>
              <a:gd name="T18" fmla="*/ 649830425 w 36"/>
              <a:gd name="T19" fmla="*/ 2147483646 h 68"/>
              <a:gd name="T20" fmla="*/ 649830425 w 36"/>
              <a:gd name="T21" fmla="*/ 2147483646 h 68"/>
              <a:gd name="T22" fmla="*/ 2057785939 w 36"/>
              <a:gd name="T23" fmla="*/ 2147483646 h 68"/>
              <a:gd name="T24" fmla="*/ 2147483646 w 36"/>
              <a:gd name="T25" fmla="*/ 2147483646 h 68"/>
              <a:gd name="T26" fmla="*/ 1841175797 w 36"/>
              <a:gd name="T27" fmla="*/ 2147483646 h 68"/>
              <a:gd name="T28" fmla="*/ 108305071 w 36"/>
              <a:gd name="T29" fmla="*/ 2147483646 h 68"/>
              <a:gd name="T30" fmla="*/ 1624565656 w 36"/>
              <a:gd name="T31" fmla="*/ 863411457 h 68"/>
              <a:gd name="T32" fmla="*/ 1624565656 w 36"/>
              <a:gd name="T33" fmla="*/ 107929029 h 68"/>
              <a:gd name="T34" fmla="*/ 1732870726 w 36"/>
              <a:gd name="T35" fmla="*/ 0 h 68"/>
              <a:gd name="T36" fmla="*/ 2147483646 w 36"/>
              <a:gd name="T37" fmla="*/ 0 h 68"/>
              <a:gd name="T38" fmla="*/ 2147483646 w 36"/>
              <a:gd name="T39" fmla="*/ 107929029 h 68"/>
              <a:gd name="T40" fmla="*/ 2147483646 w 36"/>
              <a:gd name="T41" fmla="*/ 863411457 h 68"/>
              <a:gd name="T42" fmla="*/ 2147483646 w 36"/>
              <a:gd name="T43" fmla="*/ 1403046215 h 68"/>
              <a:gd name="T44" fmla="*/ 2147483646 w 36"/>
              <a:gd name="T45" fmla="*/ 1510975244 h 68"/>
              <a:gd name="T46" fmla="*/ 2147483646 w 36"/>
              <a:gd name="T47" fmla="*/ 2147483646 h 68"/>
              <a:gd name="T48" fmla="*/ 2147483646 w 36"/>
              <a:gd name="T49" fmla="*/ 2147483646 h 68"/>
              <a:gd name="T50" fmla="*/ 2147483646 w 36"/>
              <a:gd name="T51" fmla="*/ 2147483646 h 68"/>
              <a:gd name="T52" fmla="*/ 2057785939 w 36"/>
              <a:gd name="T53" fmla="*/ 1726822914 h 68"/>
              <a:gd name="T54" fmla="*/ 1191345372 w 36"/>
              <a:gd name="T55" fmla="*/ 2147483646 h 68"/>
              <a:gd name="T56" fmla="*/ 2147483646 w 36"/>
              <a:gd name="T57" fmla="*/ 2147483646 h 68"/>
              <a:gd name="T58" fmla="*/ 2147483646 w 36"/>
              <a:gd name="T59" fmla="*/ 2147483646 h 68"/>
              <a:gd name="T60" fmla="*/ 2147483646 w 36"/>
              <a:gd name="T61" fmla="*/ 2147483646 h 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49168" name="稻壳儿小白白(http://dwz.cn/Wu2UP)"/>
          <p:cNvSpPr>
            <a:spLocks noChangeArrowheads="1"/>
          </p:cNvSpPr>
          <p:nvPr/>
        </p:nvSpPr>
        <p:spPr bwMode="auto">
          <a:xfrm>
            <a:off x="1758952" y="3825879"/>
            <a:ext cx="1217613" cy="1217613"/>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49169" name="稻壳儿小白白(http://dwz.cn/Wu2UP)"/>
          <p:cNvSpPr>
            <a:spLocks noChangeAspect="1" noEditPoints="1"/>
          </p:cNvSpPr>
          <p:nvPr/>
        </p:nvSpPr>
        <p:spPr bwMode="auto">
          <a:xfrm rot="-5400000">
            <a:off x="2097882" y="4161635"/>
            <a:ext cx="539750" cy="547687"/>
          </a:xfrm>
          <a:custGeom>
            <a:avLst/>
            <a:gdLst>
              <a:gd name="T0" fmla="*/ 1687363228 w 67"/>
              <a:gd name="T1" fmla="*/ 2147483646 h 68"/>
              <a:gd name="T2" fmla="*/ 908584537 w 67"/>
              <a:gd name="T3" fmla="*/ 2147483646 h 68"/>
              <a:gd name="T4" fmla="*/ 843685642 w 67"/>
              <a:gd name="T5" fmla="*/ 2147483646 h 68"/>
              <a:gd name="T6" fmla="*/ 778786746 w 67"/>
              <a:gd name="T7" fmla="*/ 2147483646 h 68"/>
              <a:gd name="T8" fmla="*/ 0 w 67"/>
              <a:gd name="T9" fmla="*/ 2147483646 h 68"/>
              <a:gd name="T10" fmla="*/ 0 w 67"/>
              <a:gd name="T11" fmla="*/ 2147483646 h 68"/>
              <a:gd name="T12" fmla="*/ 64898896 w 67"/>
              <a:gd name="T13" fmla="*/ 2147483646 h 68"/>
              <a:gd name="T14" fmla="*/ 519191164 w 67"/>
              <a:gd name="T15" fmla="*/ 2147483646 h 68"/>
              <a:gd name="T16" fmla="*/ 519191164 w 67"/>
              <a:gd name="T17" fmla="*/ 64868693 h 68"/>
              <a:gd name="T18" fmla="*/ 648988955 w 67"/>
              <a:gd name="T19" fmla="*/ 0 h 68"/>
              <a:gd name="T20" fmla="*/ 1103273168 w 67"/>
              <a:gd name="T21" fmla="*/ 0 h 68"/>
              <a:gd name="T22" fmla="*/ 1168172063 w 67"/>
              <a:gd name="T23" fmla="*/ 64868693 h 68"/>
              <a:gd name="T24" fmla="*/ 1168172063 w 67"/>
              <a:gd name="T25" fmla="*/ 2147483646 h 68"/>
              <a:gd name="T26" fmla="*/ 1622464332 w 67"/>
              <a:gd name="T27" fmla="*/ 2147483646 h 68"/>
              <a:gd name="T28" fmla="*/ 1752262123 w 67"/>
              <a:gd name="T29" fmla="*/ 2147483646 h 68"/>
              <a:gd name="T30" fmla="*/ 1687363228 w 67"/>
              <a:gd name="T31" fmla="*/ 2147483646 h 68"/>
              <a:gd name="T32" fmla="*/ 2147483646 w 67"/>
              <a:gd name="T33" fmla="*/ 518965649 h 68"/>
              <a:gd name="T34" fmla="*/ 2147483646 w 67"/>
              <a:gd name="T35" fmla="*/ 583834342 h 68"/>
              <a:gd name="T36" fmla="*/ 2147483646 w 67"/>
              <a:gd name="T37" fmla="*/ 583834342 h 68"/>
              <a:gd name="T38" fmla="*/ 2141655496 w 67"/>
              <a:gd name="T39" fmla="*/ 518965649 h 68"/>
              <a:gd name="T40" fmla="*/ 2141655496 w 67"/>
              <a:gd name="T41" fmla="*/ 64868693 h 68"/>
              <a:gd name="T42" fmla="*/ 2147483646 w 67"/>
              <a:gd name="T43" fmla="*/ 0 h 68"/>
              <a:gd name="T44" fmla="*/ 2147483646 w 67"/>
              <a:gd name="T45" fmla="*/ 0 h 68"/>
              <a:gd name="T46" fmla="*/ 2147483646 w 67"/>
              <a:gd name="T47" fmla="*/ 64868693 h 68"/>
              <a:gd name="T48" fmla="*/ 2147483646 w 67"/>
              <a:gd name="T49" fmla="*/ 518965649 h 68"/>
              <a:gd name="T50" fmla="*/ 2147483646 w 67"/>
              <a:gd name="T51" fmla="*/ 1816371719 h 68"/>
              <a:gd name="T52" fmla="*/ 2147483646 w 67"/>
              <a:gd name="T53" fmla="*/ 1881240411 h 68"/>
              <a:gd name="T54" fmla="*/ 2147483646 w 67"/>
              <a:gd name="T55" fmla="*/ 1881240411 h 68"/>
              <a:gd name="T56" fmla="*/ 2141655496 w 67"/>
              <a:gd name="T57" fmla="*/ 1816371719 h 68"/>
              <a:gd name="T58" fmla="*/ 2141655496 w 67"/>
              <a:gd name="T59" fmla="*/ 1297406069 h 68"/>
              <a:gd name="T60" fmla="*/ 2147483646 w 67"/>
              <a:gd name="T61" fmla="*/ 1232537377 h 68"/>
              <a:gd name="T62" fmla="*/ 2147483646 w 67"/>
              <a:gd name="T63" fmla="*/ 1232537377 h 68"/>
              <a:gd name="T64" fmla="*/ 2147483646 w 67"/>
              <a:gd name="T65" fmla="*/ 1297406069 h 68"/>
              <a:gd name="T66" fmla="*/ 2147483646 w 67"/>
              <a:gd name="T67" fmla="*/ 1816371719 h 68"/>
              <a:gd name="T68" fmla="*/ 2147483646 w 67"/>
              <a:gd name="T69" fmla="*/ 2147483646 h 68"/>
              <a:gd name="T70" fmla="*/ 2147483646 w 67"/>
              <a:gd name="T71" fmla="*/ 2147483646 h 68"/>
              <a:gd name="T72" fmla="*/ 2147483646 w 67"/>
              <a:gd name="T73" fmla="*/ 2147483646 h 68"/>
              <a:gd name="T74" fmla="*/ 2141655496 w 67"/>
              <a:gd name="T75" fmla="*/ 2147483646 h 68"/>
              <a:gd name="T76" fmla="*/ 2141655496 w 67"/>
              <a:gd name="T77" fmla="*/ 2147483646 h 68"/>
              <a:gd name="T78" fmla="*/ 2147483646 w 67"/>
              <a:gd name="T79" fmla="*/ 2147483646 h 68"/>
              <a:gd name="T80" fmla="*/ 2147483646 w 67"/>
              <a:gd name="T81" fmla="*/ 2147483646 h 68"/>
              <a:gd name="T82" fmla="*/ 2147483646 w 67"/>
              <a:gd name="T83" fmla="*/ 2147483646 h 68"/>
              <a:gd name="T84" fmla="*/ 2147483646 w 67"/>
              <a:gd name="T85" fmla="*/ 2147483646 h 68"/>
              <a:gd name="T86" fmla="*/ 2147483646 w 67"/>
              <a:gd name="T87" fmla="*/ 2147483646 h 68"/>
              <a:gd name="T88" fmla="*/ 2147483646 w 67"/>
              <a:gd name="T89" fmla="*/ 2147483646 h 68"/>
              <a:gd name="T90" fmla="*/ 2147483646 w 67"/>
              <a:gd name="T91" fmla="*/ 2147483646 h 68"/>
              <a:gd name="T92" fmla="*/ 2141655496 w 67"/>
              <a:gd name="T93" fmla="*/ 2147483646 h 68"/>
              <a:gd name="T94" fmla="*/ 2141655496 w 67"/>
              <a:gd name="T95" fmla="*/ 2147483646 h 68"/>
              <a:gd name="T96" fmla="*/ 2147483646 w 67"/>
              <a:gd name="T97" fmla="*/ 2147483646 h 68"/>
              <a:gd name="T98" fmla="*/ 2147483646 w 67"/>
              <a:gd name="T99" fmla="*/ 2147483646 h 68"/>
              <a:gd name="T100" fmla="*/ 2147483646 w 67"/>
              <a:gd name="T101" fmla="*/ 2147483646 h 68"/>
              <a:gd name="T102" fmla="*/ 2147483646 w 67"/>
              <a:gd name="T103" fmla="*/ 2147483646 h 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68">
                <a:moveTo>
                  <a:pt x="26" y="55"/>
                </a:moveTo>
                <a:cubicBezTo>
                  <a:pt x="14" y="67"/>
                  <a:pt x="14" y="67"/>
                  <a:pt x="14" y="67"/>
                </a:cubicBezTo>
                <a:cubicBezTo>
                  <a:pt x="14" y="68"/>
                  <a:pt x="14" y="68"/>
                  <a:pt x="13" y="68"/>
                </a:cubicBezTo>
                <a:cubicBezTo>
                  <a:pt x="13" y="68"/>
                  <a:pt x="13" y="68"/>
                  <a:pt x="12" y="67"/>
                </a:cubicBezTo>
                <a:cubicBezTo>
                  <a:pt x="0" y="55"/>
                  <a:pt x="0" y="55"/>
                  <a:pt x="0" y="55"/>
                </a:cubicBezTo>
                <a:cubicBezTo>
                  <a:pt x="0" y="55"/>
                  <a:pt x="0" y="54"/>
                  <a:pt x="0" y="54"/>
                </a:cubicBezTo>
                <a:cubicBezTo>
                  <a:pt x="0" y="53"/>
                  <a:pt x="1" y="53"/>
                  <a:pt x="1" y="53"/>
                </a:cubicBezTo>
                <a:cubicBezTo>
                  <a:pt x="8" y="53"/>
                  <a:pt x="8" y="53"/>
                  <a:pt x="8" y="53"/>
                </a:cubicBezTo>
                <a:cubicBezTo>
                  <a:pt x="8" y="1"/>
                  <a:pt x="8" y="1"/>
                  <a:pt x="8" y="1"/>
                </a:cubicBezTo>
                <a:cubicBezTo>
                  <a:pt x="8" y="0"/>
                  <a:pt x="9" y="0"/>
                  <a:pt x="10" y="0"/>
                </a:cubicBezTo>
                <a:cubicBezTo>
                  <a:pt x="17" y="0"/>
                  <a:pt x="17" y="0"/>
                  <a:pt x="17" y="0"/>
                </a:cubicBezTo>
                <a:cubicBezTo>
                  <a:pt x="18" y="0"/>
                  <a:pt x="18" y="0"/>
                  <a:pt x="18" y="1"/>
                </a:cubicBezTo>
                <a:cubicBezTo>
                  <a:pt x="18" y="53"/>
                  <a:pt x="18" y="53"/>
                  <a:pt x="18" y="53"/>
                </a:cubicBezTo>
                <a:cubicBezTo>
                  <a:pt x="25" y="53"/>
                  <a:pt x="25" y="53"/>
                  <a:pt x="25" y="53"/>
                </a:cubicBezTo>
                <a:cubicBezTo>
                  <a:pt x="26" y="53"/>
                  <a:pt x="27" y="54"/>
                  <a:pt x="27" y="54"/>
                </a:cubicBezTo>
                <a:cubicBezTo>
                  <a:pt x="27" y="55"/>
                  <a:pt x="27" y="55"/>
                  <a:pt x="26" y="55"/>
                </a:cubicBezTo>
                <a:close/>
                <a:moveTo>
                  <a:pt x="67" y="8"/>
                </a:moveTo>
                <a:cubicBezTo>
                  <a:pt x="67" y="9"/>
                  <a:pt x="66" y="9"/>
                  <a:pt x="66" y="9"/>
                </a:cubicBezTo>
                <a:cubicBezTo>
                  <a:pt x="34" y="9"/>
                  <a:pt x="34" y="9"/>
                  <a:pt x="34" y="9"/>
                </a:cubicBezTo>
                <a:cubicBezTo>
                  <a:pt x="33" y="9"/>
                  <a:pt x="33" y="9"/>
                  <a:pt x="33" y="8"/>
                </a:cubicBezTo>
                <a:cubicBezTo>
                  <a:pt x="33" y="1"/>
                  <a:pt x="33" y="1"/>
                  <a:pt x="33" y="1"/>
                </a:cubicBezTo>
                <a:cubicBezTo>
                  <a:pt x="33" y="0"/>
                  <a:pt x="33" y="0"/>
                  <a:pt x="34" y="0"/>
                </a:cubicBezTo>
                <a:cubicBezTo>
                  <a:pt x="66" y="0"/>
                  <a:pt x="66" y="0"/>
                  <a:pt x="66" y="0"/>
                </a:cubicBezTo>
                <a:cubicBezTo>
                  <a:pt x="66" y="0"/>
                  <a:pt x="67" y="0"/>
                  <a:pt x="67" y="1"/>
                </a:cubicBezTo>
                <a:lnTo>
                  <a:pt x="67" y="8"/>
                </a:lnTo>
                <a:close/>
                <a:moveTo>
                  <a:pt x="60" y="28"/>
                </a:moveTo>
                <a:cubicBezTo>
                  <a:pt x="60" y="28"/>
                  <a:pt x="59" y="29"/>
                  <a:pt x="58" y="29"/>
                </a:cubicBezTo>
                <a:cubicBezTo>
                  <a:pt x="34" y="29"/>
                  <a:pt x="34" y="29"/>
                  <a:pt x="34" y="29"/>
                </a:cubicBezTo>
                <a:cubicBezTo>
                  <a:pt x="33" y="29"/>
                  <a:pt x="33" y="28"/>
                  <a:pt x="33" y="28"/>
                </a:cubicBezTo>
                <a:cubicBezTo>
                  <a:pt x="33" y="20"/>
                  <a:pt x="33" y="20"/>
                  <a:pt x="33" y="20"/>
                </a:cubicBezTo>
                <a:cubicBezTo>
                  <a:pt x="33" y="20"/>
                  <a:pt x="33" y="19"/>
                  <a:pt x="34" y="19"/>
                </a:cubicBezTo>
                <a:cubicBezTo>
                  <a:pt x="58" y="19"/>
                  <a:pt x="58" y="19"/>
                  <a:pt x="58" y="19"/>
                </a:cubicBezTo>
                <a:cubicBezTo>
                  <a:pt x="59" y="19"/>
                  <a:pt x="60" y="20"/>
                  <a:pt x="60" y="20"/>
                </a:cubicBezTo>
                <a:lnTo>
                  <a:pt x="60" y="28"/>
                </a:lnTo>
                <a:close/>
                <a:moveTo>
                  <a:pt x="52" y="47"/>
                </a:moveTo>
                <a:cubicBezTo>
                  <a:pt x="52" y="48"/>
                  <a:pt x="52" y="48"/>
                  <a:pt x="51" y="48"/>
                </a:cubicBezTo>
                <a:cubicBezTo>
                  <a:pt x="34" y="48"/>
                  <a:pt x="34" y="48"/>
                  <a:pt x="34" y="48"/>
                </a:cubicBezTo>
                <a:cubicBezTo>
                  <a:pt x="33" y="48"/>
                  <a:pt x="33" y="48"/>
                  <a:pt x="33" y="47"/>
                </a:cubicBezTo>
                <a:cubicBezTo>
                  <a:pt x="33" y="40"/>
                  <a:pt x="33" y="40"/>
                  <a:pt x="33" y="40"/>
                </a:cubicBezTo>
                <a:cubicBezTo>
                  <a:pt x="33" y="39"/>
                  <a:pt x="33" y="39"/>
                  <a:pt x="34" y="39"/>
                </a:cubicBezTo>
                <a:cubicBezTo>
                  <a:pt x="51" y="39"/>
                  <a:pt x="51" y="39"/>
                  <a:pt x="51" y="39"/>
                </a:cubicBezTo>
                <a:cubicBezTo>
                  <a:pt x="52" y="39"/>
                  <a:pt x="52" y="39"/>
                  <a:pt x="52" y="40"/>
                </a:cubicBezTo>
                <a:lnTo>
                  <a:pt x="52" y="47"/>
                </a:lnTo>
                <a:close/>
                <a:moveTo>
                  <a:pt x="45" y="67"/>
                </a:moveTo>
                <a:cubicBezTo>
                  <a:pt x="45" y="67"/>
                  <a:pt x="44" y="68"/>
                  <a:pt x="44" y="68"/>
                </a:cubicBezTo>
                <a:cubicBezTo>
                  <a:pt x="34" y="68"/>
                  <a:pt x="34" y="68"/>
                  <a:pt x="34" y="68"/>
                </a:cubicBezTo>
                <a:cubicBezTo>
                  <a:pt x="33" y="68"/>
                  <a:pt x="33" y="67"/>
                  <a:pt x="33" y="67"/>
                </a:cubicBezTo>
                <a:cubicBezTo>
                  <a:pt x="33" y="59"/>
                  <a:pt x="33" y="59"/>
                  <a:pt x="33" y="59"/>
                </a:cubicBezTo>
                <a:cubicBezTo>
                  <a:pt x="33" y="59"/>
                  <a:pt x="33" y="58"/>
                  <a:pt x="34" y="58"/>
                </a:cubicBezTo>
                <a:cubicBezTo>
                  <a:pt x="44" y="58"/>
                  <a:pt x="44" y="58"/>
                  <a:pt x="44" y="58"/>
                </a:cubicBezTo>
                <a:cubicBezTo>
                  <a:pt x="44" y="58"/>
                  <a:pt x="45" y="59"/>
                  <a:pt x="45" y="59"/>
                </a:cubicBezTo>
                <a:lnTo>
                  <a:pt x="45" y="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49170" name="稻壳儿小白白(http://dwz.cn/Wu2UP)"/>
          <p:cNvSpPr>
            <a:spLocks noChangeArrowheads="1"/>
          </p:cNvSpPr>
          <p:nvPr/>
        </p:nvSpPr>
        <p:spPr bwMode="auto">
          <a:xfrm>
            <a:off x="6419852" y="1109667"/>
            <a:ext cx="1217613" cy="1216025"/>
          </a:xfrm>
          <a:prstGeom prst="ellipse">
            <a:avLst/>
          </a:pr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49171" name="稻壳儿小白白(http://dwz.cn/Wu2UP)"/>
          <p:cNvSpPr>
            <a:spLocks noEditPoints="1"/>
          </p:cNvSpPr>
          <p:nvPr/>
        </p:nvSpPr>
        <p:spPr bwMode="auto">
          <a:xfrm>
            <a:off x="6756402" y="1423989"/>
            <a:ext cx="544513" cy="585787"/>
          </a:xfrm>
          <a:custGeom>
            <a:avLst/>
            <a:gdLst>
              <a:gd name="T0" fmla="*/ 2147483646 w 55"/>
              <a:gd name="T1" fmla="*/ 2147483646 h 59"/>
              <a:gd name="T2" fmla="*/ 2147483646 w 55"/>
              <a:gd name="T3" fmla="*/ 2147483646 h 59"/>
              <a:gd name="T4" fmla="*/ 2147483646 w 55"/>
              <a:gd name="T5" fmla="*/ 2147483646 h 59"/>
              <a:gd name="T6" fmla="*/ 2147483646 w 55"/>
              <a:gd name="T7" fmla="*/ 2147483646 h 59"/>
              <a:gd name="T8" fmla="*/ 2147483646 w 55"/>
              <a:gd name="T9" fmla="*/ 2147483646 h 59"/>
              <a:gd name="T10" fmla="*/ 2147483646 w 55"/>
              <a:gd name="T11" fmla="*/ 2147483646 h 59"/>
              <a:gd name="T12" fmla="*/ 2147483646 w 55"/>
              <a:gd name="T13" fmla="*/ 2147483646 h 59"/>
              <a:gd name="T14" fmla="*/ 2147483646 w 55"/>
              <a:gd name="T15" fmla="*/ 2147483646 h 59"/>
              <a:gd name="T16" fmla="*/ 1960296301 w 55"/>
              <a:gd name="T17" fmla="*/ 2147483646 h 59"/>
              <a:gd name="T18" fmla="*/ 1470224701 w 55"/>
              <a:gd name="T19" fmla="*/ 2147483646 h 59"/>
              <a:gd name="T20" fmla="*/ 392059260 w 55"/>
              <a:gd name="T21" fmla="*/ 2147483646 h 59"/>
              <a:gd name="T22" fmla="*/ 0 w 55"/>
              <a:gd name="T23" fmla="*/ 2147483646 h 59"/>
              <a:gd name="T24" fmla="*/ 0 w 55"/>
              <a:gd name="T25" fmla="*/ 2147483646 h 59"/>
              <a:gd name="T26" fmla="*/ 392059260 w 55"/>
              <a:gd name="T27" fmla="*/ 2147483646 h 59"/>
              <a:gd name="T28" fmla="*/ 1372202461 w 55"/>
              <a:gd name="T29" fmla="*/ 2147483646 h 59"/>
              <a:gd name="T30" fmla="*/ 1862274061 w 55"/>
              <a:gd name="T31" fmla="*/ 1675807535 h 59"/>
              <a:gd name="T32" fmla="*/ 2147483646 w 55"/>
              <a:gd name="T33" fmla="*/ 1281503384 h 59"/>
              <a:gd name="T34" fmla="*/ 2147483646 w 55"/>
              <a:gd name="T35" fmla="*/ 98581002 h 59"/>
              <a:gd name="T36" fmla="*/ 2147483646 w 55"/>
              <a:gd name="T37" fmla="*/ 0 h 59"/>
              <a:gd name="T38" fmla="*/ 2147483646 w 55"/>
              <a:gd name="T39" fmla="*/ 492885153 h 59"/>
              <a:gd name="T40" fmla="*/ 2147483646 w 55"/>
              <a:gd name="T41" fmla="*/ 1084351309 h 59"/>
              <a:gd name="T42" fmla="*/ 2147483646 w 55"/>
              <a:gd name="T43" fmla="*/ 1774388537 h 59"/>
              <a:gd name="T44" fmla="*/ 2147483646 w 55"/>
              <a:gd name="T45" fmla="*/ 1774388537 h 59"/>
              <a:gd name="T46" fmla="*/ 2147483646 w 55"/>
              <a:gd name="T47" fmla="*/ 2147483646 h 59"/>
              <a:gd name="T48" fmla="*/ 2147483646 w 55"/>
              <a:gd name="T49" fmla="*/ 2147483646 h 59"/>
              <a:gd name="T50" fmla="*/ 686106180 w 55"/>
              <a:gd name="T51" fmla="*/ 2147483646 h 59"/>
              <a:gd name="T52" fmla="*/ 392059260 w 55"/>
              <a:gd name="T53" fmla="*/ 2147483646 h 59"/>
              <a:gd name="T54" fmla="*/ 686106180 w 55"/>
              <a:gd name="T55" fmla="*/ 2147483646 h 59"/>
              <a:gd name="T56" fmla="*/ 882130860 w 55"/>
              <a:gd name="T57" fmla="*/ 2147483646 h 59"/>
              <a:gd name="T58" fmla="*/ 686106180 w 55"/>
              <a:gd name="T59" fmla="*/ 2147483646 h 59"/>
              <a:gd name="T60" fmla="*/ 2147483646 w 55"/>
              <a:gd name="T61" fmla="*/ 2147483646 h 59"/>
              <a:gd name="T62" fmla="*/ 2147483646 w 55"/>
              <a:gd name="T63" fmla="*/ 2147483646 h 59"/>
              <a:gd name="T64" fmla="*/ 2147483646 w 55"/>
              <a:gd name="T65" fmla="*/ 1084351309 h 59"/>
              <a:gd name="T66" fmla="*/ 2147483646 w 55"/>
              <a:gd name="T67" fmla="*/ 492885153 h 59"/>
              <a:gd name="T68" fmla="*/ 2147483646 w 55"/>
              <a:gd name="T69" fmla="*/ 1577226533 h 59"/>
              <a:gd name="T70" fmla="*/ 2147483646 w 55"/>
              <a:gd name="T71" fmla="*/ 1872959611 h 59"/>
              <a:gd name="T72" fmla="*/ 1470224701 w 55"/>
              <a:gd name="T73" fmla="*/ 2147483646 h 59"/>
              <a:gd name="T74" fmla="*/ 1274190121 w 55"/>
              <a:gd name="T75" fmla="*/ 2147483646 h 59"/>
              <a:gd name="T76" fmla="*/ 1274190121 w 55"/>
              <a:gd name="T77" fmla="*/ 2147483646 h 59"/>
              <a:gd name="T78" fmla="*/ 1470224701 w 55"/>
              <a:gd name="T79" fmla="*/ 2147483646 h 59"/>
              <a:gd name="T80" fmla="*/ 2147483646 w 55"/>
              <a:gd name="T81" fmla="*/ 2147483646 h 59"/>
              <a:gd name="T82" fmla="*/ 2147483646 w 55"/>
              <a:gd name="T83" fmla="*/ 2147483646 h 59"/>
              <a:gd name="T84" fmla="*/ 2147483646 w 55"/>
              <a:gd name="T85" fmla="*/ 2147483646 h 59"/>
              <a:gd name="T86" fmla="*/ 2147483646 w 55"/>
              <a:gd name="T87" fmla="*/ 2147483646 h 59"/>
              <a:gd name="T88" fmla="*/ 2147483646 w 55"/>
              <a:gd name="T89" fmla="*/ 2147483646 h 59"/>
              <a:gd name="T90" fmla="*/ 2147483646 w 55"/>
              <a:gd name="T91" fmla="*/ 2147483646 h 59"/>
              <a:gd name="T92" fmla="*/ 2147483646 w 55"/>
              <a:gd name="T93" fmla="*/ 2147483646 h 59"/>
              <a:gd name="T94" fmla="*/ 2147483646 w 55"/>
              <a:gd name="T95" fmla="*/ 2147483646 h 59"/>
              <a:gd name="T96" fmla="*/ 2147483646 w 55"/>
              <a:gd name="T97" fmla="*/ 2147483646 h 59"/>
              <a:gd name="T98" fmla="*/ 2147483646 w 55"/>
              <a:gd name="T99" fmla="*/ 2147483646 h 59"/>
              <a:gd name="T100" fmla="*/ 2147483646 w 55"/>
              <a:gd name="T101" fmla="*/ 2147483646 h 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49172" name="稻壳儿小白白(http://dwz.cn/Wu2UP)"/>
          <p:cNvSpPr>
            <a:spLocks noChangeArrowheads="1"/>
          </p:cNvSpPr>
          <p:nvPr/>
        </p:nvSpPr>
        <p:spPr bwMode="auto">
          <a:xfrm>
            <a:off x="1758952" y="5184779"/>
            <a:ext cx="1217613" cy="1217613"/>
          </a:xfrm>
          <a:prstGeom prst="ellipse">
            <a:avLst/>
          </a:pr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49173" name="稻壳儿小白白(http://dwz.cn/Wu2UP)"/>
          <p:cNvSpPr>
            <a:spLocks noEditPoints="1"/>
          </p:cNvSpPr>
          <p:nvPr/>
        </p:nvSpPr>
        <p:spPr bwMode="auto">
          <a:xfrm>
            <a:off x="2097090" y="5394329"/>
            <a:ext cx="541337" cy="798513"/>
          </a:xfrm>
          <a:custGeom>
            <a:avLst/>
            <a:gdLst>
              <a:gd name="T0" fmla="*/ 2147483646 w 42"/>
              <a:gd name="T1" fmla="*/ 2147483646 h 62"/>
              <a:gd name="T2" fmla="*/ 2147483646 w 42"/>
              <a:gd name="T3" fmla="*/ 2147483646 h 62"/>
              <a:gd name="T4" fmla="*/ 2147483646 w 42"/>
              <a:gd name="T5" fmla="*/ 2147483646 h 62"/>
              <a:gd name="T6" fmla="*/ 2147483646 w 42"/>
              <a:gd name="T7" fmla="*/ 2147483646 h 62"/>
              <a:gd name="T8" fmla="*/ 2147483646 w 42"/>
              <a:gd name="T9" fmla="*/ 2147483646 h 62"/>
              <a:gd name="T10" fmla="*/ 2147483646 w 42"/>
              <a:gd name="T11" fmla="*/ 2147483646 h 62"/>
              <a:gd name="T12" fmla="*/ 2147483646 w 42"/>
              <a:gd name="T13" fmla="*/ 2147483646 h 62"/>
              <a:gd name="T14" fmla="*/ 2147483646 w 42"/>
              <a:gd name="T15" fmla="*/ 2147483646 h 62"/>
              <a:gd name="T16" fmla="*/ 2147483646 w 42"/>
              <a:gd name="T17" fmla="*/ 2147483646 h 62"/>
              <a:gd name="T18" fmla="*/ 2147483646 w 42"/>
              <a:gd name="T19" fmla="*/ 2147483646 h 62"/>
              <a:gd name="T20" fmla="*/ 1827386155 w 42"/>
              <a:gd name="T21" fmla="*/ 2147483646 h 62"/>
              <a:gd name="T22" fmla="*/ 1827386155 w 42"/>
              <a:gd name="T23" fmla="*/ 2147483646 h 62"/>
              <a:gd name="T24" fmla="*/ 1495134127 w 42"/>
              <a:gd name="T25" fmla="*/ 2147483646 h 62"/>
              <a:gd name="T26" fmla="*/ 1661260141 w 42"/>
              <a:gd name="T27" fmla="*/ 2147483646 h 62"/>
              <a:gd name="T28" fmla="*/ 1495134127 w 42"/>
              <a:gd name="T29" fmla="*/ 2147483646 h 62"/>
              <a:gd name="T30" fmla="*/ 1827386155 w 42"/>
              <a:gd name="T31" fmla="*/ 2147483646 h 62"/>
              <a:gd name="T32" fmla="*/ 830630071 w 42"/>
              <a:gd name="T33" fmla="*/ 2147483646 h 62"/>
              <a:gd name="T34" fmla="*/ 0 w 42"/>
              <a:gd name="T35" fmla="*/ 2147483646 h 62"/>
              <a:gd name="T36" fmla="*/ 2147483646 w 42"/>
              <a:gd name="T37" fmla="*/ 0 h 62"/>
              <a:gd name="T38" fmla="*/ 2147483646 w 42"/>
              <a:gd name="T39" fmla="*/ 2147483646 h 62"/>
              <a:gd name="T40" fmla="*/ 2147483646 w 42"/>
              <a:gd name="T41" fmla="*/ 2147483646 h 62"/>
              <a:gd name="T42" fmla="*/ 2147483646 w 42"/>
              <a:gd name="T43" fmla="*/ 995243421 h 62"/>
              <a:gd name="T44" fmla="*/ 996756085 w 42"/>
              <a:gd name="T45" fmla="*/ 2147483646 h 62"/>
              <a:gd name="T46" fmla="*/ 1329008113 w 42"/>
              <a:gd name="T47" fmla="*/ 2147483646 h 62"/>
              <a:gd name="T48" fmla="*/ 1827386155 w 42"/>
              <a:gd name="T49" fmla="*/ 2147483646 h 62"/>
              <a:gd name="T50" fmla="*/ 2147483646 w 42"/>
              <a:gd name="T51" fmla="*/ 2147483646 h 62"/>
              <a:gd name="T52" fmla="*/ 2147483646 w 42"/>
              <a:gd name="T53" fmla="*/ 2147483646 h 62"/>
              <a:gd name="T54" fmla="*/ 2147483646 w 42"/>
              <a:gd name="T55" fmla="*/ 2147483646 h 62"/>
              <a:gd name="T56" fmla="*/ 2147483646 w 42"/>
              <a:gd name="T57" fmla="*/ 2147483646 h 62"/>
              <a:gd name="T58" fmla="*/ 2147483646 w 42"/>
              <a:gd name="T59" fmla="*/ 2147483646 h 62"/>
              <a:gd name="T60" fmla="*/ 2147483646 w 42"/>
              <a:gd name="T61" fmla="*/ 995243421 h 62"/>
              <a:gd name="T62" fmla="*/ 2147483646 w 42"/>
              <a:gd name="T63" fmla="*/ 2147483646 h 62"/>
              <a:gd name="T64" fmla="*/ 2147483646 w 42"/>
              <a:gd name="T65" fmla="*/ 2147483646 h 62"/>
              <a:gd name="T66" fmla="*/ 2147483646 w 42"/>
              <a:gd name="T67" fmla="*/ 2147483646 h 62"/>
              <a:gd name="T68" fmla="*/ 2147483646 w 42"/>
              <a:gd name="T69" fmla="*/ 2147483646 h 62"/>
              <a:gd name="T70" fmla="*/ 2147483646 w 42"/>
              <a:gd name="T71" fmla="*/ 1990499720 h 62"/>
              <a:gd name="T72" fmla="*/ 2147483646 w 42"/>
              <a:gd name="T73" fmla="*/ 2147483646 h 62"/>
              <a:gd name="T74" fmla="*/ 2147483646 w 42"/>
              <a:gd name="T75" fmla="*/ 2147483646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49174" name="稻壳儿小白白(http://dwz.cn/Wu2UP)"/>
          <p:cNvSpPr>
            <a:spLocks noChangeArrowheads="1"/>
          </p:cNvSpPr>
          <p:nvPr/>
        </p:nvSpPr>
        <p:spPr bwMode="auto">
          <a:xfrm>
            <a:off x="6419852" y="3825879"/>
            <a:ext cx="1217613" cy="1217613"/>
          </a:xfrm>
          <a:prstGeom prst="ellipse">
            <a:avLst/>
          </a:pr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49175" name="稻壳儿小白白(http://dwz.cn/Wu2UP)"/>
          <p:cNvSpPr>
            <a:spLocks noEditPoints="1"/>
          </p:cNvSpPr>
          <p:nvPr/>
        </p:nvSpPr>
        <p:spPr bwMode="auto">
          <a:xfrm>
            <a:off x="6711952" y="4117979"/>
            <a:ext cx="633413" cy="633413"/>
          </a:xfrm>
          <a:custGeom>
            <a:avLst/>
            <a:gdLst>
              <a:gd name="T0" fmla="*/ 0 w 62"/>
              <a:gd name="T1" fmla="*/ 2147483646 h 62"/>
              <a:gd name="T2" fmla="*/ 2147483646 w 62"/>
              <a:gd name="T3" fmla="*/ 2147483646 h 62"/>
              <a:gd name="T4" fmla="*/ 2147483646 w 62"/>
              <a:gd name="T5" fmla="*/ 2087473840 h 62"/>
              <a:gd name="T6" fmla="*/ 2147483646 w 62"/>
              <a:gd name="T7" fmla="*/ 1983093507 h 62"/>
              <a:gd name="T8" fmla="*/ 2147483646 w 62"/>
              <a:gd name="T9" fmla="*/ 1774353274 h 62"/>
              <a:gd name="T10" fmla="*/ 2147483646 w 62"/>
              <a:gd name="T11" fmla="*/ 1565602826 h 62"/>
              <a:gd name="T12" fmla="*/ 2147483646 w 62"/>
              <a:gd name="T13" fmla="*/ 1565602826 h 62"/>
              <a:gd name="T14" fmla="*/ 2147483646 w 62"/>
              <a:gd name="T15" fmla="*/ 1461232709 h 62"/>
              <a:gd name="T16" fmla="*/ 2147483646 w 62"/>
              <a:gd name="T17" fmla="*/ 1252482260 h 62"/>
              <a:gd name="T18" fmla="*/ 2147483646 w 62"/>
              <a:gd name="T19" fmla="*/ 1669972942 h 62"/>
              <a:gd name="T20" fmla="*/ 2147483646 w 62"/>
              <a:gd name="T21" fmla="*/ 1983093507 h 62"/>
              <a:gd name="T22" fmla="*/ 2147483646 w 62"/>
              <a:gd name="T23" fmla="*/ 1774353274 h 62"/>
              <a:gd name="T24" fmla="*/ 2147483646 w 62"/>
              <a:gd name="T25" fmla="*/ 1565602826 h 62"/>
              <a:gd name="T26" fmla="*/ 2147483646 w 62"/>
              <a:gd name="T27" fmla="*/ 1148112144 h 62"/>
              <a:gd name="T28" fmla="*/ 2147483646 w 62"/>
              <a:gd name="T29" fmla="*/ 1043731812 h 62"/>
              <a:gd name="T30" fmla="*/ 2147483646 w 62"/>
              <a:gd name="T31" fmla="*/ 834991579 h 62"/>
              <a:gd name="T32" fmla="*/ 2147483646 w 62"/>
              <a:gd name="T33" fmla="*/ 939361695 h 62"/>
              <a:gd name="T34" fmla="*/ 2147483646 w 62"/>
              <a:gd name="T35" fmla="*/ 626241130 h 62"/>
              <a:gd name="T36" fmla="*/ 2147483646 w 62"/>
              <a:gd name="T37" fmla="*/ 939361695 h 62"/>
              <a:gd name="T38" fmla="*/ 2147483646 w 62"/>
              <a:gd name="T39" fmla="*/ 939361695 h 62"/>
              <a:gd name="T40" fmla="*/ 2147483646 w 62"/>
              <a:gd name="T41" fmla="*/ 730611246 h 62"/>
              <a:gd name="T42" fmla="*/ 2147483646 w 62"/>
              <a:gd name="T43" fmla="*/ 834991579 h 62"/>
              <a:gd name="T44" fmla="*/ 2147483646 w 62"/>
              <a:gd name="T45" fmla="*/ 939361695 h 62"/>
              <a:gd name="T46" fmla="*/ 2147483646 w 62"/>
              <a:gd name="T47" fmla="*/ 1043731812 h 62"/>
              <a:gd name="T48" fmla="*/ 1043731812 w 62"/>
              <a:gd name="T49" fmla="*/ 1878723391 h 62"/>
              <a:gd name="T50" fmla="*/ 1148112144 w 62"/>
              <a:gd name="T51" fmla="*/ 1983093507 h 62"/>
              <a:gd name="T52" fmla="*/ 1356852377 w 62"/>
              <a:gd name="T53" fmla="*/ 2147483646 h 62"/>
              <a:gd name="T54" fmla="*/ 1252482260 w 62"/>
              <a:gd name="T55" fmla="*/ 2147483646 h 62"/>
              <a:gd name="T56" fmla="*/ 1565602826 w 62"/>
              <a:gd name="T57" fmla="*/ 2147483646 h 62"/>
              <a:gd name="T58" fmla="*/ 1878723391 w 62"/>
              <a:gd name="T59" fmla="*/ 2147483646 h 62"/>
              <a:gd name="T60" fmla="*/ 1983093507 w 62"/>
              <a:gd name="T61" fmla="*/ 2147483646 h 62"/>
              <a:gd name="T62" fmla="*/ 1774353274 w 62"/>
              <a:gd name="T63" fmla="*/ 2147483646 h 62"/>
              <a:gd name="T64" fmla="*/ 2147483646 w 62"/>
              <a:gd name="T65" fmla="*/ 2147483646 h 62"/>
              <a:gd name="T66" fmla="*/ 2147483646 w 62"/>
              <a:gd name="T67" fmla="*/ 2147483646 h 62"/>
              <a:gd name="T68" fmla="*/ 2147483646 w 62"/>
              <a:gd name="T69" fmla="*/ 2147483646 h 62"/>
              <a:gd name="T70" fmla="*/ 2147483646 w 62"/>
              <a:gd name="T71" fmla="*/ 2147483646 h 62"/>
              <a:gd name="T72" fmla="*/ 2147483646 w 62"/>
              <a:gd name="T73" fmla="*/ 2147483646 h 62"/>
              <a:gd name="T74" fmla="*/ 2147483646 w 62"/>
              <a:gd name="T75" fmla="*/ 2147483646 h 62"/>
              <a:gd name="T76" fmla="*/ 2147483646 w 62"/>
              <a:gd name="T77" fmla="*/ 2147483646 h 62"/>
              <a:gd name="T78" fmla="*/ 2147483646 w 62"/>
              <a:gd name="T79" fmla="*/ 2147483646 h 62"/>
              <a:gd name="T80" fmla="*/ 2147483646 w 62"/>
              <a:gd name="T81" fmla="*/ 2147483646 h 62"/>
              <a:gd name="T82" fmla="*/ 2147483646 w 62"/>
              <a:gd name="T83" fmla="*/ 2147483646 h 62"/>
              <a:gd name="T84" fmla="*/ 2147483646 w 62"/>
              <a:gd name="T85" fmla="*/ 2147483646 h 62"/>
              <a:gd name="T86" fmla="*/ 2147483646 w 62"/>
              <a:gd name="T87" fmla="*/ 2147483646 h 62"/>
              <a:gd name="T88" fmla="*/ 2147483646 w 62"/>
              <a:gd name="T89" fmla="*/ 2147483646 h 62"/>
              <a:gd name="T90" fmla="*/ 2147483646 w 62"/>
              <a:gd name="T91" fmla="*/ 2147483646 h 62"/>
              <a:gd name="T92" fmla="*/ 2147483646 w 62"/>
              <a:gd name="T93" fmla="*/ 2147483646 h 62"/>
              <a:gd name="T94" fmla="*/ 2147483646 w 62"/>
              <a:gd name="T95" fmla="*/ 2147483646 h 62"/>
              <a:gd name="T96" fmla="*/ 2147483646 w 62"/>
              <a:gd name="T97" fmla="*/ 2147483646 h 62"/>
              <a:gd name="T98" fmla="*/ 2147483646 w 62"/>
              <a:gd name="T99" fmla="*/ 2147483646 h 62"/>
              <a:gd name="T100" fmla="*/ 2147483646 w 62"/>
              <a:gd name="T101" fmla="*/ 2147483646 h 62"/>
              <a:gd name="T102" fmla="*/ 2147483646 w 62"/>
              <a:gd name="T103" fmla="*/ 2147483646 h 62"/>
              <a:gd name="T104" fmla="*/ 2147483646 w 62"/>
              <a:gd name="T105" fmla="*/ 2147483646 h 62"/>
              <a:gd name="T106" fmla="*/ 2147483646 w 62"/>
              <a:gd name="T107" fmla="*/ 2147483646 h 62"/>
              <a:gd name="T108" fmla="*/ 2147483646 w 62"/>
              <a:gd name="T109" fmla="*/ 2147483646 h 62"/>
              <a:gd name="T110" fmla="*/ 2147483646 w 62"/>
              <a:gd name="T111" fmla="*/ 2147483646 h 62"/>
              <a:gd name="T112" fmla="*/ 2147483646 w 62"/>
              <a:gd name="T113" fmla="*/ 2147483646 h 62"/>
              <a:gd name="T114" fmla="*/ 2147483646 w 62"/>
              <a:gd name="T115" fmla="*/ 2147483646 h 62"/>
              <a:gd name="T116" fmla="*/ 2147483646 w 62"/>
              <a:gd name="T117" fmla="*/ 2147483646 h 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49176" name="稻壳儿小白白(http://dwz.cn/Wu2UP)"/>
          <p:cNvSpPr>
            <a:spLocks noChangeArrowheads="1"/>
          </p:cNvSpPr>
          <p:nvPr/>
        </p:nvSpPr>
        <p:spPr bwMode="auto">
          <a:xfrm>
            <a:off x="6419852" y="2466979"/>
            <a:ext cx="1217613" cy="1217613"/>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729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49177" name="稻壳儿小白白(http://dwz.cn/Wu2UP)"/>
          <p:cNvSpPr>
            <a:spLocks noChangeAspect="1" noEditPoints="1"/>
          </p:cNvSpPr>
          <p:nvPr/>
        </p:nvSpPr>
        <p:spPr bwMode="auto">
          <a:xfrm>
            <a:off x="6743702" y="2790829"/>
            <a:ext cx="569913" cy="569913"/>
          </a:xfrm>
          <a:custGeom>
            <a:avLst/>
            <a:gdLst>
              <a:gd name="T0" fmla="*/ 2147483646 w 67"/>
              <a:gd name="T1" fmla="*/ 2147483646 h 67"/>
              <a:gd name="T2" fmla="*/ 2147483646 w 67"/>
              <a:gd name="T3" fmla="*/ 2147483646 h 67"/>
              <a:gd name="T4" fmla="*/ 2147483646 w 67"/>
              <a:gd name="T5" fmla="*/ 2147483646 h 67"/>
              <a:gd name="T6" fmla="*/ 2098292074 w 67"/>
              <a:gd name="T7" fmla="*/ 2147483646 h 67"/>
              <a:gd name="T8" fmla="*/ 0 w 67"/>
              <a:gd name="T9" fmla="*/ 2098292074 h 67"/>
              <a:gd name="T10" fmla="*/ 2098292074 w 67"/>
              <a:gd name="T11" fmla="*/ 0 h 67"/>
              <a:gd name="T12" fmla="*/ 2147483646 w 67"/>
              <a:gd name="T13" fmla="*/ 2098292074 h 67"/>
              <a:gd name="T14" fmla="*/ 2147483646 w 67"/>
              <a:gd name="T15" fmla="*/ 2147483646 h 67"/>
              <a:gd name="T16" fmla="*/ 2147483646 w 67"/>
              <a:gd name="T17" fmla="*/ 2147483646 h 67"/>
              <a:gd name="T18" fmla="*/ 2147483646 w 67"/>
              <a:gd name="T19" fmla="*/ 2147483646 h 67"/>
              <a:gd name="T20" fmla="*/ 2147483646 w 67"/>
              <a:gd name="T21" fmla="*/ 2147483646 h 67"/>
              <a:gd name="T22" fmla="*/ 2098292074 w 67"/>
              <a:gd name="T23" fmla="*/ 795904770 h 67"/>
              <a:gd name="T24" fmla="*/ 795904770 w 67"/>
              <a:gd name="T25" fmla="*/ 2098292074 h 67"/>
              <a:gd name="T26" fmla="*/ 2098292074 w 67"/>
              <a:gd name="T27" fmla="*/ 2147483646 h 67"/>
              <a:gd name="T28" fmla="*/ 2147483646 w 67"/>
              <a:gd name="T29" fmla="*/ 2098292074 h 67"/>
              <a:gd name="T30" fmla="*/ 2098292074 w 67"/>
              <a:gd name="T31" fmla="*/ 795904770 h 67"/>
              <a:gd name="T32" fmla="*/ 2147483646 w 67"/>
              <a:gd name="T33" fmla="*/ 2147483646 h 67"/>
              <a:gd name="T34" fmla="*/ 2147483646 w 67"/>
              <a:gd name="T35" fmla="*/ 2147483646 h 67"/>
              <a:gd name="T36" fmla="*/ 2147483646 w 67"/>
              <a:gd name="T37" fmla="*/ 2147483646 h 67"/>
              <a:gd name="T38" fmla="*/ 2147483646 w 67"/>
              <a:gd name="T39" fmla="*/ 2147483646 h 67"/>
              <a:gd name="T40" fmla="*/ 2147483646 w 67"/>
              <a:gd name="T41" fmla="*/ 2147483646 h 67"/>
              <a:gd name="T42" fmla="*/ 1953576702 w 67"/>
              <a:gd name="T43" fmla="*/ 2147483646 h 67"/>
              <a:gd name="T44" fmla="*/ 1881223270 w 67"/>
              <a:gd name="T45" fmla="*/ 2147483646 h 67"/>
              <a:gd name="T46" fmla="*/ 1881223270 w 67"/>
              <a:gd name="T47" fmla="*/ 2147483646 h 67"/>
              <a:gd name="T48" fmla="*/ 1230033871 w 67"/>
              <a:gd name="T49" fmla="*/ 2147483646 h 67"/>
              <a:gd name="T50" fmla="*/ 1157680439 w 67"/>
              <a:gd name="T51" fmla="*/ 2147483646 h 67"/>
              <a:gd name="T52" fmla="*/ 1157680439 w 67"/>
              <a:gd name="T53" fmla="*/ 1953576702 h 67"/>
              <a:gd name="T54" fmla="*/ 1230033871 w 67"/>
              <a:gd name="T55" fmla="*/ 1881223270 h 67"/>
              <a:gd name="T56" fmla="*/ 1881223270 w 67"/>
              <a:gd name="T57" fmla="*/ 1881223270 h 67"/>
              <a:gd name="T58" fmla="*/ 1881223270 w 67"/>
              <a:gd name="T59" fmla="*/ 1230033871 h 67"/>
              <a:gd name="T60" fmla="*/ 1953576702 w 67"/>
              <a:gd name="T61" fmla="*/ 1157680439 h 67"/>
              <a:gd name="T62" fmla="*/ 2147483646 w 67"/>
              <a:gd name="T63" fmla="*/ 1157680439 h 67"/>
              <a:gd name="T64" fmla="*/ 2147483646 w 67"/>
              <a:gd name="T65" fmla="*/ 1230033871 h 67"/>
              <a:gd name="T66" fmla="*/ 2147483646 w 67"/>
              <a:gd name="T67" fmla="*/ 1881223270 h 67"/>
              <a:gd name="T68" fmla="*/ 2147483646 w 67"/>
              <a:gd name="T69" fmla="*/ 1881223270 h 67"/>
              <a:gd name="T70" fmla="*/ 2147483646 w 67"/>
              <a:gd name="T71" fmla="*/ 1953576702 h 67"/>
              <a:gd name="T72" fmla="*/ 2147483646 w 6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7" h="67">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49178" name="稻壳儿小白白(http://dwz.cn/Wu2UP)"/>
          <p:cNvSpPr txBox="1">
            <a:spLocks noChangeArrowheads="1"/>
          </p:cNvSpPr>
          <p:nvPr/>
        </p:nvSpPr>
        <p:spPr bwMode="auto">
          <a:xfrm>
            <a:off x="3089276" y="1398591"/>
            <a:ext cx="7604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49179" name="稻壳儿小白白(http://dwz.cn/Wu2UP)"/>
          <p:cNvSpPr txBox="1">
            <a:spLocks noChangeArrowheads="1"/>
          </p:cNvSpPr>
          <p:nvPr/>
        </p:nvSpPr>
        <p:spPr bwMode="auto">
          <a:xfrm>
            <a:off x="3184525" y="1665288"/>
            <a:ext cx="24288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49180" name="稻壳儿小白白(http://dwz.cn/Wu2UP)"/>
          <p:cNvSpPr txBox="1">
            <a:spLocks noChangeArrowheads="1"/>
          </p:cNvSpPr>
          <p:nvPr/>
        </p:nvSpPr>
        <p:spPr bwMode="auto">
          <a:xfrm>
            <a:off x="7705725" y="1398591"/>
            <a:ext cx="762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49181" name="稻壳儿小白白(http://dwz.cn/Wu2UP)"/>
          <p:cNvSpPr txBox="1">
            <a:spLocks noChangeArrowheads="1"/>
          </p:cNvSpPr>
          <p:nvPr/>
        </p:nvSpPr>
        <p:spPr bwMode="auto">
          <a:xfrm>
            <a:off x="7800978" y="1665288"/>
            <a:ext cx="243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49182" name="稻壳儿小白白(http://dwz.cn/Wu2UP)"/>
          <p:cNvSpPr txBox="1">
            <a:spLocks noChangeArrowheads="1"/>
          </p:cNvSpPr>
          <p:nvPr/>
        </p:nvSpPr>
        <p:spPr bwMode="auto">
          <a:xfrm>
            <a:off x="3089276" y="2781304"/>
            <a:ext cx="7604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49183" name="稻壳儿小白白(http://dwz.cn/Wu2UP)"/>
          <p:cNvSpPr txBox="1">
            <a:spLocks noChangeArrowheads="1"/>
          </p:cNvSpPr>
          <p:nvPr/>
        </p:nvSpPr>
        <p:spPr bwMode="auto">
          <a:xfrm>
            <a:off x="3184525" y="3048000"/>
            <a:ext cx="24288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49184" name="稻壳儿小白白(http://dwz.cn/Wu2UP)"/>
          <p:cNvSpPr txBox="1">
            <a:spLocks noChangeArrowheads="1"/>
          </p:cNvSpPr>
          <p:nvPr/>
        </p:nvSpPr>
        <p:spPr bwMode="auto">
          <a:xfrm>
            <a:off x="7705725" y="2781304"/>
            <a:ext cx="762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49185" name="稻壳儿小白白(http://dwz.cn/Wu2UP)"/>
          <p:cNvSpPr txBox="1">
            <a:spLocks noChangeArrowheads="1"/>
          </p:cNvSpPr>
          <p:nvPr/>
        </p:nvSpPr>
        <p:spPr bwMode="auto">
          <a:xfrm>
            <a:off x="7800978" y="3048000"/>
            <a:ext cx="243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49186" name="稻壳儿小白白(http://dwz.cn/Wu2UP)"/>
          <p:cNvSpPr txBox="1">
            <a:spLocks noChangeArrowheads="1"/>
          </p:cNvSpPr>
          <p:nvPr/>
        </p:nvSpPr>
        <p:spPr bwMode="auto">
          <a:xfrm>
            <a:off x="3089276" y="4144966"/>
            <a:ext cx="7604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49187" name="稻壳儿小白白(http://dwz.cn/Wu2UP)"/>
          <p:cNvSpPr txBox="1">
            <a:spLocks noChangeArrowheads="1"/>
          </p:cNvSpPr>
          <p:nvPr/>
        </p:nvSpPr>
        <p:spPr bwMode="auto">
          <a:xfrm>
            <a:off x="3184525" y="4413250"/>
            <a:ext cx="24288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49188" name="稻壳儿小白白(http://dwz.cn/Wu2UP)"/>
          <p:cNvSpPr txBox="1">
            <a:spLocks noChangeArrowheads="1"/>
          </p:cNvSpPr>
          <p:nvPr/>
        </p:nvSpPr>
        <p:spPr bwMode="auto">
          <a:xfrm>
            <a:off x="7705725" y="4144966"/>
            <a:ext cx="762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49189" name="稻壳儿小白白(http://dwz.cn/Wu2UP)"/>
          <p:cNvSpPr txBox="1">
            <a:spLocks noChangeArrowheads="1"/>
          </p:cNvSpPr>
          <p:nvPr/>
        </p:nvSpPr>
        <p:spPr bwMode="auto">
          <a:xfrm>
            <a:off x="7800978" y="4413250"/>
            <a:ext cx="243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49190" name="稻壳儿小白白(http://dwz.cn/Wu2UP)"/>
          <p:cNvSpPr txBox="1">
            <a:spLocks noChangeArrowheads="1"/>
          </p:cNvSpPr>
          <p:nvPr/>
        </p:nvSpPr>
        <p:spPr bwMode="auto">
          <a:xfrm>
            <a:off x="3089276" y="5510216"/>
            <a:ext cx="7604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49191" name="稻壳儿小白白(http://dwz.cn/Wu2UP)"/>
          <p:cNvSpPr txBox="1">
            <a:spLocks noChangeArrowheads="1"/>
          </p:cNvSpPr>
          <p:nvPr/>
        </p:nvSpPr>
        <p:spPr bwMode="auto">
          <a:xfrm>
            <a:off x="3184525" y="5776914"/>
            <a:ext cx="24288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49192" name="稻壳儿小白白(http://dwz.cn/Wu2UP)"/>
          <p:cNvSpPr txBox="1">
            <a:spLocks noChangeArrowheads="1"/>
          </p:cNvSpPr>
          <p:nvPr/>
        </p:nvSpPr>
        <p:spPr bwMode="auto">
          <a:xfrm>
            <a:off x="7705725" y="5510216"/>
            <a:ext cx="762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49193" name="稻壳儿小白白(http://dwz.cn/Wu2UP)"/>
          <p:cNvSpPr txBox="1">
            <a:spLocks noChangeArrowheads="1"/>
          </p:cNvSpPr>
          <p:nvPr/>
        </p:nvSpPr>
        <p:spPr bwMode="auto">
          <a:xfrm>
            <a:off x="7800978" y="5776914"/>
            <a:ext cx="243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pic>
        <p:nvPicPr>
          <p:cNvPr id="49194" name="图片 68"/>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5" name="文本框 69"/>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明年工作计划</a:t>
            </a:r>
            <a:endParaRPr lang="zh-CN" altLang="en-US" sz="2400" b="1">
              <a:solidFill>
                <a:srgbClr val="117A68"/>
              </a:solidFill>
              <a:latin typeface="微软雅黑" panose="020B0503020204020204" pitchFamily="34" charset="-122"/>
            </a:endParaRPr>
          </a:p>
        </p:txBody>
      </p:sp>
      <p:sp>
        <p:nvSpPr>
          <p:cNvPr id="49196" name="文本框 72"/>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5</a:t>
            </a:r>
            <a:endParaRPr lang="zh-CN" altLang="en-US" sz="3600">
              <a:solidFill>
                <a:schemeClr val="bg1"/>
              </a:solidFill>
              <a:latin typeface="Impact" panose="020B0806030902050204" pitchFamily="34" charset="0"/>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稻壳儿小白白(http://dwz.cn/Wu2UP)"/>
          <p:cNvSpPr>
            <a:spLocks noChangeAspect="1"/>
          </p:cNvSpPr>
          <p:nvPr/>
        </p:nvSpPr>
        <p:spPr bwMode="auto">
          <a:xfrm>
            <a:off x="6529390" y="2806701"/>
            <a:ext cx="1938337" cy="1908175"/>
          </a:xfrm>
          <a:custGeom>
            <a:avLst/>
            <a:gdLst>
              <a:gd name="T0" fmla="*/ 2147483646 w 145"/>
              <a:gd name="T1" fmla="*/ 2147483646 h 143"/>
              <a:gd name="T2" fmla="*/ 2147483646 w 145"/>
              <a:gd name="T3" fmla="*/ 2147483646 h 143"/>
              <a:gd name="T4" fmla="*/ 1429597061 w 145"/>
              <a:gd name="T5" fmla="*/ 2147483646 h 143"/>
              <a:gd name="T6" fmla="*/ 357402607 w 145"/>
              <a:gd name="T7" fmla="*/ 2147483646 h 143"/>
              <a:gd name="T8" fmla="*/ 0 w 145"/>
              <a:gd name="T9" fmla="*/ 2147483646 h 143"/>
              <a:gd name="T10" fmla="*/ 1072194454 w 145"/>
              <a:gd name="T11" fmla="*/ 2147483646 h 143"/>
              <a:gd name="T12" fmla="*/ 2147483646 w 145"/>
              <a:gd name="T13" fmla="*/ 2147483646 h 143"/>
              <a:gd name="T14" fmla="*/ 2147483646 w 145"/>
              <a:gd name="T15" fmla="*/ 2147483646 h 143"/>
              <a:gd name="T16" fmla="*/ 2147483646 w 145"/>
              <a:gd name="T17" fmla="*/ 1424472653 h 143"/>
              <a:gd name="T18" fmla="*/ 2147483646 w 145"/>
              <a:gd name="T19" fmla="*/ 178060750 h 143"/>
              <a:gd name="T20" fmla="*/ 2147483646 w 145"/>
              <a:gd name="T21" fmla="*/ 534182249 h 143"/>
              <a:gd name="T22" fmla="*/ 2147483646 w 145"/>
              <a:gd name="T23" fmla="*/ 2147483646 h 143"/>
              <a:gd name="T24" fmla="*/ 2147483646 w 145"/>
              <a:gd name="T25" fmla="*/ 2147483646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03" name="稻壳儿小白白(http://dwz.cn/Wu2UP)"/>
          <p:cNvSpPr/>
          <p:nvPr/>
        </p:nvSpPr>
        <p:spPr bwMode="auto">
          <a:xfrm>
            <a:off x="5530849" y="3046413"/>
            <a:ext cx="1481139" cy="1458912"/>
          </a:xfrm>
          <a:custGeom>
            <a:avLst/>
            <a:gdLst>
              <a:gd name="T0" fmla="*/ 2147483646 w 145"/>
              <a:gd name="T1" fmla="*/ 2147483646 h 143"/>
              <a:gd name="T2" fmla="*/ 2147483646 w 145"/>
              <a:gd name="T3" fmla="*/ 2147483646 h 143"/>
              <a:gd name="T4" fmla="*/ 834728518 w 145"/>
              <a:gd name="T5" fmla="*/ 2147483646 h 143"/>
              <a:gd name="T6" fmla="*/ 208677022 w 145"/>
              <a:gd name="T7" fmla="*/ 2147483646 h 143"/>
              <a:gd name="T8" fmla="*/ 0 w 145"/>
              <a:gd name="T9" fmla="*/ 2147483646 h 143"/>
              <a:gd name="T10" fmla="*/ 626041281 w 145"/>
              <a:gd name="T11" fmla="*/ 2147483646 h 143"/>
              <a:gd name="T12" fmla="*/ 2147483646 w 145"/>
              <a:gd name="T13" fmla="*/ 2147483646 h 143"/>
              <a:gd name="T14" fmla="*/ 2147483646 w 145"/>
              <a:gd name="T15" fmla="*/ 2147483646 h 143"/>
              <a:gd name="T16" fmla="*/ 2147483646 w 145"/>
              <a:gd name="T17" fmla="*/ 832671473 h 143"/>
              <a:gd name="T18" fmla="*/ 2147483646 w 145"/>
              <a:gd name="T19" fmla="*/ 104082659 h 143"/>
              <a:gd name="T20" fmla="*/ 2147483646 w 145"/>
              <a:gd name="T21" fmla="*/ 312258179 h 143"/>
              <a:gd name="T22" fmla="*/ 2147483646 w 145"/>
              <a:gd name="T23" fmla="*/ 2147483646 h 143"/>
              <a:gd name="T24" fmla="*/ 2147483646 w 145"/>
              <a:gd name="T25" fmla="*/ 2147483646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04" name="稻壳儿小白白(http://dwz.cn/Wu2UP)"/>
          <p:cNvSpPr/>
          <p:nvPr/>
        </p:nvSpPr>
        <p:spPr bwMode="auto">
          <a:xfrm>
            <a:off x="4611688" y="3165475"/>
            <a:ext cx="1295400" cy="1265238"/>
          </a:xfrm>
          <a:custGeom>
            <a:avLst/>
            <a:gdLst>
              <a:gd name="T0" fmla="*/ 2147483646 w 127"/>
              <a:gd name="T1" fmla="*/ 2147483646 h 124"/>
              <a:gd name="T2" fmla="*/ 2147483646 w 127"/>
              <a:gd name="T3" fmla="*/ 2147483646 h 124"/>
              <a:gd name="T4" fmla="*/ 832320000 w 127"/>
              <a:gd name="T5" fmla="*/ 2147483646 h 124"/>
              <a:gd name="T6" fmla="*/ 208080000 w 127"/>
              <a:gd name="T7" fmla="*/ 2147483646 h 124"/>
              <a:gd name="T8" fmla="*/ 104040000 w 127"/>
              <a:gd name="T9" fmla="*/ 2147483646 h 124"/>
              <a:gd name="T10" fmla="*/ 624240000 w 127"/>
              <a:gd name="T11" fmla="*/ 2147483646 h 124"/>
              <a:gd name="T12" fmla="*/ 2147483646 w 127"/>
              <a:gd name="T13" fmla="*/ 2147483646 h 124"/>
              <a:gd name="T14" fmla="*/ 1976760000 w 127"/>
              <a:gd name="T15" fmla="*/ 2147483646 h 124"/>
              <a:gd name="T16" fmla="*/ 2147483646 w 127"/>
              <a:gd name="T17" fmla="*/ 624670448 h 124"/>
              <a:gd name="T18" fmla="*/ 2147483646 w 127"/>
              <a:gd name="T19" fmla="*/ 104116843 h 124"/>
              <a:gd name="T20" fmla="*/ 2147483646 w 127"/>
              <a:gd name="T21" fmla="*/ 208223483 h 124"/>
              <a:gd name="T22" fmla="*/ 2147483646 w 127"/>
              <a:gd name="T23" fmla="*/ 2147483646 h 124"/>
              <a:gd name="T24" fmla="*/ 2147483646 w 127"/>
              <a:gd name="T25" fmla="*/ 2147483646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05" name="稻壳儿小白白(http://dwz.cn/Wu2UP)"/>
          <p:cNvSpPr/>
          <p:nvPr/>
        </p:nvSpPr>
        <p:spPr bwMode="auto">
          <a:xfrm>
            <a:off x="3889375" y="3292475"/>
            <a:ext cx="1028700" cy="1041400"/>
          </a:xfrm>
          <a:custGeom>
            <a:avLst/>
            <a:gdLst>
              <a:gd name="T0" fmla="*/ 1556056435 w 101"/>
              <a:gd name="T1" fmla="*/ 2147483646 h 102"/>
              <a:gd name="T2" fmla="*/ 2147483646 w 101"/>
              <a:gd name="T3" fmla="*/ 521200280 h 102"/>
              <a:gd name="T4" fmla="*/ 2147483646 w 101"/>
              <a:gd name="T5" fmla="*/ 104242098 h 102"/>
              <a:gd name="T6" fmla="*/ 2147483646 w 101"/>
              <a:gd name="T7" fmla="*/ 208484196 h 102"/>
              <a:gd name="T8" fmla="*/ 2147483646 w 101"/>
              <a:gd name="T9" fmla="*/ 2147483646 h 102"/>
              <a:gd name="T10" fmla="*/ 2147483646 w 101"/>
              <a:gd name="T11" fmla="*/ 2147483646 h 102"/>
              <a:gd name="T12" fmla="*/ 2147483646 w 101"/>
              <a:gd name="T13" fmla="*/ 2147483646 h 102"/>
              <a:gd name="T14" fmla="*/ 622424611 w 101"/>
              <a:gd name="T15" fmla="*/ 2147483646 h 102"/>
              <a:gd name="T16" fmla="*/ 207471475 w 101"/>
              <a:gd name="T17" fmla="*/ 2147483646 h 102"/>
              <a:gd name="T18" fmla="*/ 0 w 101"/>
              <a:gd name="T19" fmla="*/ 2147483646 h 102"/>
              <a:gd name="T20" fmla="*/ 518688873 w 101"/>
              <a:gd name="T21" fmla="*/ 2147483646 h 102"/>
              <a:gd name="T22" fmla="*/ 1556056435 w 101"/>
              <a:gd name="T23" fmla="*/ 2147483646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06" name="稻壳儿小白白(http://dwz.cn/Wu2UP)"/>
          <p:cNvSpPr/>
          <p:nvPr/>
        </p:nvSpPr>
        <p:spPr bwMode="auto">
          <a:xfrm>
            <a:off x="7864476" y="3209925"/>
            <a:ext cx="2549525" cy="287338"/>
          </a:xfrm>
          <a:custGeom>
            <a:avLst/>
            <a:gdLst>
              <a:gd name="T0" fmla="*/ 0 w 1600200"/>
              <a:gd name="T1" fmla="*/ 149449 h 552450"/>
              <a:gd name="T2" fmla="*/ 435218 w 1600200"/>
              <a:gd name="T3" fmla="*/ 0 h 552450"/>
              <a:gd name="T4" fmla="*/ 4062041 w 1600200"/>
              <a:gd name="T5" fmla="*/ 0 h 552450"/>
              <a:gd name="T6" fmla="*/ 0 60000 65536"/>
              <a:gd name="T7" fmla="*/ 0 60000 65536"/>
              <a:gd name="T8" fmla="*/ 0 60000 65536"/>
            </a:gdLst>
            <a:ahLst/>
            <a:cxnLst>
              <a:cxn ang="T6">
                <a:pos x="T0" y="T1"/>
              </a:cxn>
              <a:cxn ang="T7">
                <a:pos x="T2" y="T3"/>
              </a:cxn>
              <a:cxn ang="T8">
                <a:pos x="T4" y="T5"/>
              </a:cxn>
            </a:cxnLst>
            <a:rect l="0" t="0" r="r" b="b"/>
            <a:pathLst>
              <a:path w="1600200" h="552450">
                <a:moveTo>
                  <a:pt x="0" y="552450"/>
                </a:moveTo>
                <a:lnTo>
                  <a:pt x="171450" y="0"/>
                </a:lnTo>
                <a:lnTo>
                  <a:pt x="16002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1207" name="稻壳儿小白白(http://dwz.cn/Wu2UP)"/>
          <p:cNvSpPr/>
          <p:nvPr/>
        </p:nvSpPr>
        <p:spPr bwMode="auto">
          <a:xfrm flipH="1">
            <a:off x="1617663" y="3517900"/>
            <a:ext cx="2551112" cy="287338"/>
          </a:xfrm>
          <a:custGeom>
            <a:avLst/>
            <a:gdLst>
              <a:gd name="T0" fmla="*/ 0 w 1600200"/>
              <a:gd name="T1" fmla="*/ 149449 h 552450"/>
              <a:gd name="T2" fmla="*/ 435760 w 1600200"/>
              <a:gd name="T3" fmla="*/ 0 h 552450"/>
              <a:gd name="T4" fmla="*/ 4067099 w 1600200"/>
              <a:gd name="T5" fmla="*/ 0 h 552450"/>
              <a:gd name="T6" fmla="*/ 0 60000 65536"/>
              <a:gd name="T7" fmla="*/ 0 60000 65536"/>
              <a:gd name="T8" fmla="*/ 0 60000 65536"/>
            </a:gdLst>
            <a:ahLst/>
            <a:cxnLst>
              <a:cxn ang="T6">
                <a:pos x="T0" y="T1"/>
              </a:cxn>
              <a:cxn ang="T7">
                <a:pos x="T2" y="T3"/>
              </a:cxn>
              <a:cxn ang="T8">
                <a:pos x="T4" y="T5"/>
              </a:cxn>
            </a:cxnLst>
            <a:rect l="0" t="0" r="r" b="b"/>
            <a:pathLst>
              <a:path w="1600200" h="552450">
                <a:moveTo>
                  <a:pt x="0" y="552450"/>
                </a:moveTo>
                <a:lnTo>
                  <a:pt x="171450" y="0"/>
                </a:lnTo>
                <a:lnTo>
                  <a:pt x="16002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1208" name="稻壳儿小白白(http://dwz.cn/Wu2UP)"/>
          <p:cNvSpPr/>
          <p:nvPr/>
        </p:nvSpPr>
        <p:spPr bwMode="auto">
          <a:xfrm>
            <a:off x="6272215" y="2509838"/>
            <a:ext cx="673100" cy="1001712"/>
          </a:xfrm>
          <a:custGeom>
            <a:avLst/>
            <a:gdLst>
              <a:gd name="T0" fmla="*/ 0 w 647700"/>
              <a:gd name="T1" fmla="*/ 1039605 h 965200"/>
              <a:gd name="T2" fmla="*/ 109725 w 647700"/>
              <a:gd name="T3" fmla="*/ 560839 h 965200"/>
              <a:gd name="T4" fmla="*/ 699496 w 647700"/>
              <a:gd name="T5" fmla="*/ 0 h 965200"/>
              <a:gd name="T6" fmla="*/ 0 60000 65536"/>
              <a:gd name="T7" fmla="*/ 0 60000 65536"/>
              <a:gd name="T8" fmla="*/ 0 60000 65536"/>
            </a:gdLst>
            <a:ahLst/>
            <a:cxnLst>
              <a:cxn ang="T6">
                <a:pos x="T0" y="T1"/>
              </a:cxn>
              <a:cxn ang="T7">
                <a:pos x="T2" y="T3"/>
              </a:cxn>
              <a:cxn ang="T8">
                <a:pos x="T4" y="T5"/>
              </a:cxn>
            </a:cxnLst>
            <a:rect l="0" t="0" r="r" b="b"/>
            <a:pathLst>
              <a:path w="647700" h="965200">
                <a:moveTo>
                  <a:pt x="0" y="965200"/>
                </a:moveTo>
                <a:lnTo>
                  <a:pt x="101600" y="520700"/>
                </a:lnTo>
                <a:lnTo>
                  <a:pt x="6477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1209" name="稻壳儿小白白(http://dwz.cn/Wu2UP)"/>
          <p:cNvSpPr/>
          <p:nvPr/>
        </p:nvSpPr>
        <p:spPr bwMode="auto">
          <a:xfrm flipH="1">
            <a:off x="4559302" y="2501900"/>
            <a:ext cx="673100" cy="1003300"/>
          </a:xfrm>
          <a:custGeom>
            <a:avLst/>
            <a:gdLst>
              <a:gd name="T0" fmla="*/ 0 w 647700"/>
              <a:gd name="T1" fmla="*/ 1042904 h 965200"/>
              <a:gd name="T2" fmla="*/ 109725 w 647700"/>
              <a:gd name="T3" fmla="*/ 562619 h 965200"/>
              <a:gd name="T4" fmla="*/ 699496 w 647700"/>
              <a:gd name="T5" fmla="*/ 0 h 965200"/>
              <a:gd name="T6" fmla="*/ 0 60000 65536"/>
              <a:gd name="T7" fmla="*/ 0 60000 65536"/>
              <a:gd name="T8" fmla="*/ 0 60000 65536"/>
            </a:gdLst>
            <a:ahLst/>
            <a:cxnLst>
              <a:cxn ang="T6">
                <a:pos x="T0" y="T1"/>
              </a:cxn>
              <a:cxn ang="T7">
                <a:pos x="T2" y="T3"/>
              </a:cxn>
              <a:cxn ang="T8">
                <a:pos x="T4" y="T5"/>
              </a:cxn>
            </a:cxnLst>
            <a:rect l="0" t="0" r="r" b="b"/>
            <a:pathLst>
              <a:path w="647700" h="965200">
                <a:moveTo>
                  <a:pt x="0" y="965200"/>
                </a:moveTo>
                <a:lnTo>
                  <a:pt x="101600" y="520700"/>
                </a:lnTo>
                <a:lnTo>
                  <a:pt x="6477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1210" name="稻壳儿小白白(http://dwz.cn/Wu2UP)"/>
          <p:cNvSpPr>
            <a:spLocks noChangeAspect="1" noEditPoints="1"/>
          </p:cNvSpPr>
          <p:nvPr/>
        </p:nvSpPr>
        <p:spPr bwMode="auto">
          <a:xfrm>
            <a:off x="4333878" y="3675063"/>
            <a:ext cx="225425" cy="241300"/>
          </a:xfrm>
          <a:custGeom>
            <a:avLst/>
            <a:gdLst>
              <a:gd name="T0" fmla="*/ 24082704 w 376"/>
              <a:gd name="T1" fmla="*/ 1086151 h 401"/>
              <a:gd name="T2" fmla="*/ 22285300 w 376"/>
              <a:gd name="T3" fmla="*/ 1086151 h 401"/>
              <a:gd name="T4" fmla="*/ 0 w 376"/>
              <a:gd name="T5" fmla="*/ 57573819 h 401"/>
              <a:gd name="T6" fmla="*/ 23363862 w 376"/>
              <a:gd name="T7" fmla="*/ 80747645 h 401"/>
              <a:gd name="T8" fmla="*/ 46368004 w 376"/>
              <a:gd name="T9" fmla="*/ 57573819 h 401"/>
              <a:gd name="T10" fmla="*/ 24082704 w 376"/>
              <a:gd name="T11" fmla="*/ 1086151 h 401"/>
              <a:gd name="T12" fmla="*/ 112505061 w 376"/>
              <a:gd name="T13" fmla="*/ 1086151 h 401"/>
              <a:gd name="T14" fmla="*/ 111067377 w 376"/>
              <a:gd name="T15" fmla="*/ 1086151 h 401"/>
              <a:gd name="T16" fmla="*/ 88422956 w 376"/>
              <a:gd name="T17" fmla="*/ 57573819 h 401"/>
              <a:gd name="T18" fmla="*/ 111786219 w 376"/>
              <a:gd name="T19" fmla="*/ 80747645 h 401"/>
              <a:gd name="T20" fmla="*/ 135150081 w 376"/>
              <a:gd name="T21" fmla="*/ 57573819 h 401"/>
              <a:gd name="T22" fmla="*/ 112505061 w 376"/>
              <a:gd name="T23" fmla="*/ 1086151 h 401"/>
              <a:gd name="T24" fmla="*/ 66496778 w 376"/>
              <a:gd name="T25" fmla="*/ 65177477 h 401"/>
              <a:gd name="T26" fmla="*/ 44211478 w 376"/>
              <a:gd name="T27" fmla="*/ 122026794 h 401"/>
              <a:gd name="T28" fmla="*/ 67575340 w 376"/>
              <a:gd name="T29" fmla="*/ 145201222 h 401"/>
              <a:gd name="T30" fmla="*/ 90938603 w 376"/>
              <a:gd name="T31" fmla="*/ 122026794 h 401"/>
              <a:gd name="T32" fmla="*/ 68294182 w 376"/>
              <a:gd name="T33" fmla="*/ 65177477 h 401"/>
              <a:gd name="T34" fmla="*/ 66496778 w 376"/>
              <a:gd name="T35" fmla="*/ 65177477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11" name="稻壳儿小白白(http://dwz.cn/Wu2UP)"/>
          <p:cNvSpPr>
            <a:spLocks noChangeAspect="1"/>
          </p:cNvSpPr>
          <p:nvPr/>
        </p:nvSpPr>
        <p:spPr bwMode="auto">
          <a:xfrm>
            <a:off x="7526340" y="3676652"/>
            <a:ext cx="242887" cy="250825"/>
          </a:xfrm>
          <a:custGeom>
            <a:avLst/>
            <a:gdLst>
              <a:gd name="T0" fmla="*/ 80936331 w 274"/>
              <a:gd name="T1" fmla="*/ 221525284 h 284"/>
              <a:gd name="T2" fmla="*/ 62863411 w 274"/>
              <a:gd name="T3" fmla="*/ 212945126 h 284"/>
              <a:gd name="T4" fmla="*/ 7072089 w 274"/>
              <a:gd name="T5" fmla="*/ 138843119 h 284"/>
              <a:gd name="T6" fmla="*/ 11000831 w 274"/>
              <a:gd name="T7" fmla="*/ 108422639 h 284"/>
              <a:gd name="T8" fmla="*/ 41647142 w 274"/>
              <a:gd name="T9" fmla="*/ 113102645 h 284"/>
              <a:gd name="T10" fmla="*/ 78579263 w 274"/>
              <a:gd name="T11" fmla="*/ 161464178 h 284"/>
              <a:gd name="T12" fmla="*/ 172088099 w 274"/>
              <a:gd name="T13" fmla="*/ 13260164 h 284"/>
              <a:gd name="T14" fmla="*/ 201948130 w 274"/>
              <a:gd name="T15" fmla="*/ 6239713 h 284"/>
              <a:gd name="T16" fmla="*/ 209020220 w 274"/>
              <a:gd name="T17" fmla="*/ 36661077 h 284"/>
              <a:gd name="T18" fmla="*/ 99010138 w 274"/>
              <a:gd name="T19" fmla="*/ 211385418 h 284"/>
              <a:gd name="T20" fmla="*/ 81722611 w 274"/>
              <a:gd name="T21" fmla="*/ 221525284 h 284"/>
              <a:gd name="T22" fmla="*/ 80936331 w 274"/>
              <a:gd name="T23" fmla="*/ 221525284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12" name="稻壳儿小白白(http://dwz.cn/Wu2UP)"/>
          <p:cNvSpPr>
            <a:spLocks noEditPoints="1"/>
          </p:cNvSpPr>
          <p:nvPr/>
        </p:nvSpPr>
        <p:spPr bwMode="auto">
          <a:xfrm>
            <a:off x="5181601" y="3694113"/>
            <a:ext cx="258763" cy="222250"/>
          </a:xfrm>
          <a:custGeom>
            <a:avLst/>
            <a:gdLst>
              <a:gd name="T0" fmla="*/ 224421197 w 288"/>
              <a:gd name="T1" fmla="*/ 0 h 246"/>
              <a:gd name="T2" fmla="*/ 41978007 w 288"/>
              <a:gd name="T3" fmla="*/ 0 h 246"/>
              <a:gd name="T4" fmla="*/ 33905141 w 288"/>
              <a:gd name="T5" fmla="*/ 8162718 h 246"/>
              <a:gd name="T6" fmla="*/ 33905141 w 288"/>
              <a:gd name="T7" fmla="*/ 35098334 h 246"/>
              <a:gd name="T8" fmla="*/ 8072867 w 288"/>
              <a:gd name="T9" fmla="*/ 35098334 h 246"/>
              <a:gd name="T10" fmla="*/ 0 w 288"/>
              <a:gd name="T11" fmla="*/ 43260149 h 246"/>
              <a:gd name="T12" fmla="*/ 0 w 288"/>
              <a:gd name="T13" fmla="*/ 178754952 h 246"/>
              <a:gd name="T14" fmla="*/ 21796290 w 288"/>
              <a:gd name="T15" fmla="*/ 200792937 h 246"/>
              <a:gd name="T16" fmla="*/ 41978007 w 288"/>
              <a:gd name="T17" fmla="*/ 200792937 h 246"/>
              <a:gd name="T18" fmla="*/ 194552040 w 288"/>
              <a:gd name="T19" fmla="*/ 200792937 h 246"/>
              <a:gd name="T20" fmla="*/ 224421197 w 288"/>
              <a:gd name="T21" fmla="*/ 200792937 h 246"/>
              <a:gd name="T22" fmla="*/ 232494063 w 288"/>
              <a:gd name="T23" fmla="*/ 192630218 h 246"/>
              <a:gd name="T24" fmla="*/ 232494063 w 288"/>
              <a:gd name="T25" fmla="*/ 8162718 h 246"/>
              <a:gd name="T26" fmla="*/ 224421197 w 288"/>
              <a:gd name="T27" fmla="*/ 0 h 246"/>
              <a:gd name="T28" fmla="*/ 218770639 w 288"/>
              <a:gd name="T29" fmla="*/ 186916767 h 246"/>
              <a:gd name="T30" fmla="*/ 194552040 w 288"/>
              <a:gd name="T31" fmla="*/ 186916767 h 246"/>
              <a:gd name="T32" fmla="*/ 41978007 w 288"/>
              <a:gd name="T33" fmla="*/ 186916767 h 246"/>
              <a:gd name="T34" fmla="*/ 21796290 w 288"/>
              <a:gd name="T35" fmla="*/ 186916767 h 246"/>
              <a:gd name="T36" fmla="*/ 13723424 w 288"/>
              <a:gd name="T37" fmla="*/ 178754952 h 246"/>
              <a:gd name="T38" fmla="*/ 13723424 w 288"/>
              <a:gd name="T39" fmla="*/ 48973601 h 246"/>
              <a:gd name="T40" fmla="*/ 33905141 w 288"/>
              <a:gd name="T41" fmla="*/ 48973601 h 246"/>
              <a:gd name="T42" fmla="*/ 33905141 w 288"/>
              <a:gd name="T43" fmla="*/ 174673141 h 246"/>
              <a:gd name="T44" fmla="*/ 47628565 w 288"/>
              <a:gd name="T45" fmla="*/ 174673141 h 246"/>
              <a:gd name="T46" fmla="*/ 47628565 w 288"/>
              <a:gd name="T47" fmla="*/ 48973601 h 246"/>
              <a:gd name="T48" fmla="*/ 47628565 w 288"/>
              <a:gd name="T49" fmla="*/ 48973601 h 246"/>
              <a:gd name="T50" fmla="*/ 47628565 w 288"/>
              <a:gd name="T51" fmla="*/ 35098334 h 246"/>
              <a:gd name="T52" fmla="*/ 47628565 w 288"/>
              <a:gd name="T53" fmla="*/ 13876170 h 246"/>
              <a:gd name="T54" fmla="*/ 218770639 w 288"/>
              <a:gd name="T55" fmla="*/ 13876170 h 246"/>
              <a:gd name="T56" fmla="*/ 218770639 w 288"/>
              <a:gd name="T57" fmla="*/ 186916767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13" name="稻壳儿小白白(http://dwz.cn/Wu2UP)"/>
          <p:cNvSpPr>
            <a:spLocks noChangeArrowheads="1"/>
          </p:cNvSpPr>
          <p:nvPr/>
        </p:nvSpPr>
        <p:spPr bwMode="auto">
          <a:xfrm>
            <a:off x="5254627" y="3730629"/>
            <a:ext cx="68263" cy="68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000000"/>
              </a:solidFill>
              <a:sym typeface="Arial" panose="020B0604020202020204" pitchFamily="34" charset="0"/>
            </a:endParaRPr>
          </a:p>
        </p:txBody>
      </p:sp>
      <p:sp>
        <p:nvSpPr>
          <p:cNvPr id="51214" name="稻壳儿小白白(http://dwz.cn/Wu2UP)"/>
          <p:cNvSpPr>
            <a:spLocks noChangeArrowheads="1"/>
          </p:cNvSpPr>
          <p:nvPr/>
        </p:nvSpPr>
        <p:spPr bwMode="auto">
          <a:xfrm>
            <a:off x="5345115" y="3740154"/>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000000"/>
              </a:solidFill>
              <a:sym typeface="Arial" panose="020B0604020202020204" pitchFamily="34" charset="0"/>
            </a:endParaRPr>
          </a:p>
        </p:txBody>
      </p:sp>
      <p:sp>
        <p:nvSpPr>
          <p:cNvPr id="51215" name="稻壳儿小白白(http://dwz.cn/Wu2UP)"/>
          <p:cNvSpPr>
            <a:spLocks noChangeArrowheads="1"/>
          </p:cNvSpPr>
          <p:nvPr/>
        </p:nvSpPr>
        <p:spPr bwMode="auto">
          <a:xfrm>
            <a:off x="5345115" y="3775078"/>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000000"/>
              </a:solidFill>
              <a:sym typeface="Arial" panose="020B0604020202020204" pitchFamily="34" charset="0"/>
            </a:endParaRPr>
          </a:p>
        </p:txBody>
      </p:sp>
      <p:sp>
        <p:nvSpPr>
          <p:cNvPr id="51216" name="稻壳儿小白白(http://dwz.cn/Wu2UP)"/>
          <p:cNvSpPr>
            <a:spLocks noChangeArrowheads="1"/>
          </p:cNvSpPr>
          <p:nvPr/>
        </p:nvSpPr>
        <p:spPr bwMode="auto">
          <a:xfrm>
            <a:off x="5254627" y="3822701"/>
            <a:ext cx="147639"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000000"/>
              </a:solidFill>
              <a:sym typeface="Arial" panose="020B0604020202020204" pitchFamily="34" charset="0"/>
            </a:endParaRPr>
          </a:p>
        </p:txBody>
      </p:sp>
      <p:sp>
        <p:nvSpPr>
          <p:cNvPr id="51217" name="稻壳儿小白白(http://dwz.cn/Wu2UP)"/>
          <p:cNvSpPr>
            <a:spLocks noChangeArrowheads="1"/>
          </p:cNvSpPr>
          <p:nvPr/>
        </p:nvSpPr>
        <p:spPr bwMode="auto">
          <a:xfrm>
            <a:off x="5254627" y="3859213"/>
            <a:ext cx="147639" cy="11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000000"/>
              </a:solidFill>
              <a:sym typeface="Arial" panose="020B0604020202020204" pitchFamily="34" charset="0"/>
            </a:endParaRPr>
          </a:p>
        </p:txBody>
      </p:sp>
      <p:sp>
        <p:nvSpPr>
          <p:cNvPr id="51218" name="稻壳儿小白白(http://dwz.cn/Wu2UP)"/>
          <p:cNvSpPr>
            <a:spLocks noChangeArrowheads="1"/>
          </p:cNvSpPr>
          <p:nvPr/>
        </p:nvSpPr>
        <p:spPr bwMode="auto">
          <a:xfrm>
            <a:off x="6272216" y="3654425"/>
            <a:ext cx="301625" cy="300038"/>
          </a:xfrm>
          <a:prstGeom prst="ellipse">
            <a:avLst/>
          </a:prstGeom>
          <a:noFill/>
          <a:ln w="30163" cap="rnd">
            <a:solidFill>
              <a:srgbClr val="FFFFFF"/>
            </a:solidFill>
            <a:round/>
          </a:ln>
          <a:extLst>
            <a:ext uri="{909E8E84-426E-40DD-AFC4-6F175D3DCCD1}">
              <a14:hiddenFill xmlns:a14="http://schemas.microsoft.com/office/drawing/2010/main">
                <a:solidFill>
                  <a:srgbClr val="FFFFFF"/>
                </a:solidFill>
              </a14:hiddenFill>
            </a:ext>
          </a:extLst>
        </p:spPr>
        <p:txBody>
          <a:bodyPr lIns="80296" tIns="40148" rIns="80296" bIns="40148"/>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sz="1500">
              <a:solidFill>
                <a:srgbClr val="000000"/>
              </a:solidFill>
              <a:sym typeface="Arial" panose="020B0604020202020204" pitchFamily="34" charset="0"/>
            </a:endParaRPr>
          </a:p>
        </p:txBody>
      </p:sp>
      <p:sp>
        <p:nvSpPr>
          <p:cNvPr id="51219" name="稻壳儿小白白(http://dwz.cn/Wu2UP)"/>
          <p:cNvSpPr/>
          <p:nvPr/>
        </p:nvSpPr>
        <p:spPr bwMode="auto">
          <a:xfrm>
            <a:off x="6318253" y="3694117"/>
            <a:ext cx="155575" cy="141287"/>
          </a:xfrm>
          <a:custGeom>
            <a:avLst/>
            <a:gdLst>
              <a:gd name="T0" fmla="*/ 21454611 w 95"/>
              <a:gd name="T1" fmla="*/ 87032792 h 87"/>
              <a:gd name="T2" fmla="*/ 77772761 w 95"/>
              <a:gd name="T3" fmla="*/ 195162819 h 87"/>
              <a:gd name="T4" fmla="*/ 152864720 w 95"/>
              <a:gd name="T5" fmla="*/ 224173749 h 87"/>
              <a:gd name="T6" fmla="*/ 144819036 w 95"/>
              <a:gd name="T7" fmla="*/ 213624320 h 87"/>
              <a:gd name="T8" fmla="*/ 128727668 w 95"/>
              <a:gd name="T9" fmla="*/ 200437533 h 87"/>
              <a:gd name="T10" fmla="*/ 120681984 w 95"/>
              <a:gd name="T11" fmla="*/ 176701317 h 87"/>
              <a:gd name="T12" fmla="*/ 96546570 w 95"/>
              <a:gd name="T13" fmla="*/ 168789245 h 87"/>
              <a:gd name="T14" fmla="*/ 120681984 w 95"/>
              <a:gd name="T15" fmla="*/ 137140957 h 87"/>
              <a:gd name="T16" fmla="*/ 190410699 w 95"/>
              <a:gd name="T17" fmla="*/ 87032792 h 87"/>
              <a:gd name="T18" fmla="*/ 115318741 w 95"/>
              <a:gd name="T19" fmla="*/ 7912072 h 87"/>
              <a:gd name="T20" fmla="*/ 16091368 w 95"/>
              <a:gd name="T21" fmla="*/ 36923003 h 87"/>
              <a:gd name="T22" fmla="*/ 21454611 w 95"/>
              <a:gd name="T23" fmla="*/ 87032792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cmpd="sng">
            <a:solidFill>
              <a:srgbClr val="FFFFFF"/>
            </a:solidFill>
            <a:bevel/>
          </a:ln>
          <a:extLst>
            <a:ext uri="{909E8E84-426E-40DD-AFC4-6F175D3DCCD1}">
              <a14:hiddenFill xmlns:a14="http://schemas.microsoft.com/office/drawing/2010/main">
                <a:solidFill>
                  <a:srgbClr val="FFFFFF"/>
                </a:solidFill>
              </a14:hiddenFill>
            </a:ext>
          </a:extLst>
        </p:spPr>
        <p:txBody>
          <a:bodyPr lIns="80296" tIns="40148" rIns="80296" bIns="40148"/>
          <a:lstStyle/>
          <a:p>
            <a:endParaRPr lang="zh-CN" altLang="en-US"/>
          </a:p>
        </p:txBody>
      </p:sp>
      <p:sp>
        <p:nvSpPr>
          <p:cNvPr id="51220" name="稻壳儿小白白(http://dwz.cn/Wu2UP)"/>
          <p:cNvSpPr/>
          <p:nvPr/>
        </p:nvSpPr>
        <p:spPr bwMode="auto">
          <a:xfrm>
            <a:off x="6402389" y="3803654"/>
            <a:ext cx="117475" cy="138113"/>
          </a:xfrm>
          <a:custGeom>
            <a:avLst/>
            <a:gdLst>
              <a:gd name="T0" fmla="*/ 31076161 w 73"/>
              <a:gd name="T1" fmla="*/ 84484535 h 85"/>
              <a:gd name="T2" fmla="*/ 31076161 w 73"/>
              <a:gd name="T3" fmla="*/ 118808052 h 85"/>
              <a:gd name="T4" fmla="*/ 64741599 w 73"/>
              <a:gd name="T5" fmla="*/ 153129945 h 85"/>
              <a:gd name="T6" fmla="*/ 49204323 w 73"/>
              <a:gd name="T7" fmla="*/ 211213774 h 85"/>
              <a:gd name="T8" fmla="*/ 116535200 w 73"/>
              <a:gd name="T9" fmla="*/ 174251485 h 85"/>
              <a:gd name="T10" fmla="*/ 170918079 w 73"/>
              <a:gd name="T11" fmla="*/ 97686512 h 85"/>
              <a:gd name="T12" fmla="*/ 139841918 w 73"/>
              <a:gd name="T13" fmla="*/ 63364620 h 85"/>
              <a:gd name="T14" fmla="*/ 62152321 w 73"/>
              <a:gd name="T15" fmla="*/ 29041102 h 85"/>
              <a:gd name="T16" fmla="*/ 31076161 w 73"/>
              <a:gd name="T17" fmla="*/ 84484535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cmpd="sng">
            <a:solidFill>
              <a:srgbClr val="FFFFFF"/>
            </a:solidFill>
            <a:bevel/>
          </a:ln>
          <a:extLst>
            <a:ext uri="{909E8E84-426E-40DD-AFC4-6F175D3DCCD1}">
              <a14:hiddenFill xmlns:a14="http://schemas.microsoft.com/office/drawing/2010/main">
                <a:solidFill>
                  <a:srgbClr val="FFFFFF"/>
                </a:solidFill>
              </a14:hiddenFill>
            </a:ext>
          </a:extLst>
        </p:spPr>
        <p:txBody>
          <a:bodyPr lIns="80296" tIns="40148" rIns="80296" bIns="40148"/>
          <a:lstStyle/>
          <a:p>
            <a:endParaRPr lang="zh-CN" altLang="en-US"/>
          </a:p>
        </p:txBody>
      </p:sp>
      <p:sp>
        <p:nvSpPr>
          <p:cNvPr id="51221" name="稻壳儿小白白(http://dwz.cn/Wu2UP)"/>
          <p:cNvSpPr/>
          <p:nvPr/>
        </p:nvSpPr>
        <p:spPr bwMode="auto">
          <a:xfrm>
            <a:off x="6465889" y="3660779"/>
            <a:ext cx="103187" cy="193675"/>
          </a:xfrm>
          <a:custGeom>
            <a:avLst/>
            <a:gdLst>
              <a:gd name="T0" fmla="*/ 0 w 63"/>
              <a:gd name="T1" fmla="*/ 0 h 119"/>
              <a:gd name="T2" fmla="*/ 29509844 w 63"/>
              <a:gd name="T3" fmla="*/ 79465341 h 119"/>
              <a:gd name="T4" fmla="*/ 123403463 w 63"/>
              <a:gd name="T5" fmla="*/ 143036311 h 119"/>
              <a:gd name="T6" fmla="*/ 144864721 w 63"/>
              <a:gd name="T7" fmla="*/ 214554467 h 119"/>
              <a:gd name="T8" fmla="*/ 139498997 w 63"/>
              <a:gd name="T9" fmla="*/ 294019808 h 119"/>
              <a:gd name="T10" fmla="*/ 169008841 w 63"/>
              <a:gd name="T11" fmla="*/ 299317389 h 1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cmpd="sng">
            <a:solidFill>
              <a:srgbClr val="FFFFFF"/>
            </a:solidFill>
            <a:bevel/>
          </a:ln>
          <a:extLst>
            <a:ext uri="{909E8E84-426E-40DD-AFC4-6F175D3DCCD1}">
              <a14:hiddenFill xmlns:a14="http://schemas.microsoft.com/office/drawing/2010/main">
                <a:solidFill>
                  <a:srgbClr val="FFFFFF"/>
                </a:solidFill>
              </a14:hiddenFill>
            </a:ext>
          </a:extLst>
        </p:spPr>
        <p:txBody>
          <a:bodyPr lIns="80296" tIns="40148" rIns="80296" bIns="40148"/>
          <a:lstStyle/>
          <a:p>
            <a:endParaRPr lang="zh-CN" altLang="en-US"/>
          </a:p>
        </p:txBody>
      </p:sp>
      <p:sp>
        <p:nvSpPr>
          <p:cNvPr id="51222" name="稻壳儿小白白(http://dwz.cn/Wu2UP)"/>
          <p:cNvSpPr txBox="1">
            <a:spLocks noChangeArrowheads="1"/>
          </p:cNvSpPr>
          <p:nvPr/>
        </p:nvSpPr>
        <p:spPr bwMode="auto">
          <a:xfrm>
            <a:off x="3751263" y="1830390"/>
            <a:ext cx="14732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51223" name="稻壳儿小白白(http://dwz.cn/Wu2UP)"/>
          <p:cNvSpPr txBox="1">
            <a:spLocks noChangeArrowheads="1"/>
          </p:cNvSpPr>
          <p:nvPr/>
        </p:nvSpPr>
        <p:spPr bwMode="auto">
          <a:xfrm>
            <a:off x="3756027" y="2116138"/>
            <a:ext cx="15668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a:t>
            </a:r>
            <a:endParaRPr lang="en-US" altLang="zh-CN" sz="1200">
              <a:solidFill>
                <a:srgbClr val="445469"/>
              </a:solidFill>
              <a:sym typeface="Arial" panose="020B0604020202020204" pitchFamily="34" charset="0"/>
            </a:endParaRPr>
          </a:p>
        </p:txBody>
      </p:sp>
      <p:sp>
        <p:nvSpPr>
          <p:cNvPr id="51224" name="稻壳儿小白白(http://dwz.cn/Wu2UP)"/>
          <p:cNvSpPr txBox="1">
            <a:spLocks noChangeArrowheads="1"/>
          </p:cNvSpPr>
          <p:nvPr/>
        </p:nvSpPr>
        <p:spPr bwMode="auto">
          <a:xfrm>
            <a:off x="6391275" y="1830390"/>
            <a:ext cx="14732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51225" name="稻壳儿小白白(http://dwz.cn/Wu2UP)"/>
          <p:cNvSpPr txBox="1">
            <a:spLocks noChangeArrowheads="1"/>
          </p:cNvSpPr>
          <p:nvPr/>
        </p:nvSpPr>
        <p:spPr bwMode="auto">
          <a:xfrm>
            <a:off x="6396039" y="2116138"/>
            <a:ext cx="15668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a:t>
            </a:r>
            <a:endParaRPr lang="en-US" altLang="zh-CN" sz="1200">
              <a:solidFill>
                <a:srgbClr val="445469"/>
              </a:solidFill>
              <a:sym typeface="Arial" panose="020B0604020202020204" pitchFamily="34" charset="0"/>
            </a:endParaRPr>
          </a:p>
        </p:txBody>
      </p:sp>
      <p:sp>
        <p:nvSpPr>
          <p:cNvPr id="51226" name="稻壳儿小白白(http://dwz.cn/Wu2UP)"/>
          <p:cNvSpPr txBox="1">
            <a:spLocks noChangeArrowheads="1"/>
          </p:cNvSpPr>
          <p:nvPr/>
        </p:nvSpPr>
        <p:spPr bwMode="auto">
          <a:xfrm>
            <a:off x="9091613" y="3449641"/>
            <a:ext cx="14732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51227" name="稻壳儿小白白(http://dwz.cn/Wu2UP)"/>
          <p:cNvSpPr txBox="1">
            <a:spLocks noChangeArrowheads="1"/>
          </p:cNvSpPr>
          <p:nvPr/>
        </p:nvSpPr>
        <p:spPr bwMode="auto">
          <a:xfrm>
            <a:off x="9096378" y="3735388"/>
            <a:ext cx="15668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a:t>
            </a:r>
            <a:endParaRPr lang="en-US" altLang="zh-CN" sz="1200">
              <a:solidFill>
                <a:srgbClr val="445469"/>
              </a:solidFill>
              <a:sym typeface="Arial" panose="020B0604020202020204" pitchFamily="34" charset="0"/>
            </a:endParaRPr>
          </a:p>
        </p:txBody>
      </p:sp>
      <p:sp>
        <p:nvSpPr>
          <p:cNvPr id="51228" name="稻壳儿小白白(http://dwz.cn/Wu2UP)"/>
          <p:cNvSpPr txBox="1">
            <a:spLocks noChangeArrowheads="1"/>
          </p:cNvSpPr>
          <p:nvPr/>
        </p:nvSpPr>
        <p:spPr bwMode="auto">
          <a:xfrm>
            <a:off x="758825" y="3651254"/>
            <a:ext cx="14732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51229" name="稻壳儿小白白(http://dwz.cn/Wu2UP)"/>
          <p:cNvSpPr txBox="1">
            <a:spLocks noChangeArrowheads="1"/>
          </p:cNvSpPr>
          <p:nvPr/>
        </p:nvSpPr>
        <p:spPr bwMode="auto">
          <a:xfrm>
            <a:off x="763590" y="3937000"/>
            <a:ext cx="15668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a:t>
            </a:r>
            <a:endParaRPr lang="en-US" altLang="zh-CN" sz="1200">
              <a:solidFill>
                <a:srgbClr val="445469"/>
              </a:solidFill>
              <a:sym typeface="Arial" panose="020B0604020202020204" pitchFamily="34" charset="0"/>
            </a:endParaRPr>
          </a:p>
        </p:txBody>
      </p:sp>
      <p:sp>
        <p:nvSpPr>
          <p:cNvPr id="51230" name="稻壳儿小白白(http://dwz.cn/Wu2UP)"/>
          <p:cNvSpPr>
            <a:spLocks noChangeArrowheads="1"/>
          </p:cNvSpPr>
          <p:nvPr/>
        </p:nvSpPr>
        <p:spPr bwMode="auto">
          <a:xfrm>
            <a:off x="1255713" y="5440366"/>
            <a:ext cx="95297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a:solidFill>
                  <a:srgbClr val="445469"/>
                </a:solidFill>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600">
              <a:solidFill>
                <a:srgbClr val="445469"/>
              </a:solidFill>
              <a:sym typeface="Arial" panose="020B0604020202020204" pitchFamily="34" charset="0"/>
            </a:endParaRPr>
          </a:p>
        </p:txBody>
      </p:sp>
      <p:pic>
        <p:nvPicPr>
          <p:cNvPr id="51231" name="图片 39"/>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2" name="文本框 40"/>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明年工作计划</a:t>
            </a:r>
            <a:endParaRPr lang="zh-CN" altLang="en-US" sz="2400" b="1">
              <a:solidFill>
                <a:srgbClr val="117A68"/>
              </a:solidFill>
              <a:latin typeface="微软雅黑" panose="020B0503020204020204" pitchFamily="34" charset="-122"/>
            </a:endParaRPr>
          </a:p>
        </p:txBody>
      </p:sp>
      <p:sp>
        <p:nvSpPr>
          <p:cNvPr id="51233" name="文本框 41"/>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5</a:t>
            </a:r>
            <a:endParaRPr lang="zh-CN" altLang="en-US" sz="3600">
              <a:solidFill>
                <a:schemeClr val="bg1"/>
              </a:solidFill>
              <a:latin typeface="Impact" panose="020B0806030902050204" pitchFamily="34" charset="0"/>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稻壳儿小白白(http://dwz.cn/Wu2UP)"/>
          <p:cNvSpPr/>
          <p:nvPr/>
        </p:nvSpPr>
        <p:spPr bwMode="auto">
          <a:xfrm rot="5400000">
            <a:off x="1986757" y="4075910"/>
            <a:ext cx="1265238" cy="2105025"/>
          </a:xfrm>
          <a:custGeom>
            <a:avLst/>
            <a:gdLst>
              <a:gd name="T0" fmla="*/ 0 w 1265436"/>
              <a:gd name="T1" fmla="*/ 0 h 2105657"/>
              <a:gd name="T2" fmla="*/ 203798 w 1265436"/>
              <a:gd name="T3" fmla="*/ 0 h 2105657"/>
              <a:gd name="T4" fmla="*/ 203798 w 1265436"/>
              <a:gd name="T5" fmla="*/ 1900527 h 2105657"/>
              <a:gd name="T6" fmla="*/ 1265040 w 1265436"/>
              <a:gd name="T7" fmla="*/ 1900527 h 2105657"/>
              <a:gd name="T8" fmla="*/ 1265040 w 1265436"/>
              <a:gd name="T9" fmla="*/ 2104393 h 2105657"/>
              <a:gd name="T10" fmla="*/ 0 w 1265436"/>
              <a:gd name="T11" fmla="*/ 2104393 h 2105657"/>
              <a:gd name="T12" fmla="*/ 0 w 1265436"/>
              <a:gd name="T13" fmla="*/ 0 h 21056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5436" h="2105657">
                <a:moveTo>
                  <a:pt x="0" y="0"/>
                </a:moveTo>
                <a:lnTo>
                  <a:pt x="203862" y="0"/>
                </a:lnTo>
                <a:lnTo>
                  <a:pt x="203862" y="1901669"/>
                </a:lnTo>
                <a:lnTo>
                  <a:pt x="1265436" y="1901669"/>
                </a:lnTo>
                <a:lnTo>
                  <a:pt x="1265436" y="2105657"/>
                </a:lnTo>
                <a:lnTo>
                  <a:pt x="0" y="2105657"/>
                </a:ln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251" name="稻壳儿小白白(http://dwz.cn/Wu2UP)"/>
          <p:cNvSpPr>
            <a:spLocks noChangeArrowheads="1"/>
          </p:cNvSpPr>
          <p:nvPr/>
        </p:nvSpPr>
        <p:spPr bwMode="auto">
          <a:xfrm>
            <a:off x="3317878" y="3921127"/>
            <a:ext cx="358775" cy="358775"/>
          </a:xfrm>
          <a:prstGeom prst="triangle">
            <a:avLst>
              <a:gd name="adj" fmla="val 100000"/>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FFFFFF"/>
              </a:solidFill>
              <a:sym typeface="Arial" panose="020B0604020202020204" pitchFamily="34" charset="0"/>
            </a:endParaRPr>
          </a:p>
        </p:txBody>
      </p:sp>
      <p:sp>
        <p:nvSpPr>
          <p:cNvPr id="53252" name="稻壳儿小白白(http://dwz.cn/Wu2UP)"/>
          <p:cNvSpPr/>
          <p:nvPr/>
        </p:nvSpPr>
        <p:spPr bwMode="auto">
          <a:xfrm rot="5400000">
            <a:off x="4313241" y="3500442"/>
            <a:ext cx="1266825" cy="2105025"/>
          </a:xfrm>
          <a:custGeom>
            <a:avLst/>
            <a:gdLst>
              <a:gd name="T0" fmla="*/ 0 w 1265436"/>
              <a:gd name="T1" fmla="*/ 0 h 2105657"/>
              <a:gd name="T2" fmla="*/ 204310 w 1265436"/>
              <a:gd name="T3" fmla="*/ 0 h 2105657"/>
              <a:gd name="T4" fmla="*/ 204310 w 1265436"/>
              <a:gd name="T5" fmla="*/ 1900527 h 2105657"/>
              <a:gd name="T6" fmla="*/ 1268216 w 1265436"/>
              <a:gd name="T7" fmla="*/ 1900527 h 2105657"/>
              <a:gd name="T8" fmla="*/ 1268216 w 1265436"/>
              <a:gd name="T9" fmla="*/ 2104393 h 2105657"/>
              <a:gd name="T10" fmla="*/ 0 w 1265436"/>
              <a:gd name="T11" fmla="*/ 2104393 h 2105657"/>
              <a:gd name="T12" fmla="*/ 0 w 1265436"/>
              <a:gd name="T13" fmla="*/ 0 h 21056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5436" h="2105657">
                <a:moveTo>
                  <a:pt x="0" y="0"/>
                </a:moveTo>
                <a:lnTo>
                  <a:pt x="203862" y="0"/>
                </a:lnTo>
                <a:lnTo>
                  <a:pt x="203862" y="1901669"/>
                </a:lnTo>
                <a:lnTo>
                  <a:pt x="1265436" y="1901669"/>
                </a:lnTo>
                <a:lnTo>
                  <a:pt x="1265436" y="2105657"/>
                </a:lnTo>
                <a:lnTo>
                  <a:pt x="0" y="2105657"/>
                </a:lnTo>
                <a:lnTo>
                  <a:pt x="0" y="0"/>
                </a:lnTo>
                <a:close/>
              </a:path>
            </a:pathLst>
          </a:cu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253" name="稻壳儿小白白(http://dwz.cn/Wu2UP)"/>
          <p:cNvSpPr>
            <a:spLocks noChangeArrowheads="1"/>
          </p:cNvSpPr>
          <p:nvPr/>
        </p:nvSpPr>
        <p:spPr bwMode="auto">
          <a:xfrm>
            <a:off x="5645153" y="3344867"/>
            <a:ext cx="358775" cy="358775"/>
          </a:xfrm>
          <a:prstGeom prst="triangle">
            <a:avLst>
              <a:gd name="adj" fmla="val 100000"/>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FFFFFF"/>
              </a:solidFill>
              <a:sym typeface="Arial" panose="020B0604020202020204" pitchFamily="34" charset="0"/>
            </a:endParaRPr>
          </a:p>
        </p:txBody>
      </p:sp>
      <p:sp>
        <p:nvSpPr>
          <p:cNvPr id="53254" name="稻壳儿小白白(http://dwz.cn/Wu2UP)"/>
          <p:cNvSpPr/>
          <p:nvPr/>
        </p:nvSpPr>
        <p:spPr bwMode="auto">
          <a:xfrm rot="5400000">
            <a:off x="6641310" y="2924970"/>
            <a:ext cx="1265237" cy="2105025"/>
          </a:xfrm>
          <a:custGeom>
            <a:avLst/>
            <a:gdLst>
              <a:gd name="T0" fmla="*/ 0 w 1265436"/>
              <a:gd name="T1" fmla="*/ 0 h 2105657"/>
              <a:gd name="T2" fmla="*/ 203798 w 1265436"/>
              <a:gd name="T3" fmla="*/ 0 h 2105657"/>
              <a:gd name="T4" fmla="*/ 203798 w 1265436"/>
              <a:gd name="T5" fmla="*/ 1900527 h 2105657"/>
              <a:gd name="T6" fmla="*/ 1265038 w 1265436"/>
              <a:gd name="T7" fmla="*/ 1900527 h 2105657"/>
              <a:gd name="T8" fmla="*/ 1265038 w 1265436"/>
              <a:gd name="T9" fmla="*/ 2104393 h 2105657"/>
              <a:gd name="T10" fmla="*/ 0 w 1265436"/>
              <a:gd name="T11" fmla="*/ 2104393 h 2105657"/>
              <a:gd name="T12" fmla="*/ 0 w 1265436"/>
              <a:gd name="T13" fmla="*/ 0 h 21056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5436" h="2105657">
                <a:moveTo>
                  <a:pt x="0" y="0"/>
                </a:moveTo>
                <a:lnTo>
                  <a:pt x="203862" y="0"/>
                </a:lnTo>
                <a:lnTo>
                  <a:pt x="203862" y="1901669"/>
                </a:lnTo>
                <a:lnTo>
                  <a:pt x="1265436" y="1901669"/>
                </a:lnTo>
                <a:lnTo>
                  <a:pt x="1265436" y="2105657"/>
                </a:lnTo>
                <a:lnTo>
                  <a:pt x="0" y="2105657"/>
                </a:ln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255" name="稻壳儿小白白(http://dwz.cn/Wu2UP)"/>
          <p:cNvSpPr>
            <a:spLocks noChangeArrowheads="1"/>
          </p:cNvSpPr>
          <p:nvPr/>
        </p:nvSpPr>
        <p:spPr bwMode="auto">
          <a:xfrm>
            <a:off x="7972427" y="2768604"/>
            <a:ext cx="358775" cy="358775"/>
          </a:xfrm>
          <a:prstGeom prst="triangle">
            <a:avLst>
              <a:gd name="adj" fmla="val 100000"/>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FFFFFF"/>
              </a:solidFill>
              <a:sym typeface="Arial" panose="020B0604020202020204" pitchFamily="34" charset="0"/>
            </a:endParaRPr>
          </a:p>
        </p:txBody>
      </p:sp>
      <p:sp>
        <p:nvSpPr>
          <p:cNvPr id="53256" name="稻壳儿小白白(http://dwz.cn/Wu2UP)"/>
          <p:cNvSpPr/>
          <p:nvPr/>
        </p:nvSpPr>
        <p:spPr bwMode="auto">
          <a:xfrm rot="5400000">
            <a:off x="8967788" y="2347914"/>
            <a:ext cx="1265238" cy="2106613"/>
          </a:xfrm>
          <a:custGeom>
            <a:avLst/>
            <a:gdLst>
              <a:gd name="T0" fmla="*/ 0 w 1265436"/>
              <a:gd name="T1" fmla="*/ 0 h 2105657"/>
              <a:gd name="T2" fmla="*/ 203798 w 1265436"/>
              <a:gd name="T3" fmla="*/ 0 h 2105657"/>
              <a:gd name="T4" fmla="*/ 203798 w 1265436"/>
              <a:gd name="T5" fmla="*/ 1903396 h 2105657"/>
              <a:gd name="T6" fmla="*/ 1265040 w 1265436"/>
              <a:gd name="T7" fmla="*/ 1903396 h 2105657"/>
              <a:gd name="T8" fmla="*/ 1265040 w 1265436"/>
              <a:gd name="T9" fmla="*/ 2107569 h 2105657"/>
              <a:gd name="T10" fmla="*/ 0 w 1265436"/>
              <a:gd name="T11" fmla="*/ 2107569 h 2105657"/>
              <a:gd name="T12" fmla="*/ 0 w 1265436"/>
              <a:gd name="T13" fmla="*/ 0 h 21056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5436" h="2105657">
                <a:moveTo>
                  <a:pt x="0" y="0"/>
                </a:moveTo>
                <a:lnTo>
                  <a:pt x="203862" y="0"/>
                </a:lnTo>
                <a:lnTo>
                  <a:pt x="203862" y="1901669"/>
                </a:lnTo>
                <a:lnTo>
                  <a:pt x="1265436" y="1901669"/>
                </a:lnTo>
                <a:lnTo>
                  <a:pt x="1265436" y="2105657"/>
                </a:lnTo>
                <a:lnTo>
                  <a:pt x="0" y="2105657"/>
                </a:lnTo>
                <a:lnTo>
                  <a:pt x="0" y="0"/>
                </a:lnTo>
                <a:close/>
              </a:path>
            </a:pathLst>
          </a:cu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257" name="稻壳儿小白白(http://dwz.cn/Wu2UP)"/>
          <p:cNvSpPr txBox="1">
            <a:spLocks noChangeArrowheads="1"/>
          </p:cNvSpPr>
          <p:nvPr/>
        </p:nvSpPr>
        <p:spPr bwMode="auto">
          <a:xfrm>
            <a:off x="1444627" y="4857754"/>
            <a:ext cx="23383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53258" name="稻壳儿小白白(http://dwz.cn/Wu2UP)"/>
          <p:cNvSpPr txBox="1">
            <a:spLocks noChangeArrowheads="1"/>
          </p:cNvSpPr>
          <p:nvPr/>
        </p:nvSpPr>
        <p:spPr bwMode="auto">
          <a:xfrm>
            <a:off x="1995490" y="5207000"/>
            <a:ext cx="13843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53259" name="稻壳儿小白白(http://dwz.cn/Wu2UP)"/>
          <p:cNvSpPr txBox="1">
            <a:spLocks noChangeArrowheads="1"/>
          </p:cNvSpPr>
          <p:nvPr/>
        </p:nvSpPr>
        <p:spPr bwMode="auto">
          <a:xfrm>
            <a:off x="3829051" y="4364038"/>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53260" name="稻壳儿小白白(http://dwz.cn/Wu2UP)"/>
          <p:cNvSpPr txBox="1">
            <a:spLocks noChangeArrowheads="1"/>
          </p:cNvSpPr>
          <p:nvPr/>
        </p:nvSpPr>
        <p:spPr bwMode="auto">
          <a:xfrm>
            <a:off x="4378327" y="4714875"/>
            <a:ext cx="13843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53261" name="稻壳儿小白白(http://dwz.cn/Wu2UP)"/>
          <p:cNvSpPr txBox="1">
            <a:spLocks noChangeArrowheads="1"/>
          </p:cNvSpPr>
          <p:nvPr/>
        </p:nvSpPr>
        <p:spPr bwMode="auto">
          <a:xfrm>
            <a:off x="6107113" y="3735388"/>
            <a:ext cx="23368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53262" name="稻壳儿小白白(http://dwz.cn/Wu2UP)"/>
          <p:cNvSpPr txBox="1">
            <a:spLocks noChangeArrowheads="1"/>
          </p:cNvSpPr>
          <p:nvPr/>
        </p:nvSpPr>
        <p:spPr bwMode="auto">
          <a:xfrm>
            <a:off x="6656390" y="4084639"/>
            <a:ext cx="13843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53263" name="稻壳儿小白白(http://dwz.cn/Wu2UP)"/>
          <p:cNvSpPr txBox="1">
            <a:spLocks noChangeArrowheads="1"/>
          </p:cNvSpPr>
          <p:nvPr/>
        </p:nvSpPr>
        <p:spPr bwMode="auto">
          <a:xfrm>
            <a:off x="8431213" y="3149604"/>
            <a:ext cx="23383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53264" name="稻壳儿小白白(http://dwz.cn/Wu2UP)"/>
          <p:cNvSpPr txBox="1">
            <a:spLocks noChangeArrowheads="1"/>
          </p:cNvSpPr>
          <p:nvPr/>
        </p:nvSpPr>
        <p:spPr bwMode="auto">
          <a:xfrm>
            <a:off x="8982075" y="3498850"/>
            <a:ext cx="13843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pic>
        <p:nvPicPr>
          <p:cNvPr id="53265" name="图片 22"/>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6" name="文本框 23"/>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明年工作计划</a:t>
            </a:r>
            <a:endParaRPr lang="zh-CN" altLang="en-US" sz="2400" b="1">
              <a:solidFill>
                <a:srgbClr val="117A68"/>
              </a:solidFill>
              <a:latin typeface="微软雅黑" panose="020B0503020204020204" pitchFamily="34" charset="-122"/>
            </a:endParaRPr>
          </a:p>
        </p:txBody>
      </p:sp>
      <p:sp>
        <p:nvSpPr>
          <p:cNvPr id="53267" name="文本框 24"/>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5</a:t>
            </a:r>
            <a:endParaRPr lang="zh-CN" altLang="en-US" sz="3600">
              <a:solidFill>
                <a:schemeClr val="bg1"/>
              </a:solidFill>
              <a:latin typeface="Impact" panose="020B0806030902050204" pitchFamily="34" charset="0"/>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624423">
            <a:off x="1617663" y="688979"/>
            <a:ext cx="87630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文本框 6"/>
          <p:cNvSpPr txBox="1">
            <a:spLocks noChangeArrowheads="1"/>
          </p:cNvSpPr>
          <p:nvPr/>
        </p:nvSpPr>
        <p:spPr bwMode="auto">
          <a:xfrm>
            <a:off x="2759078" y="2014542"/>
            <a:ext cx="6748463"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THANKS</a:t>
            </a:r>
            <a:endParaRPr lang="zh-CN" altLang="en-US" sz="16600">
              <a:solidFill>
                <a:schemeClr val="bg1"/>
              </a:solidFill>
              <a:latin typeface="Impact" panose="020B0806030902050204" pitchFamily="34" charset="0"/>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8"/>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ln>
        </p:spPr>
        <p:txBody>
          <a:bodyPr wrap="none" anchor="ctr"/>
          <a:lstStyle/>
          <a:p>
            <a:pPr eaLnBrk="1" fontAlgn="auto" hangingPunct="1">
              <a:spcBef>
                <a:spcPts val="0"/>
              </a:spcBef>
              <a:spcAft>
                <a:spcPts val="0"/>
              </a:spcAft>
              <a:defRPr/>
            </a:pPr>
            <a:endParaRPr lang="zh-CN" altLang="en-US" kern="0" dirty="0">
              <a:solidFill>
                <a:srgbClr val="005397"/>
              </a:solidFill>
              <a:latin typeface="Arial" panose="020B0604020202020204"/>
              <a:ea typeface="微软雅黑" panose="020B0503020204020204" pitchFamily="34" charset="-122"/>
            </a:endParaRPr>
          </a:p>
        </p:txBody>
      </p:sp>
      <p:pic>
        <p:nvPicPr>
          <p:cNvPr id="10" name="图片 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ct val="20000"/>
              </a:spcBef>
              <a:spcAft>
                <a:spcPts val="0"/>
              </a:spcAft>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rPr>
              <a:t>可以在下列情况使用</a:t>
            </a:r>
            <a:endParaRPr lang="zh-CN" altLang="en-US" sz="1200" kern="0" dirty="0" smtClean="0">
              <a:solidFill>
                <a:prstClr val="white"/>
              </a:solidFill>
              <a:latin typeface="微软雅黑" panose="020B0503020204020204" pitchFamily="34" charset="-122"/>
            </a:endParaRPr>
          </a:p>
          <a:p>
            <a:pPr eaLnBrk="1" fontAlgn="auto" hangingPunct="1">
              <a:lnSpc>
                <a:spcPct val="150000"/>
              </a:lnSpc>
              <a:spcBef>
                <a:spcPts val="0"/>
              </a:spcBef>
              <a:spcAft>
                <a:spcPts val="0"/>
              </a:spcAft>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rPr>
              <a:t>不限次数的用于您个人</a:t>
            </a:r>
            <a:r>
              <a:rPr lang="en-US" altLang="zh-CN" sz="1200" kern="0" dirty="0" smtClean="0">
                <a:solidFill>
                  <a:prstClr val="white"/>
                </a:solidFill>
                <a:latin typeface="微软雅黑" panose="020B0503020204020204" pitchFamily="34" charset="-122"/>
              </a:rPr>
              <a:t>/</a:t>
            </a:r>
            <a:r>
              <a:rPr lang="zh-CN" altLang="en-US" sz="1200" kern="0" dirty="0" smtClean="0">
                <a:solidFill>
                  <a:prstClr val="white"/>
                </a:solidFill>
                <a:latin typeface="微软雅黑" panose="020B0503020204020204" pitchFamily="34" charset="-122"/>
              </a:rPr>
              <a:t>公司、企业的商业演示。</a:t>
            </a:r>
            <a:endParaRPr lang="zh-CN" altLang="en-US" sz="1200" kern="0" dirty="0" smtClean="0">
              <a:solidFill>
                <a:prstClr val="white"/>
              </a:solidFill>
              <a:latin typeface="微软雅黑" panose="020B0503020204020204" pitchFamily="34" charset="-122"/>
            </a:endParaRPr>
          </a:p>
          <a:p>
            <a:pPr eaLnBrk="1" fontAlgn="auto" hangingPunct="1">
              <a:lnSpc>
                <a:spcPct val="150000"/>
              </a:lnSpc>
              <a:spcBef>
                <a:spcPts val="0"/>
              </a:spcBef>
              <a:spcAft>
                <a:spcPts val="0"/>
              </a:spcAft>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rPr>
              <a:t>拷贝模板中的内容用于其它幻灯片母版中使用。</a:t>
            </a:r>
            <a:endParaRPr lang="zh-CN" altLang="en-US" sz="1200" kern="0" dirty="0" smtClean="0">
              <a:solidFill>
                <a:prstClr val="white"/>
              </a:solidFill>
              <a:latin typeface="微软雅黑" panose="020B0503020204020204" pitchFamily="34" charset="-122"/>
            </a:endParaRP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ct val="20000"/>
              </a:spcBef>
              <a:spcAft>
                <a:spcPts val="0"/>
              </a:spcAft>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rPr>
              <a:t>不可以在以下情况使用</a:t>
            </a:r>
            <a:endParaRPr lang="zh-CN" altLang="en-US" sz="1050" b="1" kern="0" dirty="0" smtClean="0">
              <a:solidFill>
                <a:prstClr val="white"/>
              </a:solidFill>
              <a:latin typeface="微软雅黑" panose="020B0503020204020204" pitchFamily="34" charset="-122"/>
            </a:endParaRPr>
          </a:p>
          <a:p>
            <a:pPr eaLnBrk="1" fontAlgn="auto" hangingPunct="1">
              <a:lnSpc>
                <a:spcPct val="150000"/>
              </a:lnSpc>
              <a:spcBef>
                <a:spcPts val="0"/>
              </a:spcBef>
              <a:spcAft>
                <a:spcPts val="0"/>
              </a:spcAft>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rPr>
              <a:t>用于任何形式的在线付费下载。</a:t>
            </a:r>
            <a:endParaRPr lang="zh-CN" altLang="en-US" sz="1200" kern="0" dirty="0" smtClean="0">
              <a:solidFill>
                <a:prstClr val="white"/>
              </a:solidFill>
              <a:latin typeface="微软雅黑" panose="020B0503020204020204" pitchFamily="34" charset="-122"/>
            </a:endParaRPr>
          </a:p>
          <a:p>
            <a:pPr eaLnBrk="1" fontAlgn="auto" hangingPunct="1">
              <a:lnSpc>
                <a:spcPct val="150000"/>
              </a:lnSpc>
              <a:spcBef>
                <a:spcPts val="0"/>
              </a:spcBef>
              <a:spcAft>
                <a:spcPts val="0"/>
              </a:spcAft>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rPr>
              <a:t>收集整理我们发布的免费资源后，刻录光碟销售。</a:t>
            </a:r>
            <a:endParaRPr lang="zh-CN" altLang="en-GB" sz="1200" kern="0" dirty="0" smtClean="0">
              <a:solidFill>
                <a:prstClr val="white"/>
              </a:solidFill>
              <a:latin typeface="微软雅黑" panose="020B0503020204020204" pitchFamily="34" charset="-122"/>
            </a:endParaRPr>
          </a:p>
        </p:txBody>
      </p:sp>
      <p:pic>
        <p:nvPicPr>
          <p:cNvPr id="17" name="Picture 10" descr="png-06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7" y="4416425"/>
            <a:ext cx="6064251"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a:solidFill>
                  <a:srgbClr val="007F58"/>
                </a:solidFill>
                <a:latin typeface="微软雅黑" panose="020B0503020204020204" pitchFamily="34" charset="-122"/>
              </a:rPr>
              <a:t>年度工作概述</a:t>
            </a:r>
            <a:endParaRPr lang="zh-CN" altLang="en-US" sz="4800" b="1">
              <a:solidFill>
                <a:srgbClr val="007F58"/>
              </a:solidFill>
              <a:latin typeface="微软雅黑" panose="020B0503020204020204" pitchFamily="34" charset="-122"/>
            </a:endParaRPr>
          </a:p>
        </p:txBody>
      </p:sp>
      <p:grpSp>
        <p:nvGrpSpPr>
          <p:cNvPr id="6147" name="组合 4"/>
          <p:cNvGrpSpPr>
            <a:grpSpLocks noChangeAspect="1"/>
          </p:cNvGrpSpPr>
          <p:nvPr/>
        </p:nvGrpSpPr>
        <p:grpSpPr bwMode="auto">
          <a:xfrm>
            <a:off x="4357690" y="1117600"/>
            <a:ext cx="3155951" cy="2946400"/>
            <a:chOff x="0" y="0"/>
            <a:chExt cx="6822015" cy="6383223"/>
          </a:xfrm>
        </p:grpSpPr>
        <p:pic>
          <p:nvPicPr>
            <p:cNvPr id="615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8" name="文本框 2"/>
          <p:cNvSpPr txBox="1">
            <a:spLocks noChangeArrowheads="1"/>
          </p:cNvSpPr>
          <p:nvPr/>
        </p:nvSpPr>
        <p:spPr bwMode="auto">
          <a:xfrm>
            <a:off x="5130800" y="1338267"/>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1</a:t>
            </a:r>
            <a:endParaRPr lang="zh-CN" altLang="en-US" sz="16600">
              <a:solidFill>
                <a:schemeClr val="bg1"/>
              </a:solidFill>
              <a:latin typeface="Impact" panose="020B0806030902050204" pitchFamily="34"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稻壳儿小白白(http://dwz.cn/Wu2UP)"/>
          <p:cNvSpPr/>
          <p:nvPr/>
        </p:nvSpPr>
        <p:spPr bwMode="auto">
          <a:xfrm>
            <a:off x="0" y="1449388"/>
            <a:ext cx="3251200" cy="782637"/>
          </a:xfrm>
          <a:custGeom>
            <a:avLst/>
            <a:gdLst>
              <a:gd name="T0" fmla="*/ 0 w 21600"/>
              <a:gd name="T1" fmla="*/ 0 h 21600"/>
              <a:gd name="T2" fmla="*/ 489365807 w 21600"/>
              <a:gd name="T3" fmla="*/ 0 h 21600"/>
              <a:gd name="T4" fmla="*/ 489365807 w 21600"/>
              <a:gd name="T5" fmla="*/ 28356134 h 21600"/>
              <a:gd name="T6" fmla="*/ 0 w 21600"/>
              <a:gd name="T7" fmla="*/ 28356134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599"/>
                </a:lnTo>
                <a:lnTo>
                  <a:pt x="0" y="21599"/>
                </a:lnTo>
                <a:lnTo>
                  <a:pt x="0" y="0"/>
                </a:lnTo>
                <a:close/>
              </a:path>
            </a:pathLst>
          </a:custGeom>
          <a:solidFill>
            <a:srgbClr val="117A68"/>
          </a:solidFill>
          <a:ln w="3175" cap="flat" cmpd="sng">
            <a:solidFill>
              <a:srgbClr val="002060">
                <a:alpha val="0"/>
              </a:srgbClr>
            </a:solidFill>
            <a:round/>
          </a:ln>
        </p:spPr>
        <p:txBody>
          <a:bodyPr lIns="0" tIns="0" rIns="0" bIns="0"/>
          <a:lstStyle/>
          <a:p>
            <a:endParaRPr lang="zh-CN" altLang="en-US"/>
          </a:p>
        </p:txBody>
      </p:sp>
      <p:sp>
        <p:nvSpPr>
          <p:cNvPr id="7171" name="稻壳儿小白白(http://dwz.cn/Wu2UP)"/>
          <p:cNvSpPr/>
          <p:nvPr/>
        </p:nvSpPr>
        <p:spPr bwMode="auto">
          <a:xfrm>
            <a:off x="3709991" y="4344988"/>
            <a:ext cx="2085975" cy="766762"/>
          </a:xfrm>
          <a:custGeom>
            <a:avLst/>
            <a:gdLst>
              <a:gd name="T0" fmla="*/ 0 w 21600"/>
              <a:gd name="T1" fmla="*/ 0 h 21600"/>
              <a:gd name="T2" fmla="*/ 201448690 w 21600"/>
              <a:gd name="T3" fmla="*/ 0 h 21600"/>
              <a:gd name="T4" fmla="*/ 201448690 w 21600"/>
              <a:gd name="T5" fmla="*/ 27217460 h 21600"/>
              <a:gd name="T6" fmla="*/ 0 w 21600"/>
              <a:gd name="T7" fmla="*/ 2721746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599"/>
                </a:lnTo>
                <a:lnTo>
                  <a:pt x="0" y="21599"/>
                </a:ln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7172" name="稻壳儿小白白(http://dwz.cn/Wu2UP)"/>
          <p:cNvSpPr txBox="1">
            <a:spLocks noChangeArrowheads="1"/>
          </p:cNvSpPr>
          <p:nvPr/>
        </p:nvSpPr>
        <p:spPr bwMode="auto">
          <a:xfrm>
            <a:off x="1226504" y="1637348"/>
            <a:ext cx="2024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a:solidFill>
                  <a:schemeClr val="bg1"/>
                </a:solidFill>
                <a:sym typeface="Arial" panose="020B0604020202020204" pitchFamily="34" charset="0"/>
              </a:rPr>
              <a:t>智慧校园</a:t>
            </a:r>
            <a:r>
              <a:rPr lang="en-US" altLang="zh-CN" b="1">
                <a:solidFill>
                  <a:schemeClr val="bg1"/>
                </a:solidFill>
                <a:sym typeface="Arial" panose="020B0604020202020204" pitchFamily="34" charset="0"/>
              </a:rPr>
              <a:t>3.0</a:t>
            </a:r>
            <a:endParaRPr lang="en-US" altLang="zh-CN" b="1">
              <a:solidFill>
                <a:schemeClr val="bg1"/>
              </a:solidFill>
              <a:sym typeface="Arial" panose="020B0604020202020204" pitchFamily="34" charset="0"/>
            </a:endParaRPr>
          </a:p>
        </p:txBody>
      </p:sp>
      <p:sp>
        <p:nvSpPr>
          <p:cNvPr id="7174" name="稻壳儿小白白(http://dwz.cn/Wu2UP)"/>
          <p:cNvSpPr txBox="1">
            <a:spLocks noChangeArrowheads="1"/>
          </p:cNvSpPr>
          <p:nvPr/>
        </p:nvSpPr>
        <p:spPr bwMode="auto">
          <a:xfrm>
            <a:off x="3792541" y="4545013"/>
            <a:ext cx="2003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a:solidFill>
                  <a:schemeClr val="bg1"/>
                </a:solidFill>
                <a:sym typeface="Arial" panose="020B0604020202020204" pitchFamily="34" charset="0"/>
              </a:rPr>
              <a:t>云控教室</a:t>
            </a:r>
            <a:r>
              <a:rPr lang="en-US" altLang="zh-CN" b="1">
                <a:solidFill>
                  <a:schemeClr val="bg1"/>
                </a:solidFill>
                <a:sym typeface="Arial" panose="020B0604020202020204" pitchFamily="34" charset="0"/>
              </a:rPr>
              <a:t>2.0</a:t>
            </a:r>
            <a:endParaRPr lang="en-US" altLang="zh-CN" b="1">
              <a:solidFill>
                <a:schemeClr val="bg1"/>
              </a:solidFill>
              <a:sym typeface="Arial" panose="020B0604020202020204" pitchFamily="34" charset="0"/>
            </a:endParaRPr>
          </a:p>
        </p:txBody>
      </p:sp>
      <p:sp>
        <p:nvSpPr>
          <p:cNvPr id="7176" name="稻壳儿小白白(http://dwz.cn/Wu2UP)"/>
          <p:cNvSpPr/>
          <p:nvPr/>
        </p:nvSpPr>
        <p:spPr bwMode="auto">
          <a:xfrm>
            <a:off x="6269038" y="1449388"/>
            <a:ext cx="2084387" cy="782637"/>
          </a:xfrm>
          <a:custGeom>
            <a:avLst/>
            <a:gdLst>
              <a:gd name="T0" fmla="*/ 0 w 21600"/>
              <a:gd name="T1" fmla="*/ 0 h 21600"/>
              <a:gd name="T2" fmla="*/ 201142091 w 21600"/>
              <a:gd name="T3" fmla="*/ 0 h 21600"/>
              <a:gd name="T4" fmla="*/ 201142091 w 21600"/>
              <a:gd name="T5" fmla="*/ 28356134 h 21600"/>
              <a:gd name="T6" fmla="*/ 0 w 21600"/>
              <a:gd name="T7" fmla="*/ 28356134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599"/>
                </a:lnTo>
                <a:lnTo>
                  <a:pt x="0" y="21599"/>
                </a:lnTo>
                <a:lnTo>
                  <a:pt x="0" y="0"/>
                </a:lnTo>
                <a:close/>
              </a:path>
            </a:pathLst>
          </a:custGeom>
          <a:solidFill>
            <a:srgbClr val="117A68"/>
          </a:solidFill>
          <a:ln w="25400" cap="flat" cmpd="sng">
            <a:solidFill>
              <a:srgbClr val="117A68">
                <a:alpha val="0"/>
              </a:srgbClr>
            </a:solidFill>
            <a:round/>
          </a:ln>
        </p:spPr>
        <p:txBody>
          <a:bodyPr lIns="0" tIns="0" rIns="0" bIns="0"/>
          <a:lstStyle/>
          <a:p>
            <a:endParaRPr lang="zh-CN" altLang="en-US"/>
          </a:p>
        </p:txBody>
      </p:sp>
      <p:sp>
        <p:nvSpPr>
          <p:cNvPr id="7177" name="稻壳儿小白白(http://dwz.cn/Wu2UP)"/>
          <p:cNvSpPr txBox="1">
            <a:spLocks noChangeArrowheads="1"/>
          </p:cNvSpPr>
          <p:nvPr/>
        </p:nvSpPr>
        <p:spPr bwMode="auto">
          <a:xfrm>
            <a:off x="6315076" y="1646238"/>
            <a:ext cx="19891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a:solidFill>
                  <a:schemeClr val="bg1"/>
                </a:solidFill>
                <a:sym typeface="Arial" panose="020B0604020202020204" pitchFamily="34" charset="0"/>
              </a:rPr>
              <a:t>云控教室</a:t>
            </a:r>
            <a:r>
              <a:rPr lang="en-US" altLang="zh-CN" b="1">
                <a:solidFill>
                  <a:schemeClr val="bg1"/>
                </a:solidFill>
                <a:sym typeface="Arial" panose="020B0604020202020204" pitchFamily="34" charset="0"/>
              </a:rPr>
              <a:t>3.0</a:t>
            </a:r>
            <a:endParaRPr lang="en-US" altLang="zh-CN" b="1">
              <a:solidFill>
                <a:schemeClr val="bg1"/>
              </a:solidFill>
              <a:sym typeface="Arial" panose="020B0604020202020204" pitchFamily="34" charset="0"/>
            </a:endParaRPr>
          </a:p>
        </p:txBody>
      </p:sp>
      <p:sp>
        <p:nvSpPr>
          <p:cNvPr id="7179" name="稻壳儿小白白(http://dwz.cn/Wu2UP)"/>
          <p:cNvSpPr/>
          <p:nvPr/>
        </p:nvSpPr>
        <p:spPr bwMode="auto">
          <a:xfrm>
            <a:off x="8826502" y="4344988"/>
            <a:ext cx="3365500" cy="766762"/>
          </a:xfrm>
          <a:custGeom>
            <a:avLst/>
            <a:gdLst>
              <a:gd name="T0" fmla="*/ 0 w 21600"/>
              <a:gd name="T1" fmla="*/ 0 h 21600"/>
              <a:gd name="T2" fmla="*/ 524379178 w 21600"/>
              <a:gd name="T3" fmla="*/ 0 h 21600"/>
              <a:gd name="T4" fmla="*/ 524379178 w 21600"/>
              <a:gd name="T5" fmla="*/ 27217460 h 21600"/>
              <a:gd name="T6" fmla="*/ 0 w 21600"/>
              <a:gd name="T7" fmla="*/ 2721746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599"/>
                </a:lnTo>
                <a:lnTo>
                  <a:pt x="0" y="21599"/>
                </a:ln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7180" name="稻壳儿小白白(http://dwz.cn/Wu2UP)"/>
          <p:cNvSpPr txBox="1">
            <a:spLocks noChangeArrowheads="1"/>
          </p:cNvSpPr>
          <p:nvPr/>
        </p:nvSpPr>
        <p:spPr bwMode="auto">
          <a:xfrm>
            <a:off x="8882065" y="4516438"/>
            <a:ext cx="2084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a:solidFill>
                  <a:schemeClr val="bg1"/>
                </a:solidFill>
                <a:sym typeface="Arial" panose="020B0604020202020204" pitchFamily="34" charset="0"/>
              </a:rPr>
              <a:t>中控云管理平台</a:t>
            </a:r>
            <a:endParaRPr lang="zh-CN" altLang="en-US" b="1">
              <a:solidFill>
                <a:schemeClr val="bg1"/>
              </a:solidFill>
              <a:sym typeface="Arial" panose="020B0604020202020204" pitchFamily="34" charset="0"/>
            </a:endParaRPr>
          </a:p>
        </p:txBody>
      </p:sp>
      <p:sp>
        <p:nvSpPr>
          <p:cNvPr id="7183" name="稻壳儿小白白(http://dwz.cn/Wu2UP)"/>
          <p:cNvSpPr>
            <a:spLocks noChangeArrowheads="1"/>
          </p:cNvSpPr>
          <p:nvPr/>
        </p:nvSpPr>
        <p:spPr bwMode="auto">
          <a:xfrm>
            <a:off x="1179516" y="2422525"/>
            <a:ext cx="2065337" cy="268128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7184" name="稻壳儿小白白(http://dwz.cn/Wu2UP)"/>
          <p:cNvSpPr>
            <a:spLocks noChangeArrowheads="1"/>
          </p:cNvSpPr>
          <p:nvPr/>
        </p:nvSpPr>
        <p:spPr bwMode="auto">
          <a:xfrm>
            <a:off x="3709988" y="1454150"/>
            <a:ext cx="2066925" cy="268128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7185" name="稻壳儿小白白(http://dwz.cn/Wu2UP)"/>
          <p:cNvSpPr>
            <a:spLocks noChangeArrowheads="1"/>
          </p:cNvSpPr>
          <p:nvPr/>
        </p:nvSpPr>
        <p:spPr bwMode="auto">
          <a:xfrm>
            <a:off x="6275390" y="2422525"/>
            <a:ext cx="2065337" cy="268128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7186" name="稻壳儿小白白(http://dwz.cn/Wu2UP)"/>
          <p:cNvSpPr>
            <a:spLocks noChangeArrowheads="1"/>
          </p:cNvSpPr>
          <p:nvPr/>
        </p:nvSpPr>
        <p:spPr bwMode="auto">
          <a:xfrm>
            <a:off x="8839200" y="1454150"/>
            <a:ext cx="2066925" cy="268128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pic>
        <p:nvPicPr>
          <p:cNvPr id="7187" name="图片 45"/>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年度工作概述</a:t>
            </a:r>
            <a:endParaRPr lang="zh-CN" altLang="en-US" sz="2400" b="1">
              <a:solidFill>
                <a:srgbClr val="117A68"/>
              </a:solidFill>
              <a:latin typeface="微软雅黑" panose="020B0503020204020204" pitchFamily="34" charset="-122"/>
            </a:endParaRPr>
          </a:p>
        </p:txBody>
      </p:sp>
      <p:sp>
        <p:nvSpPr>
          <p:cNvPr id="7189" name="文本框 47"/>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pic>
        <p:nvPicPr>
          <p:cNvPr id="2" name="图片 1"/>
          <p:cNvPicPr>
            <a:picLocks noChangeAspect="1"/>
          </p:cNvPicPr>
          <p:nvPr/>
        </p:nvPicPr>
        <p:blipFill>
          <a:blip r:embed="rId2"/>
          <a:stretch>
            <a:fillRect/>
          </a:stretch>
        </p:blipFill>
        <p:spPr>
          <a:xfrm>
            <a:off x="1179830" y="2423160"/>
            <a:ext cx="2071370" cy="2680970"/>
          </a:xfrm>
          <a:prstGeom prst="rect">
            <a:avLst/>
          </a:prstGeom>
        </p:spPr>
      </p:pic>
      <p:pic>
        <p:nvPicPr>
          <p:cNvPr id="3" name="图片 2"/>
          <p:cNvPicPr>
            <a:picLocks noChangeAspect="1"/>
          </p:cNvPicPr>
          <p:nvPr/>
        </p:nvPicPr>
        <p:blipFill>
          <a:blip r:embed="rId3"/>
          <a:stretch>
            <a:fillRect/>
          </a:stretch>
        </p:blipFill>
        <p:spPr>
          <a:xfrm>
            <a:off x="3710305" y="1454150"/>
            <a:ext cx="2067560" cy="2681605"/>
          </a:xfrm>
          <a:prstGeom prst="rect">
            <a:avLst/>
          </a:prstGeom>
        </p:spPr>
      </p:pic>
      <p:pic>
        <p:nvPicPr>
          <p:cNvPr id="4" name="图片 3"/>
          <p:cNvPicPr>
            <a:picLocks noChangeAspect="1"/>
          </p:cNvPicPr>
          <p:nvPr/>
        </p:nvPicPr>
        <p:blipFill>
          <a:blip r:embed="rId4"/>
          <a:stretch>
            <a:fillRect/>
          </a:stretch>
        </p:blipFill>
        <p:spPr>
          <a:xfrm>
            <a:off x="6256655" y="2387600"/>
            <a:ext cx="2084070" cy="2716530"/>
          </a:xfrm>
          <a:prstGeom prst="rect">
            <a:avLst/>
          </a:prstGeom>
        </p:spPr>
      </p:pic>
      <p:pic>
        <p:nvPicPr>
          <p:cNvPr id="5" name="图片 4"/>
          <p:cNvPicPr>
            <a:picLocks noChangeAspect="1"/>
          </p:cNvPicPr>
          <p:nvPr/>
        </p:nvPicPr>
        <p:blipFill>
          <a:blip r:embed="rId5"/>
          <a:stretch>
            <a:fillRect/>
          </a:stretch>
        </p:blipFill>
        <p:spPr>
          <a:xfrm>
            <a:off x="8839200" y="1454150"/>
            <a:ext cx="2066925" cy="2681605"/>
          </a:xfrm>
          <a:prstGeom prst="rect">
            <a:avLst/>
          </a:prstGeom>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稻壳儿小白白(http://dwz.cn/Wu2UP)"/>
          <p:cNvSpPr>
            <a:spLocks noChangeShapeType="1"/>
          </p:cNvSpPr>
          <p:nvPr/>
        </p:nvSpPr>
        <p:spPr bwMode="auto">
          <a:xfrm flipV="1">
            <a:off x="1533528" y="3571875"/>
            <a:ext cx="9166225" cy="0"/>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1267" name="稻壳儿小白白(http://dwz.cn/Wu2UP)"/>
          <p:cNvSpPr>
            <a:spLocks noChangeShapeType="1"/>
          </p:cNvSpPr>
          <p:nvPr/>
        </p:nvSpPr>
        <p:spPr bwMode="auto">
          <a:xfrm flipV="1">
            <a:off x="5872163" y="1700216"/>
            <a:ext cx="0" cy="4021137"/>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1268" name="稻壳儿小白白(http://dwz.cn/Wu2UP)"/>
          <p:cNvSpPr>
            <a:spLocks noChangeArrowheads="1"/>
          </p:cNvSpPr>
          <p:nvPr/>
        </p:nvSpPr>
        <p:spPr bwMode="auto">
          <a:xfrm>
            <a:off x="1506539" y="2041525"/>
            <a:ext cx="914400" cy="914400"/>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1269" name="稻壳儿小白白(http://dwz.cn/Wu2UP)"/>
          <p:cNvSpPr>
            <a:spLocks noChangeArrowheads="1"/>
          </p:cNvSpPr>
          <p:nvPr/>
        </p:nvSpPr>
        <p:spPr bwMode="auto">
          <a:xfrm>
            <a:off x="6270625" y="2001838"/>
            <a:ext cx="914400" cy="914400"/>
          </a:xfrm>
          <a:prstGeom prst="ellipse">
            <a:avLst/>
          </a:pr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1270" name="稻壳儿小白白(http://dwz.cn/Wu2UP)"/>
          <p:cNvSpPr>
            <a:spLocks noChangeArrowheads="1"/>
          </p:cNvSpPr>
          <p:nvPr/>
        </p:nvSpPr>
        <p:spPr bwMode="auto">
          <a:xfrm>
            <a:off x="1506539" y="4316413"/>
            <a:ext cx="914400" cy="914400"/>
          </a:xfrm>
          <a:prstGeom prst="ellipse">
            <a:avLst/>
          </a:pr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1271" name="稻壳儿小白白(http://dwz.cn/Wu2UP)"/>
          <p:cNvSpPr>
            <a:spLocks noChangeArrowheads="1"/>
          </p:cNvSpPr>
          <p:nvPr/>
        </p:nvSpPr>
        <p:spPr bwMode="auto">
          <a:xfrm>
            <a:off x="6270625" y="4276725"/>
            <a:ext cx="914400" cy="914400"/>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1272" name="稻壳儿小白白(http://dwz.cn/Wu2UP)"/>
          <p:cNvSpPr/>
          <p:nvPr/>
        </p:nvSpPr>
        <p:spPr bwMode="auto">
          <a:xfrm>
            <a:off x="1778003" y="4627563"/>
            <a:ext cx="347663" cy="349250"/>
          </a:xfrm>
          <a:custGeom>
            <a:avLst/>
            <a:gdLst>
              <a:gd name="T0" fmla="*/ 139895728 w 288"/>
              <a:gd name="T1" fmla="*/ 0 h 288"/>
              <a:gd name="T2" fmla="*/ 209843592 w 288"/>
              <a:gd name="T3" fmla="*/ 58823159 h 288"/>
              <a:gd name="T4" fmla="*/ 279790249 w 288"/>
              <a:gd name="T5" fmla="*/ 0 h 288"/>
              <a:gd name="T6" fmla="*/ 419685978 w 288"/>
              <a:gd name="T7" fmla="*/ 52940479 h 288"/>
              <a:gd name="T8" fmla="*/ 419685978 w 288"/>
              <a:gd name="T9" fmla="*/ 158822650 h 288"/>
              <a:gd name="T10" fmla="*/ 326422964 w 288"/>
              <a:gd name="T11" fmla="*/ 132352411 h 288"/>
              <a:gd name="T12" fmla="*/ 326422964 w 288"/>
              <a:gd name="T13" fmla="*/ 423526259 h 288"/>
              <a:gd name="T14" fmla="*/ 93263014 w 288"/>
              <a:gd name="T15" fmla="*/ 423526259 h 288"/>
              <a:gd name="T16" fmla="*/ 93263014 w 288"/>
              <a:gd name="T17" fmla="*/ 132352411 h 288"/>
              <a:gd name="T18" fmla="*/ 0 w 288"/>
              <a:gd name="T19" fmla="*/ 158822650 h 288"/>
              <a:gd name="T20" fmla="*/ 0 w 288"/>
              <a:gd name="T21" fmla="*/ 52940479 h 288"/>
              <a:gd name="T22" fmla="*/ 139895728 w 288"/>
              <a:gd name="T23" fmla="*/ 0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8" h="288">
                <a:moveTo>
                  <a:pt x="96" y="0"/>
                </a:moveTo>
                <a:cubicBezTo>
                  <a:pt x="96" y="0"/>
                  <a:pt x="109" y="40"/>
                  <a:pt x="144" y="40"/>
                </a:cubicBezTo>
                <a:cubicBezTo>
                  <a:pt x="179" y="40"/>
                  <a:pt x="192" y="0"/>
                  <a:pt x="192" y="0"/>
                </a:cubicBezTo>
                <a:cubicBezTo>
                  <a:pt x="288" y="36"/>
                  <a:pt x="288" y="36"/>
                  <a:pt x="288" y="36"/>
                </a:cubicBezTo>
                <a:cubicBezTo>
                  <a:pt x="288" y="108"/>
                  <a:pt x="288" y="108"/>
                  <a:pt x="288" y="108"/>
                </a:cubicBezTo>
                <a:cubicBezTo>
                  <a:pt x="224" y="90"/>
                  <a:pt x="224" y="90"/>
                  <a:pt x="224" y="90"/>
                </a:cubicBezTo>
                <a:cubicBezTo>
                  <a:pt x="224" y="288"/>
                  <a:pt x="224" y="288"/>
                  <a:pt x="224" y="288"/>
                </a:cubicBezTo>
                <a:cubicBezTo>
                  <a:pt x="64" y="288"/>
                  <a:pt x="64" y="288"/>
                  <a:pt x="64" y="288"/>
                </a:cubicBezTo>
                <a:cubicBezTo>
                  <a:pt x="64" y="90"/>
                  <a:pt x="64" y="90"/>
                  <a:pt x="64" y="90"/>
                </a:cubicBezTo>
                <a:cubicBezTo>
                  <a:pt x="0" y="108"/>
                  <a:pt x="0" y="108"/>
                  <a:pt x="0" y="108"/>
                </a:cubicBezTo>
                <a:cubicBezTo>
                  <a:pt x="0" y="36"/>
                  <a:pt x="0" y="36"/>
                  <a:pt x="0" y="36"/>
                </a:cubicBezTo>
                <a:lnTo>
                  <a:pt x="9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73" name="稻壳儿小白白(http://dwz.cn/Wu2UP)"/>
          <p:cNvSpPr>
            <a:spLocks noEditPoints="1"/>
          </p:cNvSpPr>
          <p:nvPr/>
        </p:nvSpPr>
        <p:spPr bwMode="auto">
          <a:xfrm>
            <a:off x="6545264" y="2286004"/>
            <a:ext cx="365125" cy="341313"/>
          </a:xfrm>
          <a:custGeom>
            <a:avLst/>
            <a:gdLst>
              <a:gd name="T0" fmla="*/ 391410361 w 301"/>
              <a:gd name="T1" fmla="*/ 281260067 h 282"/>
              <a:gd name="T2" fmla="*/ 344322579 w 301"/>
              <a:gd name="T3" fmla="*/ 101078272 h 282"/>
              <a:gd name="T4" fmla="*/ 119188445 w 301"/>
              <a:gd name="T5" fmla="*/ 52736489 h 282"/>
              <a:gd name="T6" fmla="*/ 47086569 w 301"/>
              <a:gd name="T7" fmla="*/ 4394707 h 282"/>
              <a:gd name="T8" fmla="*/ 17657008 w 301"/>
              <a:gd name="T9" fmla="*/ 19043329 h 282"/>
              <a:gd name="T10" fmla="*/ 89758885 w 301"/>
              <a:gd name="T11" fmla="*/ 83499442 h 282"/>
              <a:gd name="T12" fmla="*/ 194233157 w 301"/>
              <a:gd name="T13" fmla="*/ 364759509 h 282"/>
              <a:gd name="T14" fmla="*/ 442911181 w 301"/>
              <a:gd name="T15" fmla="*/ 380873839 h 282"/>
              <a:gd name="T16" fmla="*/ 391410361 w 301"/>
              <a:gd name="T17" fmla="*/ 281260067 h 282"/>
              <a:gd name="T18" fmla="*/ 356095131 w 301"/>
              <a:gd name="T19" fmla="*/ 339856973 h 282"/>
              <a:gd name="T20" fmla="*/ 353152297 w 301"/>
              <a:gd name="T21" fmla="*/ 341321472 h 282"/>
              <a:gd name="T22" fmla="*/ 350208249 w 301"/>
              <a:gd name="T23" fmla="*/ 339856973 h 282"/>
              <a:gd name="T24" fmla="*/ 233962638 w 301"/>
              <a:gd name="T25" fmla="*/ 202156543 h 282"/>
              <a:gd name="T26" fmla="*/ 155975092 w 301"/>
              <a:gd name="T27" fmla="*/ 109867686 h 282"/>
              <a:gd name="T28" fmla="*/ 155975092 w 301"/>
              <a:gd name="T29" fmla="*/ 104007270 h 282"/>
              <a:gd name="T30" fmla="*/ 160389344 w 301"/>
              <a:gd name="T31" fmla="*/ 104007270 h 282"/>
              <a:gd name="T32" fmla="*/ 261920781 w 301"/>
              <a:gd name="T33" fmla="*/ 178717296 h 282"/>
              <a:gd name="T34" fmla="*/ 357566549 w 301"/>
              <a:gd name="T35" fmla="*/ 335462266 h 282"/>
              <a:gd name="T36" fmla="*/ 356095131 w 301"/>
              <a:gd name="T37" fmla="*/ 339856973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74" name="稻壳儿小白白(http://dwz.cn/Wu2UP)"/>
          <p:cNvSpPr>
            <a:spLocks noEditPoints="1"/>
          </p:cNvSpPr>
          <p:nvPr/>
        </p:nvSpPr>
        <p:spPr bwMode="auto">
          <a:xfrm>
            <a:off x="6596066" y="4541838"/>
            <a:ext cx="327025" cy="349250"/>
          </a:xfrm>
          <a:custGeom>
            <a:avLst/>
            <a:gdLst>
              <a:gd name="T0" fmla="*/ 370963058 w 269"/>
              <a:gd name="T1" fmla="*/ 282350435 h 288"/>
              <a:gd name="T2" fmla="*/ 345838055 w 269"/>
              <a:gd name="T3" fmla="*/ 307350914 h 288"/>
              <a:gd name="T4" fmla="*/ 345838055 w 269"/>
              <a:gd name="T5" fmla="*/ 310291648 h 288"/>
              <a:gd name="T6" fmla="*/ 297066349 w 269"/>
              <a:gd name="T7" fmla="*/ 342644567 h 288"/>
              <a:gd name="T8" fmla="*/ 236470683 w 269"/>
              <a:gd name="T9" fmla="*/ 352938953 h 288"/>
              <a:gd name="T10" fmla="*/ 218735960 w 269"/>
              <a:gd name="T11" fmla="*/ 274997995 h 288"/>
              <a:gd name="T12" fmla="*/ 215779362 w 269"/>
              <a:gd name="T13" fmla="*/ 177940450 h 288"/>
              <a:gd name="T14" fmla="*/ 285242389 w 269"/>
              <a:gd name="T15" fmla="*/ 177940450 h 288"/>
              <a:gd name="T16" fmla="*/ 311845691 w 269"/>
              <a:gd name="T17" fmla="*/ 172057770 h 288"/>
              <a:gd name="T18" fmla="*/ 328103332 w 269"/>
              <a:gd name="T19" fmla="*/ 180881183 h 288"/>
              <a:gd name="T20" fmla="*/ 348794653 w 269"/>
              <a:gd name="T21" fmla="*/ 160292411 h 288"/>
              <a:gd name="T22" fmla="*/ 328103332 w 269"/>
              <a:gd name="T23" fmla="*/ 139704851 h 288"/>
              <a:gd name="T24" fmla="*/ 310367392 w 269"/>
              <a:gd name="T25" fmla="*/ 148528264 h 288"/>
              <a:gd name="T26" fmla="*/ 214301063 w 269"/>
              <a:gd name="T27" fmla="*/ 148528264 h 288"/>
              <a:gd name="T28" fmla="*/ 212823980 w 269"/>
              <a:gd name="T29" fmla="*/ 99999491 h 288"/>
              <a:gd name="T30" fmla="*/ 249771726 w 269"/>
              <a:gd name="T31" fmla="*/ 51470719 h 288"/>
              <a:gd name="T32" fmla="*/ 198044638 w 269"/>
              <a:gd name="T33" fmla="*/ 0 h 288"/>
              <a:gd name="T34" fmla="*/ 146316334 w 269"/>
              <a:gd name="T35" fmla="*/ 51470719 h 288"/>
              <a:gd name="T36" fmla="*/ 183265296 w 269"/>
              <a:gd name="T37" fmla="*/ 99999491 h 288"/>
              <a:gd name="T38" fmla="*/ 181786997 w 269"/>
              <a:gd name="T39" fmla="*/ 148528264 h 288"/>
              <a:gd name="T40" fmla="*/ 85720668 w 269"/>
              <a:gd name="T41" fmla="*/ 148528264 h 288"/>
              <a:gd name="T42" fmla="*/ 67984729 w 269"/>
              <a:gd name="T43" fmla="*/ 139704851 h 288"/>
              <a:gd name="T44" fmla="*/ 47294623 w 269"/>
              <a:gd name="T45" fmla="*/ 160292411 h 288"/>
              <a:gd name="T46" fmla="*/ 67984729 w 269"/>
              <a:gd name="T47" fmla="*/ 180881183 h 288"/>
              <a:gd name="T48" fmla="*/ 84242369 w 269"/>
              <a:gd name="T49" fmla="*/ 172057770 h 288"/>
              <a:gd name="T50" fmla="*/ 112323970 w 269"/>
              <a:gd name="T51" fmla="*/ 177940450 h 288"/>
              <a:gd name="T52" fmla="*/ 180308699 w 269"/>
              <a:gd name="T53" fmla="*/ 177940450 h 288"/>
              <a:gd name="T54" fmla="*/ 177353316 w 269"/>
              <a:gd name="T55" fmla="*/ 274997995 h 288"/>
              <a:gd name="T56" fmla="*/ 161095676 w 269"/>
              <a:gd name="T57" fmla="*/ 351467980 h 288"/>
              <a:gd name="T58" fmla="*/ 87198967 w 269"/>
              <a:gd name="T59" fmla="*/ 333821154 h 288"/>
              <a:gd name="T60" fmla="*/ 50250005 w 269"/>
              <a:gd name="T61" fmla="*/ 311762621 h 288"/>
              <a:gd name="T62" fmla="*/ 51728304 w 269"/>
              <a:gd name="T63" fmla="*/ 307350914 h 288"/>
              <a:gd name="T64" fmla="*/ 25125003 w 269"/>
              <a:gd name="T65" fmla="*/ 282350435 h 288"/>
              <a:gd name="T66" fmla="*/ 0 w 269"/>
              <a:gd name="T67" fmla="*/ 307350914 h 288"/>
              <a:gd name="T68" fmla="*/ 25125003 w 269"/>
              <a:gd name="T69" fmla="*/ 333821154 h 288"/>
              <a:gd name="T70" fmla="*/ 31036982 w 269"/>
              <a:gd name="T71" fmla="*/ 332350181 h 288"/>
              <a:gd name="T72" fmla="*/ 70941327 w 269"/>
              <a:gd name="T73" fmla="*/ 363232127 h 288"/>
              <a:gd name="T74" fmla="*/ 150750015 w 269"/>
              <a:gd name="T75" fmla="*/ 401467726 h 288"/>
              <a:gd name="T76" fmla="*/ 199521721 w 269"/>
              <a:gd name="T77" fmla="*/ 423526259 h 288"/>
              <a:gd name="T78" fmla="*/ 245338045 w 269"/>
              <a:gd name="T79" fmla="*/ 401467726 h 288"/>
              <a:gd name="T80" fmla="*/ 325146734 w 269"/>
              <a:gd name="T81" fmla="*/ 363232127 h 288"/>
              <a:gd name="T82" fmla="*/ 365051078 w 269"/>
              <a:gd name="T83" fmla="*/ 332350181 h 288"/>
              <a:gd name="T84" fmla="*/ 370963058 w 269"/>
              <a:gd name="T85" fmla="*/ 333821154 h 288"/>
              <a:gd name="T86" fmla="*/ 397566359 w 269"/>
              <a:gd name="T87" fmla="*/ 307350914 h 288"/>
              <a:gd name="T88" fmla="*/ 370963058 w 269"/>
              <a:gd name="T89" fmla="*/ 282350435 h 288"/>
              <a:gd name="T90" fmla="*/ 169963038 w 269"/>
              <a:gd name="T91" fmla="*/ 51470719 h 288"/>
              <a:gd name="T92" fmla="*/ 198044638 w 269"/>
              <a:gd name="T93" fmla="*/ 23529506 h 288"/>
              <a:gd name="T94" fmla="*/ 224646724 w 269"/>
              <a:gd name="T95" fmla="*/ 51470719 h 288"/>
              <a:gd name="T96" fmla="*/ 198044638 w 269"/>
              <a:gd name="T97" fmla="*/ 77940958 h 288"/>
              <a:gd name="T98" fmla="*/ 169963038 w 269"/>
              <a:gd name="T99" fmla="*/ 51470719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1275" name="稻壳儿小白白(http://dwz.cn/Wu2UP)"/>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3239" y="2322513"/>
            <a:ext cx="347663"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稻壳儿小白白(http://dwz.cn/Wu2UP)"/>
          <p:cNvSpPr>
            <a:spLocks noChangeArrowheads="1"/>
          </p:cNvSpPr>
          <p:nvPr/>
        </p:nvSpPr>
        <p:spPr bwMode="auto">
          <a:xfrm>
            <a:off x="2630490" y="2220914"/>
            <a:ext cx="2843212" cy="1329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sz="1200">
                <a:solidFill>
                  <a:srgbClr val="445469"/>
                </a:solidFill>
                <a:sym typeface="Arial" panose="020B0604020202020204" pitchFamily="34" charset="0"/>
              </a:rPr>
              <a:t>    </a:t>
            </a:r>
            <a:r>
              <a:rPr sz="1000">
                <a:solidFill>
                  <a:srgbClr val="445469"/>
                </a:solidFill>
                <a:sym typeface="Arial" panose="020B0604020202020204" pitchFamily="34" charset="0"/>
              </a:rPr>
              <a:t>智慧校园多级特做版，是基于智慧校园常规版升级开发的适用于单机平台与多级平台的一个特做项目。在项目中我负责开发与维护的H5平台</a:t>
            </a:r>
            <a:r>
              <a:rPr lang="zh-CN" sz="1000">
                <a:solidFill>
                  <a:srgbClr val="445469"/>
                </a:solidFill>
                <a:sym typeface="Arial" panose="020B0604020202020204" pitchFamily="34" charset="0"/>
              </a:rPr>
              <a:t>。</a:t>
            </a:r>
            <a:r>
              <a:rPr sz="1000">
                <a:solidFill>
                  <a:srgbClr val="445469"/>
                </a:solidFill>
                <a:sym typeface="Arial" panose="020B0604020202020204" pitchFamily="34" charset="0"/>
              </a:rPr>
              <a:t>增加了名师中心、教学资源、直播、公开课不同平台，不同权限来展现各自的内容。</a:t>
            </a:r>
            <a:r>
              <a:rPr lang="zh-CN" sz="1000">
                <a:solidFill>
                  <a:srgbClr val="445469"/>
                </a:solidFill>
                <a:sym typeface="Arial" panose="020B0604020202020204" pitchFamily="34" charset="0"/>
              </a:rPr>
              <a:t>对代码进行了优化，例如优化直播控件与视频控件使其能够兼容更多的播放流、增加缺少的注释、优化代码逻辑减少代码。</a:t>
            </a:r>
            <a:endParaRPr lang="zh-CN" sz="1000">
              <a:solidFill>
                <a:srgbClr val="445469"/>
              </a:solidFill>
              <a:sym typeface="Arial" panose="020B0604020202020204" pitchFamily="34" charset="0"/>
            </a:endParaRPr>
          </a:p>
        </p:txBody>
      </p:sp>
      <p:sp>
        <p:nvSpPr>
          <p:cNvPr id="11277" name="稻壳儿小白白(http://dwz.cn/Wu2UP)"/>
          <p:cNvSpPr txBox="1">
            <a:spLocks noChangeArrowheads="1"/>
          </p:cNvSpPr>
          <p:nvPr/>
        </p:nvSpPr>
        <p:spPr bwMode="auto">
          <a:xfrm>
            <a:off x="2630805" y="1878330"/>
            <a:ext cx="203644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智慧校园多级特做</a:t>
            </a:r>
            <a:endParaRPr lang="zh-CN" altLang="en-US" sz="1600" b="1">
              <a:solidFill>
                <a:srgbClr val="445469"/>
              </a:solidFill>
              <a:sym typeface="Arial" panose="020B0604020202020204" pitchFamily="34" charset="0"/>
            </a:endParaRPr>
          </a:p>
        </p:txBody>
      </p:sp>
      <p:sp>
        <p:nvSpPr>
          <p:cNvPr id="11278" name="稻壳儿小白白(http://dwz.cn/Wu2UP)"/>
          <p:cNvSpPr>
            <a:spLocks noChangeArrowheads="1"/>
          </p:cNvSpPr>
          <p:nvPr/>
        </p:nvSpPr>
        <p:spPr bwMode="auto">
          <a:xfrm>
            <a:off x="7421563" y="2259014"/>
            <a:ext cx="2843212"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000">
                <a:solidFill>
                  <a:srgbClr val="445469"/>
                </a:solidFill>
                <a:sym typeface="Arial" panose="020B0604020202020204" pitchFamily="34" charset="0"/>
              </a:rPr>
              <a:t>云控教室</a:t>
            </a:r>
            <a:r>
              <a:rPr lang="en-US" altLang="zh-CN" sz="1000">
                <a:solidFill>
                  <a:srgbClr val="445469"/>
                </a:solidFill>
                <a:sym typeface="Arial" panose="020B0604020202020204" pitchFamily="34" charset="0"/>
              </a:rPr>
              <a:t>2.0</a:t>
            </a:r>
            <a:r>
              <a:rPr lang="zh-CN" altLang="en-US" sz="1000">
                <a:solidFill>
                  <a:srgbClr val="445469"/>
                </a:solidFill>
                <a:sym typeface="Arial" panose="020B0604020202020204" pitchFamily="34" charset="0"/>
              </a:rPr>
              <a:t>，是基于云控教室</a:t>
            </a:r>
            <a:r>
              <a:rPr lang="en-US" altLang="zh-CN" sz="1000">
                <a:solidFill>
                  <a:srgbClr val="445469"/>
                </a:solidFill>
                <a:sym typeface="Arial" panose="020B0604020202020204" pitchFamily="34" charset="0"/>
              </a:rPr>
              <a:t>1.0</a:t>
            </a:r>
            <a:r>
              <a:rPr lang="zh-CN" altLang="en-US" sz="1000">
                <a:solidFill>
                  <a:srgbClr val="445469"/>
                </a:solidFill>
                <a:sym typeface="Arial" panose="020B0604020202020204" pitchFamily="34" charset="0"/>
              </a:rPr>
              <a:t>升级开发的一个项目，产品的主要特点是能够通过各种平台对智能设备进行远程控制，主要的功能有设备管理、用户管理、资源管理、教务管理、系统配置。在项目中我主要参与的是项目</a:t>
            </a:r>
            <a:r>
              <a:rPr lang="zh-CN" altLang="en-US" sz="1000">
                <a:solidFill>
                  <a:srgbClr val="445469"/>
                </a:solidFill>
                <a:sym typeface="Arial" panose="020B0604020202020204" pitchFamily="34" charset="0"/>
              </a:rPr>
              <a:t>后期</a:t>
            </a:r>
            <a:r>
              <a:rPr lang="zh-CN" altLang="en-US" sz="1000">
                <a:solidFill>
                  <a:srgbClr val="445469"/>
                </a:solidFill>
                <a:sym typeface="Arial" panose="020B0604020202020204" pitchFamily="34" charset="0"/>
              </a:rPr>
              <a:t>的开发与维护</a:t>
            </a:r>
            <a:endParaRPr lang="zh-CN" altLang="en-US" sz="1000">
              <a:solidFill>
                <a:srgbClr val="445469"/>
              </a:solidFill>
              <a:sym typeface="Arial" panose="020B0604020202020204" pitchFamily="34" charset="0"/>
            </a:endParaRPr>
          </a:p>
        </p:txBody>
      </p:sp>
      <p:sp>
        <p:nvSpPr>
          <p:cNvPr id="11279" name="稻壳儿小白白(http://dwz.cn/Wu2UP)"/>
          <p:cNvSpPr txBox="1">
            <a:spLocks noChangeArrowheads="1"/>
          </p:cNvSpPr>
          <p:nvPr/>
        </p:nvSpPr>
        <p:spPr bwMode="auto">
          <a:xfrm>
            <a:off x="7421563" y="1878016"/>
            <a:ext cx="1293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云控教室</a:t>
            </a:r>
            <a:r>
              <a:rPr lang="en-US" altLang="zh-CN" sz="1600" b="1">
                <a:solidFill>
                  <a:srgbClr val="445469"/>
                </a:solidFill>
                <a:sym typeface="Arial" panose="020B0604020202020204" pitchFamily="34" charset="0"/>
              </a:rPr>
              <a:t>2.0</a:t>
            </a:r>
            <a:endParaRPr lang="en-US" altLang="zh-CN" sz="1600" b="1">
              <a:solidFill>
                <a:srgbClr val="445469"/>
              </a:solidFill>
              <a:sym typeface="Arial" panose="020B0604020202020204" pitchFamily="34" charset="0"/>
            </a:endParaRPr>
          </a:p>
        </p:txBody>
      </p:sp>
      <p:sp>
        <p:nvSpPr>
          <p:cNvPr id="11280" name="稻壳儿小白白(http://dwz.cn/Wu2UP)"/>
          <p:cNvSpPr>
            <a:spLocks noChangeArrowheads="1"/>
          </p:cNvSpPr>
          <p:nvPr/>
        </p:nvSpPr>
        <p:spPr bwMode="auto">
          <a:xfrm>
            <a:off x="2630490" y="4391027"/>
            <a:ext cx="2843212"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000">
                <a:solidFill>
                  <a:srgbClr val="445469"/>
                </a:solidFill>
                <a:latin typeface="+mn-ea"/>
                <a:ea typeface="+mn-ea"/>
                <a:sym typeface="Arial" panose="020B0604020202020204" pitchFamily="34" charset="0"/>
              </a:rPr>
              <a:t>云控教室</a:t>
            </a:r>
            <a:r>
              <a:rPr lang="en-US" altLang="zh-CN" sz="1000">
                <a:solidFill>
                  <a:srgbClr val="445469"/>
                </a:solidFill>
                <a:latin typeface="+mn-ea"/>
                <a:ea typeface="+mn-ea"/>
                <a:sym typeface="Arial" panose="020B0604020202020204" pitchFamily="34" charset="0"/>
              </a:rPr>
              <a:t>3.0</a:t>
            </a:r>
            <a:r>
              <a:rPr lang="zh-CN" altLang="en-US" sz="1000">
                <a:solidFill>
                  <a:srgbClr val="445469"/>
                </a:solidFill>
                <a:latin typeface="+mn-ea"/>
                <a:ea typeface="+mn-ea"/>
                <a:sym typeface="Arial" panose="020B0604020202020204" pitchFamily="34" charset="0"/>
              </a:rPr>
              <a:t>，是基于云控教室</a:t>
            </a:r>
            <a:r>
              <a:rPr lang="en-US" altLang="zh-CN" sz="1000">
                <a:solidFill>
                  <a:srgbClr val="445469"/>
                </a:solidFill>
                <a:latin typeface="+mn-ea"/>
                <a:ea typeface="+mn-ea"/>
                <a:sym typeface="Arial" panose="020B0604020202020204" pitchFamily="34" charset="0"/>
              </a:rPr>
              <a:t>2.0</a:t>
            </a:r>
            <a:r>
              <a:rPr lang="zh-CN" altLang="en-US" sz="1000">
                <a:solidFill>
                  <a:srgbClr val="445469"/>
                </a:solidFill>
                <a:latin typeface="+mn-ea"/>
                <a:ea typeface="+mn-ea"/>
                <a:sym typeface="Arial" panose="020B0604020202020204" pitchFamily="34" charset="0"/>
              </a:rPr>
              <a:t>升级开发的一个项目。根据产品设计，在项目前台修改了场景切换功能，设备控制功能改为了组件化开发。后台新增了直播录制、工单派发、设备老化检测、过流故障检测、资产管理、系统备份等功能。</a:t>
            </a:r>
            <a:endParaRPr lang="en-US" altLang="zh-CN" sz="1000">
              <a:solidFill>
                <a:srgbClr val="445469"/>
              </a:solidFill>
              <a:latin typeface="+mn-ea"/>
              <a:ea typeface="+mn-ea"/>
              <a:sym typeface="Arial" panose="020B0604020202020204" pitchFamily="34" charset="0"/>
            </a:endParaRPr>
          </a:p>
        </p:txBody>
      </p:sp>
      <p:sp>
        <p:nvSpPr>
          <p:cNvPr id="11281" name="稻壳儿小白白(http://dwz.cn/Wu2UP)"/>
          <p:cNvSpPr txBox="1">
            <a:spLocks noChangeArrowheads="1"/>
          </p:cNvSpPr>
          <p:nvPr/>
        </p:nvSpPr>
        <p:spPr bwMode="auto">
          <a:xfrm>
            <a:off x="2630490" y="4010029"/>
            <a:ext cx="1293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云控教室</a:t>
            </a:r>
            <a:r>
              <a:rPr lang="en-US" altLang="zh-CN" sz="1600" b="1">
                <a:solidFill>
                  <a:srgbClr val="445469"/>
                </a:solidFill>
                <a:sym typeface="Arial" panose="020B0604020202020204" pitchFamily="34" charset="0"/>
              </a:rPr>
              <a:t>3.0</a:t>
            </a:r>
            <a:endParaRPr lang="en-US" altLang="zh-CN" sz="1600" b="1">
              <a:solidFill>
                <a:srgbClr val="445469"/>
              </a:solidFill>
              <a:sym typeface="Arial" panose="020B0604020202020204" pitchFamily="34" charset="0"/>
            </a:endParaRPr>
          </a:p>
        </p:txBody>
      </p:sp>
      <p:sp>
        <p:nvSpPr>
          <p:cNvPr id="11282" name="稻壳儿小白白(http://dwz.cn/Wu2UP)"/>
          <p:cNvSpPr>
            <a:spLocks noChangeArrowheads="1"/>
          </p:cNvSpPr>
          <p:nvPr/>
        </p:nvSpPr>
        <p:spPr bwMode="auto">
          <a:xfrm>
            <a:off x="7421563" y="4429127"/>
            <a:ext cx="2843212"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sz="1000">
                <a:solidFill>
                  <a:srgbClr val="445469"/>
                </a:solidFill>
                <a:sym typeface="Arial" panose="020B0604020202020204" pitchFamily="34" charset="0"/>
              </a:rPr>
              <a:t>项目中主要负责后期的功能开发，添加了</a:t>
            </a:r>
            <a:r>
              <a:rPr lang="en-US" altLang="zh-CN" sz="1000">
                <a:solidFill>
                  <a:srgbClr val="445469"/>
                </a:solidFill>
                <a:sym typeface="Arial" panose="020B0604020202020204" pitchFamily="34" charset="0"/>
              </a:rPr>
              <a:t>web</a:t>
            </a:r>
            <a:r>
              <a:rPr lang="zh-CN" altLang="en-US" sz="1000">
                <a:solidFill>
                  <a:srgbClr val="445469"/>
                </a:solidFill>
                <a:sym typeface="Arial" panose="020B0604020202020204" pitchFamily="34" charset="0"/>
              </a:rPr>
              <a:t>端与</a:t>
            </a:r>
            <a:r>
              <a:rPr lang="en-US" altLang="zh-CN" sz="1000">
                <a:solidFill>
                  <a:srgbClr val="445469"/>
                </a:solidFill>
                <a:sym typeface="Arial" panose="020B0604020202020204" pitchFamily="34" charset="0"/>
              </a:rPr>
              <a:t>H5</a:t>
            </a:r>
            <a:r>
              <a:rPr lang="zh-CN" altLang="en-US" sz="1000">
                <a:solidFill>
                  <a:srgbClr val="445469"/>
                </a:solidFill>
                <a:sym typeface="Arial" panose="020B0604020202020204" pitchFamily="34" charset="0"/>
              </a:rPr>
              <a:t>端的</a:t>
            </a:r>
            <a:r>
              <a:rPr lang="zh-CN" sz="1000">
                <a:solidFill>
                  <a:srgbClr val="445469"/>
                </a:solidFill>
                <a:sym typeface="Arial" panose="020B0604020202020204" pitchFamily="34" charset="0"/>
              </a:rPr>
              <a:t>中控场景界面的控件，例如：滑动控件、视频控件等功能。</a:t>
            </a:r>
            <a:endParaRPr lang="zh-CN" sz="1000">
              <a:solidFill>
                <a:srgbClr val="445469"/>
              </a:solidFill>
              <a:sym typeface="Arial" panose="020B0604020202020204" pitchFamily="34" charset="0"/>
            </a:endParaRPr>
          </a:p>
        </p:txBody>
      </p:sp>
      <p:sp>
        <p:nvSpPr>
          <p:cNvPr id="11283" name="稻壳儿小白白(http://dwz.cn/Wu2UP)"/>
          <p:cNvSpPr txBox="1">
            <a:spLocks noChangeArrowheads="1"/>
          </p:cNvSpPr>
          <p:nvPr/>
        </p:nvSpPr>
        <p:spPr bwMode="auto">
          <a:xfrm>
            <a:off x="7421880" y="4010025"/>
            <a:ext cx="182372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中控云管理平台</a:t>
            </a:r>
            <a:endParaRPr lang="zh-CN" altLang="en-US" sz="1600" b="1">
              <a:solidFill>
                <a:srgbClr val="445469"/>
              </a:solidFill>
              <a:sym typeface="Arial" panose="020B0604020202020204" pitchFamily="34" charset="0"/>
            </a:endParaRPr>
          </a:p>
        </p:txBody>
      </p:sp>
      <p:pic>
        <p:nvPicPr>
          <p:cNvPr id="11284" name="图片 41"/>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42"/>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年度工作概述</a:t>
            </a:r>
            <a:endParaRPr lang="zh-CN" altLang="en-US" sz="2400" b="1">
              <a:solidFill>
                <a:srgbClr val="117A68"/>
              </a:solidFill>
              <a:latin typeface="微软雅黑" panose="020B0503020204020204" pitchFamily="34" charset="-122"/>
            </a:endParaRPr>
          </a:p>
        </p:txBody>
      </p:sp>
      <p:sp>
        <p:nvSpPr>
          <p:cNvPr id="11286" name="文本框 43"/>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稻壳儿小白白(http://dwz.cn/Wu2UP)"/>
          <p:cNvSpPr/>
          <p:nvPr/>
        </p:nvSpPr>
        <p:spPr bwMode="auto">
          <a:xfrm>
            <a:off x="287339" y="1990729"/>
            <a:ext cx="10140951" cy="4467225"/>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pic>
        <p:nvPicPr>
          <p:cNvPr id="13315" name="稻壳儿小白白(http://dwz.cn/Wu2UP)"/>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87031" y="4303717"/>
            <a:ext cx="1481139"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稻壳儿小白白(http://dwz.cn/Wu2UP)"/>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660" y="359187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稻壳儿小白白(http://dwz.cn/Wu2UP)"/>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229" y="1906905"/>
            <a:ext cx="1109663"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稻壳儿小白白(http://dwz.cn/Wu2UP)"/>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616"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稻壳儿小白白(http://dwz.cn/Wu2UP)"/>
          <p:cNvSpPr>
            <a:spLocks noEditPoints="1"/>
          </p:cNvSpPr>
          <p:nvPr/>
        </p:nvSpPr>
        <p:spPr bwMode="auto">
          <a:xfrm>
            <a:off x="2068515" y="1258888"/>
            <a:ext cx="384175" cy="309562"/>
          </a:xfrm>
          <a:custGeom>
            <a:avLst/>
            <a:gdLst>
              <a:gd name="T0" fmla="*/ 2147483646 w 57"/>
              <a:gd name="T1" fmla="*/ 1222763170 h 46"/>
              <a:gd name="T2" fmla="*/ 2147483646 w 57"/>
              <a:gd name="T3" fmla="*/ 1222763170 h 46"/>
              <a:gd name="T4" fmla="*/ 2147483646 w 57"/>
              <a:gd name="T5" fmla="*/ 1222763170 h 46"/>
              <a:gd name="T6" fmla="*/ 2147483646 w 57"/>
              <a:gd name="T7" fmla="*/ 1222763170 h 46"/>
              <a:gd name="T8" fmla="*/ 1271942766 w 57"/>
              <a:gd name="T9" fmla="*/ 271728140 h 46"/>
              <a:gd name="T10" fmla="*/ 181708035 w 57"/>
              <a:gd name="T11" fmla="*/ 1222763170 h 46"/>
              <a:gd name="T12" fmla="*/ 136281026 w 57"/>
              <a:gd name="T13" fmla="*/ 1222763170 h 46"/>
              <a:gd name="T14" fmla="*/ 90854018 w 57"/>
              <a:gd name="T15" fmla="*/ 1222763170 h 46"/>
              <a:gd name="T16" fmla="*/ 0 w 57"/>
              <a:gd name="T17" fmla="*/ 1086905830 h 46"/>
              <a:gd name="T18" fmla="*/ 0 w 57"/>
              <a:gd name="T19" fmla="*/ 1041615564 h 46"/>
              <a:gd name="T20" fmla="*/ 1181088748 w 57"/>
              <a:gd name="T21" fmla="*/ 45290267 h 46"/>
              <a:gd name="T22" fmla="*/ 1408217052 w 57"/>
              <a:gd name="T23" fmla="*/ 45290267 h 46"/>
              <a:gd name="T24" fmla="*/ 1817053391 w 57"/>
              <a:gd name="T25" fmla="*/ 362301943 h 46"/>
              <a:gd name="T26" fmla="*/ 1817053391 w 57"/>
              <a:gd name="T27" fmla="*/ 45290267 h 46"/>
              <a:gd name="T28" fmla="*/ 1862480400 w 57"/>
              <a:gd name="T29" fmla="*/ 0 h 46"/>
              <a:gd name="T30" fmla="*/ 2147483646 w 57"/>
              <a:gd name="T31" fmla="*/ 0 h 46"/>
              <a:gd name="T32" fmla="*/ 2147483646 w 57"/>
              <a:gd name="T33" fmla="*/ 45290267 h 46"/>
              <a:gd name="T34" fmla="*/ 2147483646 w 57"/>
              <a:gd name="T35" fmla="*/ 724603887 h 46"/>
              <a:gd name="T36" fmla="*/ 2147483646 w 57"/>
              <a:gd name="T37" fmla="*/ 1041615564 h 46"/>
              <a:gd name="T38" fmla="*/ 2147483646 w 57"/>
              <a:gd name="T39" fmla="*/ 1086905830 h 46"/>
              <a:gd name="T40" fmla="*/ 2147483646 w 57"/>
              <a:gd name="T41" fmla="*/ 1222763170 h 46"/>
              <a:gd name="T42" fmla="*/ 2147483646 w 57"/>
              <a:gd name="T43" fmla="*/ 1992657324 h 46"/>
              <a:gd name="T44" fmla="*/ 2135042453 w 57"/>
              <a:gd name="T45" fmla="*/ 2083231127 h 46"/>
              <a:gd name="T46" fmla="*/ 1499071070 w 57"/>
              <a:gd name="T47" fmla="*/ 2083231127 h 46"/>
              <a:gd name="T48" fmla="*/ 1499071070 w 57"/>
              <a:gd name="T49" fmla="*/ 1449201044 h 46"/>
              <a:gd name="T50" fmla="*/ 1090234731 w 57"/>
              <a:gd name="T51" fmla="*/ 1449201044 h 46"/>
              <a:gd name="T52" fmla="*/ 1090234731 w 57"/>
              <a:gd name="T53" fmla="*/ 2083231127 h 46"/>
              <a:gd name="T54" fmla="*/ 454263348 w 57"/>
              <a:gd name="T55" fmla="*/ 2083231127 h 46"/>
              <a:gd name="T56" fmla="*/ 363409330 w 57"/>
              <a:gd name="T57" fmla="*/ 1992657324 h 46"/>
              <a:gd name="T58" fmla="*/ 363409330 w 57"/>
              <a:gd name="T59" fmla="*/ 1222763170 h 46"/>
              <a:gd name="T60" fmla="*/ 363409330 w 57"/>
              <a:gd name="T61" fmla="*/ 1177479633 h 46"/>
              <a:gd name="T62" fmla="*/ 1271942766 w 57"/>
              <a:gd name="T63" fmla="*/ 407585480 h 46"/>
              <a:gd name="T64" fmla="*/ 2147483646 w 57"/>
              <a:gd name="T65" fmla="*/ 1177479633 h 46"/>
              <a:gd name="T66" fmla="*/ 2147483646 w 57"/>
              <a:gd name="T67" fmla="*/ 1222763170 h 46"/>
              <a:gd name="T68" fmla="*/ 2147483646 w 57"/>
              <a:gd name="T69" fmla="*/ 1992657324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3321" name="稻壳儿小白白(http://dwz.cn/Wu2UP)"/>
          <p:cNvSpPr>
            <a:spLocks noEditPoints="1"/>
          </p:cNvSpPr>
          <p:nvPr/>
        </p:nvSpPr>
        <p:spPr bwMode="auto">
          <a:xfrm>
            <a:off x="6609715" y="2077720"/>
            <a:ext cx="341630" cy="382270"/>
          </a:xfrm>
          <a:custGeom>
            <a:avLst/>
            <a:gdLst>
              <a:gd name="T0" fmla="*/ 2147483646 w 64"/>
              <a:gd name="T1" fmla="*/ 2147483646 h 63"/>
              <a:gd name="T2" fmla="*/ 2147483646 w 64"/>
              <a:gd name="T3" fmla="*/ 2147483646 h 63"/>
              <a:gd name="T4" fmla="*/ 1801042959 w 64"/>
              <a:gd name="T5" fmla="*/ 2044504754 h 63"/>
              <a:gd name="T6" fmla="*/ 1157816138 w 64"/>
              <a:gd name="T7" fmla="*/ 2147483646 h 63"/>
              <a:gd name="T8" fmla="*/ 0 w 64"/>
              <a:gd name="T9" fmla="*/ 1107438172 h 63"/>
              <a:gd name="T10" fmla="*/ 1157816138 w 64"/>
              <a:gd name="T11" fmla="*/ 0 h 63"/>
              <a:gd name="T12" fmla="*/ 2147483646 w 64"/>
              <a:gd name="T13" fmla="*/ 1107438172 h 63"/>
              <a:gd name="T14" fmla="*/ 2101216786 w 64"/>
              <a:gd name="T15" fmla="*/ 1746346315 h 63"/>
              <a:gd name="T16" fmla="*/ 2147483646 w 64"/>
              <a:gd name="T17" fmla="*/ 2147483646 h 63"/>
              <a:gd name="T18" fmla="*/ 2147483646 w 64"/>
              <a:gd name="T19" fmla="*/ 2147483646 h 63"/>
              <a:gd name="T20" fmla="*/ 2147483646 w 64"/>
              <a:gd name="T21" fmla="*/ 2147483646 h 63"/>
              <a:gd name="T22" fmla="*/ 1157816138 w 64"/>
              <a:gd name="T23" fmla="*/ 383347497 h 63"/>
              <a:gd name="T24" fmla="*/ 428817881 w 64"/>
              <a:gd name="T25" fmla="*/ 1107438172 h 63"/>
              <a:gd name="T26" fmla="*/ 1157816138 w 64"/>
              <a:gd name="T27" fmla="*/ 1831535373 h 63"/>
              <a:gd name="T28" fmla="*/ 1886807845 w 64"/>
              <a:gd name="T29" fmla="*/ 1107438172 h 63"/>
              <a:gd name="T30" fmla="*/ 1157816138 w 64"/>
              <a:gd name="T31" fmla="*/ 383347497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3322" name="稻壳儿小白白(http://dwz.cn/Wu2UP)"/>
          <p:cNvSpPr>
            <a:spLocks noEditPoints="1"/>
          </p:cNvSpPr>
          <p:nvPr/>
        </p:nvSpPr>
        <p:spPr bwMode="auto">
          <a:xfrm>
            <a:off x="3499804" y="3756978"/>
            <a:ext cx="498475" cy="374650"/>
          </a:xfrm>
          <a:custGeom>
            <a:avLst/>
            <a:gdLst>
              <a:gd name="T0" fmla="*/ 1572641301 w 158"/>
              <a:gd name="T1" fmla="*/ 1179517836 h 119"/>
              <a:gd name="T2" fmla="*/ 0 w 158"/>
              <a:gd name="T3" fmla="*/ 1179517836 h 119"/>
              <a:gd name="T4" fmla="*/ 0 w 158"/>
              <a:gd name="T5" fmla="*/ 0 h 119"/>
              <a:gd name="T6" fmla="*/ 89580374 w 158"/>
              <a:gd name="T7" fmla="*/ 0 h 119"/>
              <a:gd name="T8" fmla="*/ 89580374 w 158"/>
              <a:gd name="T9" fmla="*/ 1070485241 h 119"/>
              <a:gd name="T10" fmla="*/ 1572641301 w 158"/>
              <a:gd name="T11" fmla="*/ 1070485241 h 119"/>
              <a:gd name="T12" fmla="*/ 1572641301 w 158"/>
              <a:gd name="T13" fmla="*/ 1179517836 h 119"/>
              <a:gd name="T14" fmla="*/ 497670499 w 158"/>
              <a:gd name="T15" fmla="*/ 981280761 h 119"/>
              <a:gd name="T16" fmla="*/ 288648574 w 158"/>
              <a:gd name="T17" fmla="*/ 981280761 h 119"/>
              <a:gd name="T18" fmla="*/ 288648574 w 158"/>
              <a:gd name="T19" fmla="*/ 594714373 h 119"/>
              <a:gd name="T20" fmla="*/ 497670499 w 158"/>
              <a:gd name="T21" fmla="*/ 594714373 h 119"/>
              <a:gd name="T22" fmla="*/ 497670499 w 158"/>
              <a:gd name="T23" fmla="*/ 981280761 h 119"/>
              <a:gd name="T24" fmla="*/ 776368503 w 158"/>
              <a:gd name="T25" fmla="*/ 981280761 h 119"/>
              <a:gd name="T26" fmla="*/ 587250874 w 158"/>
              <a:gd name="T27" fmla="*/ 981280761 h 119"/>
              <a:gd name="T28" fmla="*/ 587250874 w 158"/>
              <a:gd name="T29" fmla="*/ 188326166 h 119"/>
              <a:gd name="T30" fmla="*/ 776368503 w 158"/>
              <a:gd name="T31" fmla="*/ 188326166 h 119"/>
              <a:gd name="T32" fmla="*/ 776368503 w 158"/>
              <a:gd name="T33" fmla="*/ 981280761 h 119"/>
              <a:gd name="T34" fmla="*/ 1084924528 w 158"/>
              <a:gd name="T35" fmla="*/ 981280761 h 119"/>
              <a:gd name="T36" fmla="*/ 885856328 w 158"/>
              <a:gd name="T37" fmla="*/ 981280761 h 119"/>
              <a:gd name="T38" fmla="*/ 885856328 w 158"/>
              <a:gd name="T39" fmla="*/ 386563240 h 119"/>
              <a:gd name="T40" fmla="*/ 1084924528 w 158"/>
              <a:gd name="T41" fmla="*/ 386563240 h 119"/>
              <a:gd name="T42" fmla="*/ 1084924528 w 158"/>
              <a:gd name="T43" fmla="*/ 981280761 h 119"/>
              <a:gd name="T44" fmla="*/ 1383526827 w 158"/>
              <a:gd name="T45" fmla="*/ 981280761 h 119"/>
              <a:gd name="T46" fmla="*/ 1184458628 w 158"/>
              <a:gd name="T47" fmla="*/ 981280761 h 119"/>
              <a:gd name="T48" fmla="*/ 1184458628 w 158"/>
              <a:gd name="T49" fmla="*/ 109032595 h 119"/>
              <a:gd name="T50" fmla="*/ 1383526827 w 158"/>
              <a:gd name="T51" fmla="*/ 109032595 h 119"/>
              <a:gd name="T52" fmla="*/ 1383526827 w 158"/>
              <a:gd name="T53" fmla="*/ 981280761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3323" name="稻壳儿小白白(http://dwz.cn/Wu2UP)"/>
          <p:cNvSpPr>
            <a:spLocks noChangeAspect="1" noEditPoints="1"/>
          </p:cNvSpPr>
          <p:nvPr/>
        </p:nvSpPr>
        <p:spPr bwMode="auto">
          <a:xfrm>
            <a:off x="4881566" y="4303713"/>
            <a:ext cx="409575" cy="411162"/>
          </a:xfrm>
          <a:custGeom>
            <a:avLst/>
            <a:gdLst>
              <a:gd name="T0" fmla="*/ 2147483646 w 58"/>
              <a:gd name="T1" fmla="*/ 1658379393 h 58"/>
              <a:gd name="T2" fmla="*/ 2147483646 w 58"/>
              <a:gd name="T3" fmla="*/ 1708633314 h 58"/>
              <a:gd name="T4" fmla="*/ 2147483646 w 58"/>
              <a:gd name="T5" fmla="*/ 1758887235 h 58"/>
              <a:gd name="T6" fmla="*/ 2147483646 w 58"/>
              <a:gd name="T7" fmla="*/ 1959902919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1944803333 w 58"/>
              <a:gd name="T19" fmla="*/ 2147483646 h 58"/>
              <a:gd name="T20" fmla="*/ 1795202533 w 58"/>
              <a:gd name="T21" fmla="*/ 2147483646 h 58"/>
              <a:gd name="T22" fmla="*/ 1695471021 w 58"/>
              <a:gd name="T23" fmla="*/ 2147483646 h 58"/>
              <a:gd name="T24" fmla="*/ 1645601734 w 58"/>
              <a:gd name="T25" fmla="*/ 2147483646 h 58"/>
              <a:gd name="T26" fmla="*/ 1246668622 w 58"/>
              <a:gd name="T27" fmla="*/ 2147483646 h 58"/>
              <a:gd name="T28" fmla="*/ 1146937109 w 58"/>
              <a:gd name="T29" fmla="*/ 2147483646 h 58"/>
              <a:gd name="T30" fmla="*/ 1097067822 w 58"/>
              <a:gd name="T31" fmla="*/ 2147483646 h 58"/>
              <a:gd name="T32" fmla="*/ 947467023 w 58"/>
              <a:gd name="T33" fmla="*/ 2147483646 h 58"/>
              <a:gd name="T34" fmla="*/ 698134711 w 58"/>
              <a:gd name="T35" fmla="*/ 2147483646 h 58"/>
              <a:gd name="T36" fmla="*/ 648265424 w 58"/>
              <a:gd name="T37" fmla="*/ 2147483646 h 58"/>
              <a:gd name="T38" fmla="*/ 598403198 w 58"/>
              <a:gd name="T39" fmla="*/ 2147483646 h 58"/>
              <a:gd name="T40" fmla="*/ 249332312 w 58"/>
              <a:gd name="T41" fmla="*/ 2147483646 h 58"/>
              <a:gd name="T42" fmla="*/ 249332312 w 58"/>
              <a:gd name="T43" fmla="*/ 2147483646 h 58"/>
              <a:gd name="T44" fmla="*/ 249332312 w 58"/>
              <a:gd name="T45" fmla="*/ 2147483646 h 58"/>
              <a:gd name="T46" fmla="*/ 448802399 w 58"/>
              <a:gd name="T47" fmla="*/ 1959902919 h 58"/>
              <a:gd name="T48" fmla="*/ 398933112 w 58"/>
              <a:gd name="T49" fmla="*/ 1758887235 h 58"/>
              <a:gd name="T50" fmla="*/ 49869287 w 58"/>
              <a:gd name="T51" fmla="*/ 1708633314 h 58"/>
              <a:gd name="T52" fmla="*/ 0 w 58"/>
              <a:gd name="T53" fmla="*/ 1658379393 h 58"/>
              <a:gd name="T54" fmla="*/ 0 w 58"/>
              <a:gd name="T55" fmla="*/ 1206094104 h 58"/>
              <a:gd name="T56" fmla="*/ 49869287 w 58"/>
              <a:gd name="T57" fmla="*/ 1155840183 h 58"/>
              <a:gd name="T58" fmla="*/ 398933112 w 58"/>
              <a:gd name="T59" fmla="*/ 1105586262 h 58"/>
              <a:gd name="T60" fmla="*/ 448802399 w 58"/>
              <a:gd name="T61" fmla="*/ 904570578 h 58"/>
              <a:gd name="T62" fmla="*/ 249332312 w 58"/>
              <a:gd name="T63" fmla="*/ 653300973 h 58"/>
              <a:gd name="T64" fmla="*/ 249332312 w 58"/>
              <a:gd name="T65" fmla="*/ 603047052 h 58"/>
              <a:gd name="T66" fmla="*/ 249332312 w 58"/>
              <a:gd name="T67" fmla="*/ 552793131 h 58"/>
              <a:gd name="T68" fmla="*/ 648265424 w 58"/>
              <a:gd name="T69" fmla="*/ 251269605 h 58"/>
              <a:gd name="T70" fmla="*/ 698134711 w 58"/>
              <a:gd name="T71" fmla="*/ 251269605 h 58"/>
              <a:gd name="T72" fmla="*/ 947467023 w 58"/>
              <a:gd name="T73" fmla="*/ 452285289 h 58"/>
              <a:gd name="T74" fmla="*/ 1097067822 w 58"/>
              <a:gd name="T75" fmla="*/ 402031368 h 58"/>
              <a:gd name="T76" fmla="*/ 1146937109 w 58"/>
              <a:gd name="T77" fmla="*/ 50253921 h 58"/>
              <a:gd name="T78" fmla="*/ 1246668622 w 58"/>
              <a:gd name="T79" fmla="*/ 0 h 58"/>
              <a:gd name="T80" fmla="*/ 1645601734 w 58"/>
              <a:gd name="T81" fmla="*/ 0 h 58"/>
              <a:gd name="T82" fmla="*/ 1695471021 w 58"/>
              <a:gd name="T83" fmla="*/ 50253921 h 58"/>
              <a:gd name="T84" fmla="*/ 1795202533 w 58"/>
              <a:gd name="T85" fmla="*/ 402031368 h 58"/>
              <a:gd name="T86" fmla="*/ 1944803333 w 58"/>
              <a:gd name="T87" fmla="*/ 452285289 h 58"/>
              <a:gd name="T88" fmla="*/ 2147483646 w 58"/>
              <a:gd name="T89" fmla="*/ 251269605 h 58"/>
              <a:gd name="T90" fmla="*/ 2147483646 w 58"/>
              <a:gd name="T91" fmla="*/ 251269605 h 58"/>
              <a:gd name="T92" fmla="*/ 2147483646 w 58"/>
              <a:gd name="T93" fmla="*/ 251269605 h 58"/>
              <a:gd name="T94" fmla="*/ 2147483646 w 58"/>
              <a:gd name="T95" fmla="*/ 603047052 h 58"/>
              <a:gd name="T96" fmla="*/ 2147483646 w 58"/>
              <a:gd name="T97" fmla="*/ 603047052 h 58"/>
              <a:gd name="T98" fmla="*/ 2147483646 w 58"/>
              <a:gd name="T99" fmla="*/ 653300973 h 58"/>
              <a:gd name="T100" fmla="*/ 2147483646 w 58"/>
              <a:gd name="T101" fmla="*/ 904570578 h 58"/>
              <a:gd name="T102" fmla="*/ 2147483646 w 58"/>
              <a:gd name="T103" fmla="*/ 1105586262 h 58"/>
              <a:gd name="T104" fmla="*/ 2147483646 w 58"/>
              <a:gd name="T105" fmla="*/ 1155840183 h 58"/>
              <a:gd name="T106" fmla="*/ 2147483646 w 58"/>
              <a:gd name="T107" fmla="*/ 1256348025 h 58"/>
              <a:gd name="T108" fmla="*/ 2147483646 w 58"/>
              <a:gd name="T109" fmla="*/ 1658379393 h 58"/>
              <a:gd name="T110" fmla="*/ 1446138709 w 58"/>
              <a:gd name="T111" fmla="*/ 954824499 h 58"/>
              <a:gd name="T112" fmla="*/ 947467023 w 58"/>
              <a:gd name="T113" fmla="*/ 1457363709 h 58"/>
              <a:gd name="T114" fmla="*/ 1446138709 w 58"/>
              <a:gd name="T115" fmla="*/ 1909648998 h 58"/>
              <a:gd name="T116" fmla="*/ 1944803333 w 58"/>
              <a:gd name="T117" fmla="*/ 1457363709 h 58"/>
              <a:gd name="T118" fmla="*/ 1446138709 w 58"/>
              <a:gd name="T119" fmla="*/ 95482449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3324" name="稻壳儿小白白(http://dwz.cn/Wu2UP)"/>
          <p:cNvSpPr>
            <a:spLocks noEditPoints="1"/>
          </p:cNvSpPr>
          <p:nvPr/>
        </p:nvSpPr>
        <p:spPr bwMode="auto">
          <a:xfrm>
            <a:off x="8618856" y="4581525"/>
            <a:ext cx="376239" cy="376238"/>
          </a:xfrm>
          <a:custGeom>
            <a:avLst/>
            <a:gdLst>
              <a:gd name="T0" fmla="*/ 1263468770 w 55"/>
              <a:gd name="T1" fmla="*/ 2147483646 h 55"/>
              <a:gd name="T2" fmla="*/ 0 w 55"/>
              <a:gd name="T3" fmla="*/ 1263468770 h 55"/>
              <a:gd name="T4" fmla="*/ 1263468770 w 55"/>
              <a:gd name="T5" fmla="*/ 0 h 55"/>
              <a:gd name="T6" fmla="*/ 2147483646 w 55"/>
              <a:gd name="T7" fmla="*/ 1263468770 h 55"/>
              <a:gd name="T8" fmla="*/ 1263468770 w 55"/>
              <a:gd name="T9" fmla="*/ 2147483646 h 55"/>
              <a:gd name="T10" fmla="*/ 2105776723 w 55"/>
              <a:gd name="T11" fmla="*/ 935902286 h 55"/>
              <a:gd name="T12" fmla="*/ 1965392064 w 55"/>
              <a:gd name="T13" fmla="*/ 795517627 h 55"/>
              <a:gd name="T14" fmla="*/ 1871804572 w 55"/>
              <a:gd name="T15" fmla="*/ 748720461 h 55"/>
              <a:gd name="T16" fmla="*/ 1778210239 w 55"/>
              <a:gd name="T17" fmla="*/ 795517627 h 55"/>
              <a:gd name="T18" fmla="*/ 1123084111 w 55"/>
              <a:gd name="T19" fmla="*/ 1450643755 h 55"/>
              <a:gd name="T20" fmla="*/ 748720461 w 55"/>
              <a:gd name="T21" fmla="*/ 1076286945 h 55"/>
              <a:gd name="T22" fmla="*/ 655132968 w 55"/>
              <a:gd name="T23" fmla="*/ 1029489778 h 55"/>
              <a:gd name="T24" fmla="*/ 608335802 w 55"/>
              <a:gd name="T25" fmla="*/ 1076286945 h 55"/>
              <a:gd name="T26" fmla="*/ 421153977 w 55"/>
              <a:gd name="T27" fmla="*/ 1216671604 h 55"/>
              <a:gd name="T28" fmla="*/ 421153977 w 55"/>
              <a:gd name="T29" fmla="*/ 1310259096 h 55"/>
              <a:gd name="T30" fmla="*/ 421153977 w 55"/>
              <a:gd name="T31" fmla="*/ 1403853429 h 55"/>
              <a:gd name="T32" fmla="*/ 1029489778 w 55"/>
              <a:gd name="T33" fmla="*/ 2012189231 h 55"/>
              <a:gd name="T34" fmla="*/ 1123084111 w 55"/>
              <a:gd name="T35" fmla="*/ 2012189231 h 55"/>
              <a:gd name="T36" fmla="*/ 1216671604 w 55"/>
              <a:gd name="T37" fmla="*/ 2012189231 h 55"/>
              <a:gd name="T38" fmla="*/ 2105776723 w 55"/>
              <a:gd name="T39" fmla="*/ 1076286945 h 55"/>
              <a:gd name="T40" fmla="*/ 2147483646 w 55"/>
              <a:gd name="T41" fmla="*/ 1029489778 h 55"/>
              <a:gd name="T42" fmla="*/ 2105776723 w 55"/>
              <a:gd name="T43" fmla="*/ 93590228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3325" name="稻壳儿小白白(http://dwz.cn/Wu2UP)"/>
          <p:cNvSpPr txBox="1">
            <a:spLocks noChangeArrowheads="1"/>
          </p:cNvSpPr>
          <p:nvPr/>
        </p:nvSpPr>
        <p:spPr bwMode="auto">
          <a:xfrm>
            <a:off x="2882902" y="1219204"/>
            <a:ext cx="1377951"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试用期</a:t>
            </a:r>
            <a:endParaRPr lang="zh-CN" altLang="en-US" sz="1600" b="1">
              <a:solidFill>
                <a:srgbClr val="445469"/>
              </a:solidFill>
              <a:sym typeface="Arial" panose="020B0604020202020204" pitchFamily="34" charset="0"/>
            </a:endParaRPr>
          </a:p>
        </p:txBody>
      </p:sp>
      <p:sp>
        <p:nvSpPr>
          <p:cNvPr id="13326" name="稻壳儿小白白(http://dwz.cn/Wu2UP)"/>
          <p:cNvSpPr txBox="1">
            <a:spLocks noChangeArrowheads="1"/>
          </p:cNvSpPr>
          <p:nvPr/>
        </p:nvSpPr>
        <p:spPr bwMode="auto">
          <a:xfrm>
            <a:off x="2895602" y="1514475"/>
            <a:ext cx="233362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刚进入公司主要的功能内容是熟悉公司开发流程与公司项目，融入到开发团队中。</a:t>
            </a:r>
            <a:endParaRPr lang="zh-CN" altLang="en-US" sz="1200">
              <a:solidFill>
                <a:srgbClr val="445469"/>
              </a:solidFill>
              <a:sym typeface="Arial" panose="020B0604020202020204" pitchFamily="34" charset="0"/>
            </a:endParaRPr>
          </a:p>
        </p:txBody>
      </p:sp>
      <p:sp>
        <p:nvSpPr>
          <p:cNvPr id="13327" name="稻壳儿小白白(http://dwz.cn/Wu2UP)"/>
          <p:cNvSpPr txBox="1">
            <a:spLocks noChangeArrowheads="1"/>
          </p:cNvSpPr>
          <p:nvPr/>
        </p:nvSpPr>
        <p:spPr bwMode="auto">
          <a:xfrm>
            <a:off x="7560629" y="1990729"/>
            <a:ext cx="1376363"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维护期</a:t>
            </a:r>
            <a:endParaRPr lang="zh-CN" altLang="en-US" sz="1600" b="1">
              <a:solidFill>
                <a:srgbClr val="445469"/>
              </a:solidFill>
              <a:sym typeface="Arial" panose="020B0604020202020204" pitchFamily="34" charset="0"/>
            </a:endParaRPr>
          </a:p>
        </p:txBody>
      </p:sp>
      <p:sp>
        <p:nvSpPr>
          <p:cNvPr id="13328" name="稻壳儿小白白(http://dwz.cn/Wu2UP)"/>
          <p:cNvSpPr txBox="1">
            <a:spLocks noChangeArrowheads="1"/>
          </p:cNvSpPr>
          <p:nvPr/>
        </p:nvSpPr>
        <p:spPr bwMode="auto">
          <a:xfrm>
            <a:off x="7560630" y="235966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处理禅道上的</a:t>
            </a:r>
            <a:r>
              <a:rPr lang="en-US" altLang="zh-CN" sz="1200">
                <a:solidFill>
                  <a:srgbClr val="445469"/>
                </a:solidFill>
                <a:sym typeface="Arial" panose="020B0604020202020204" pitchFamily="34" charset="0"/>
              </a:rPr>
              <a:t>bug</a:t>
            </a:r>
            <a:r>
              <a:rPr lang="zh-CN" altLang="en-US" sz="1200">
                <a:solidFill>
                  <a:srgbClr val="445469"/>
                </a:solidFill>
                <a:sym typeface="Arial" panose="020B0604020202020204" pitchFamily="34" charset="0"/>
              </a:rPr>
              <a:t>。</a:t>
            </a:r>
            <a:endParaRPr lang="zh-CN" altLang="en-US" sz="1200">
              <a:solidFill>
                <a:srgbClr val="445469"/>
              </a:solidFill>
              <a:sym typeface="Arial" panose="020B0604020202020204" pitchFamily="34" charset="0"/>
            </a:endParaRPr>
          </a:p>
        </p:txBody>
      </p:sp>
      <p:sp>
        <p:nvSpPr>
          <p:cNvPr id="13329" name="稻壳儿小白白(http://dwz.cn/Wu2UP)"/>
          <p:cNvSpPr txBox="1">
            <a:spLocks noChangeArrowheads="1"/>
          </p:cNvSpPr>
          <p:nvPr/>
        </p:nvSpPr>
        <p:spPr bwMode="auto">
          <a:xfrm>
            <a:off x="1357630" y="3752215"/>
            <a:ext cx="163639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开发期</a:t>
            </a:r>
            <a:endParaRPr lang="zh-CN" altLang="en-US" sz="1600" b="1">
              <a:solidFill>
                <a:srgbClr val="445469"/>
              </a:solidFill>
              <a:sym typeface="Arial" panose="020B0604020202020204" pitchFamily="34" charset="0"/>
            </a:endParaRPr>
          </a:p>
        </p:txBody>
      </p:sp>
      <p:sp>
        <p:nvSpPr>
          <p:cNvPr id="13330" name="稻壳儿小白白(http://dwz.cn/Wu2UP)"/>
          <p:cNvSpPr txBox="1">
            <a:spLocks noChangeArrowheads="1"/>
          </p:cNvSpPr>
          <p:nvPr/>
        </p:nvSpPr>
        <p:spPr bwMode="auto">
          <a:xfrm>
            <a:off x="1406845" y="4131945"/>
            <a:ext cx="1538287"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根据产品设计，开发新的需求和旧功能的修改。</a:t>
            </a:r>
            <a:endParaRPr lang="zh-CN" altLang="en-US" sz="1200">
              <a:solidFill>
                <a:srgbClr val="445469"/>
              </a:solidFill>
              <a:sym typeface="Arial" panose="020B0604020202020204" pitchFamily="34" charset="0"/>
            </a:endParaRPr>
          </a:p>
        </p:txBody>
      </p:sp>
      <p:sp>
        <p:nvSpPr>
          <p:cNvPr id="13333" name="稻壳儿小白白(http://dwz.cn/Wu2UP)"/>
          <p:cNvSpPr txBox="1">
            <a:spLocks noChangeArrowheads="1"/>
          </p:cNvSpPr>
          <p:nvPr/>
        </p:nvSpPr>
        <p:spPr bwMode="auto">
          <a:xfrm>
            <a:off x="9791702" y="4581529"/>
            <a:ext cx="1377951"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总结</a:t>
            </a:r>
            <a:endParaRPr lang="zh-CN" altLang="en-US" sz="1600" b="1">
              <a:solidFill>
                <a:srgbClr val="445469"/>
              </a:solidFill>
              <a:sym typeface="Arial" panose="020B0604020202020204" pitchFamily="34" charset="0"/>
            </a:endParaRPr>
          </a:p>
        </p:txBody>
      </p:sp>
      <p:sp>
        <p:nvSpPr>
          <p:cNvPr id="13334" name="稻壳儿小白白(http://dwz.cn/Wu2UP)"/>
          <p:cNvSpPr txBox="1">
            <a:spLocks noChangeArrowheads="1"/>
          </p:cNvSpPr>
          <p:nvPr/>
        </p:nvSpPr>
        <p:spPr bwMode="auto">
          <a:xfrm>
            <a:off x="9793291" y="4865688"/>
            <a:ext cx="1538287"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经过近半年的试用、维护、开发，已经能够在参与的项目当中独当一面。</a:t>
            </a:r>
            <a:endParaRPr lang="zh-CN" altLang="en-US" sz="1200">
              <a:solidFill>
                <a:srgbClr val="445469"/>
              </a:solidFill>
              <a:sym typeface="Arial" panose="020B0604020202020204" pitchFamily="34" charset="0"/>
            </a:endParaRPr>
          </a:p>
        </p:txBody>
      </p:sp>
      <p:pic>
        <p:nvPicPr>
          <p:cNvPr id="13335" name="图片 53"/>
          <p:cNvPicPr>
            <a:picLocks noChangeAspect="1" noChangeArrowheads="1"/>
          </p:cNvPicPr>
          <p:nvPr/>
        </p:nvPicPr>
        <p:blipFill>
          <a:blip r:embed="rId5">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6" name="文本框 59"/>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年度工作概述</a:t>
            </a:r>
            <a:endParaRPr lang="zh-CN" altLang="en-US" sz="2400" b="1">
              <a:solidFill>
                <a:srgbClr val="117A68"/>
              </a:solidFill>
              <a:latin typeface="微软雅黑" panose="020B0503020204020204" pitchFamily="34" charset="-122"/>
            </a:endParaRPr>
          </a:p>
        </p:txBody>
      </p:sp>
      <p:sp>
        <p:nvSpPr>
          <p:cNvPr id="13337" name="文本框 60"/>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13"/>
          <p:cNvSpPr txBox="1">
            <a:spLocks noChangeArrowheads="1"/>
          </p:cNvSpPr>
          <p:nvPr/>
        </p:nvSpPr>
        <p:spPr bwMode="auto">
          <a:xfrm>
            <a:off x="2967037" y="4416425"/>
            <a:ext cx="6064251"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a:solidFill>
                  <a:srgbClr val="007F58"/>
                </a:solidFill>
                <a:latin typeface="微软雅黑" panose="020B0503020204020204" pitchFamily="34" charset="-122"/>
              </a:rPr>
              <a:t>工作完成情况</a:t>
            </a:r>
            <a:endParaRPr lang="zh-CN" altLang="en-US" sz="4800" b="1">
              <a:solidFill>
                <a:srgbClr val="007F58"/>
              </a:solidFill>
              <a:latin typeface="微软雅黑" panose="020B0503020204020204" pitchFamily="34" charset="-122"/>
            </a:endParaRPr>
          </a:p>
        </p:txBody>
      </p:sp>
      <p:grpSp>
        <p:nvGrpSpPr>
          <p:cNvPr id="17411" name="组合 4"/>
          <p:cNvGrpSpPr>
            <a:grpSpLocks noChangeAspect="1"/>
          </p:cNvGrpSpPr>
          <p:nvPr/>
        </p:nvGrpSpPr>
        <p:grpSpPr bwMode="auto">
          <a:xfrm>
            <a:off x="4357690" y="1117600"/>
            <a:ext cx="3155951" cy="2946400"/>
            <a:chOff x="0" y="0"/>
            <a:chExt cx="6822015" cy="6383223"/>
          </a:xfrm>
        </p:grpSpPr>
        <p:pic>
          <p:nvPicPr>
            <p:cNvPr id="1741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2" name="文本框 2"/>
          <p:cNvSpPr txBox="1">
            <a:spLocks noChangeArrowheads="1"/>
          </p:cNvSpPr>
          <p:nvPr/>
        </p:nvSpPr>
        <p:spPr bwMode="auto">
          <a:xfrm>
            <a:off x="5130800" y="1338267"/>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2</a:t>
            </a:r>
            <a:endParaRPr lang="zh-CN" altLang="en-US" sz="16600">
              <a:solidFill>
                <a:schemeClr val="bg1"/>
              </a:solidFill>
              <a:latin typeface="Impact" panose="020B0806030902050204" pitchFamily="34"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0" name="稻壳儿小白白(http://dwz.cn/Wu2UP)"/>
          <p:cNvSpPr txBox="1">
            <a:spLocks noChangeArrowheads="1"/>
          </p:cNvSpPr>
          <p:nvPr/>
        </p:nvSpPr>
        <p:spPr bwMode="auto">
          <a:xfrm>
            <a:off x="846141" y="5834066"/>
            <a:ext cx="9902825" cy="31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rgbClr val="445469"/>
                </a:solidFill>
                <a:sym typeface="Arial" panose="020B0604020202020204" pitchFamily="34" charset="0"/>
              </a:rPr>
              <a:t>严重</a:t>
            </a:r>
            <a:r>
              <a:rPr lang="en-US" altLang="zh-CN" sz="1200">
                <a:solidFill>
                  <a:srgbClr val="445469"/>
                </a:solidFill>
                <a:sym typeface="Arial" panose="020B0604020202020204" pitchFamily="34" charset="0"/>
              </a:rPr>
              <a:t>bug</a:t>
            </a:r>
            <a:r>
              <a:rPr lang="zh-CN" altLang="en-US" sz="1200">
                <a:solidFill>
                  <a:srgbClr val="445469"/>
                </a:solidFill>
                <a:sym typeface="Arial" panose="020B0604020202020204" pitchFamily="34" charset="0"/>
              </a:rPr>
              <a:t>占比</a:t>
            </a:r>
            <a:r>
              <a:rPr lang="en-US" altLang="zh-CN" sz="1200">
                <a:solidFill>
                  <a:srgbClr val="445469"/>
                </a:solidFill>
                <a:sym typeface="Arial" panose="020B0604020202020204" pitchFamily="34" charset="0"/>
              </a:rPr>
              <a:t>8%</a:t>
            </a:r>
            <a:r>
              <a:rPr lang="zh-CN" altLang="en-US" sz="1200">
                <a:solidFill>
                  <a:srgbClr val="445469"/>
                </a:solidFill>
                <a:sym typeface="Arial" panose="020B0604020202020204" pitchFamily="34" charset="0"/>
              </a:rPr>
              <a:t>，一般占比</a:t>
            </a:r>
            <a:r>
              <a:rPr lang="en-US" altLang="zh-CN" sz="1200">
                <a:solidFill>
                  <a:srgbClr val="445469"/>
                </a:solidFill>
                <a:sym typeface="Arial" panose="020B0604020202020204" pitchFamily="34" charset="0"/>
              </a:rPr>
              <a:t>33%</a:t>
            </a:r>
            <a:r>
              <a:rPr lang="zh-CN" altLang="en-US" sz="1200">
                <a:solidFill>
                  <a:srgbClr val="445469"/>
                </a:solidFill>
                <a:sym typeface="Arial" panose="020B0604020202020204" pitchFamily="34" charset="0"/>
              </a:rPr>
              <a:t>，轻微占比</a:t>
            </a:r>
            <a:r>
              <a:rPr lang="en-US" altLang="zh-CN" sz="1200">
                <a:solidFill>
                  <a:srgbClr val="445469"/>
                </a:solidFill>
                <a:sym typeface="Arial" panose="020B0604020202020204" pitchFamily="34" charset="0"/>
              </a:rPr>
              <a:t>47%</a:t>
            </a:r>
            <a:r>
              <a:rPr lang="zh-CN" altLang="en-US" sz="1200">
                <a:solidFill>
                  <a:srgbClr val="445469"/>
                </a:solidFill>
                <a:sym typeface="Arial" panose="020B0604020202020204" pitchFamily="34" charset="0"/>
              </a:rPr>
              <a:t>，优化建议占比</a:t>
            </a:r>
            <a:r>
              <a:rPr lang="en-US" altLang="zh-CN" sz="1200">
                <a:solidFill>
                  <a:srgbClr val="445469"/>
                </a:solidFill>
                <a:sym typeface="Arial" panose="020B0604020202020204" pitchFamily="34" charset="0"/>
              </a:rPr>
              <a:t>12%</a:t>
            </a:r>
            <a:endParaRPr lang="en-US" altLang="zh-CN" sz="1200">
              <a:solidFill>
                <a:srgbClr val="445469"/>
              </a:solidFill>
              <a:sym typeface="Arial" panose="020B0604020202020204" pitchFamily="34" charset="0"/>
            </a:endParaRPr>
          </a:p>
        </p:txBody>
      </p:sp>
      <p:sp>
        <p:nvSpPr>
          <p:cNvPr id="20531" name="稻壳儿小白白(http://dwz.cn/Wu2UP)"/>
          <p:cNvSpPr txBox="1">
            <a:spLocks noChangeArrowheads="1"/>
          </p:cNvSpPr>
          <p:nvPr/>
        </p:nvSpPr>
        <p:spPr bwMode="auto">
          <a:xfrm>
            <a:off x="836615" y="5337175"/>
            <a:ext cx="2151063"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sz="1600" b="1">
                <a:solidFill>
                  <a:srgbClr val="445469"/>
                </a:solidFill>
                <a:sym typeface="Arial" panose="020B0604020202020204" pitchFamily="34" charset="0"/>
              </a:rPr>
              <a:t>日常维护情况</a:t>
            </a:r>
            <a:endParaRPr lang="zh-CN" sz="1600" b="1">
              <a:solidFill>
                <a:srgbClr val="445469"/>
              </a:solidFill>
              <a:sym typeface="Arial" panose="020B0604020202020204" pitchFamily="34" charset="0"/>
            </a:endParaRPr>
          </a:p>
        </p:txBody>
      </p:sp>
      <p:pic>
        <p:nvPicPr>
          <p:cNvPr id="20532" name="图片 63"/>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3" name="文本框 64"/>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工作完成情况</a:t>
            </a:r>
            <a:endParaRPr lang="zh-CN" altLang="en-US" sz="2400" b="1">
              <a:solidFill>
                <a:srgbClr val="117A68"/>
              </a:solidFill>
              <a:latin typeface="微软雅黑" panose="020B0503020204020204" pitchFamily="34" charset="-122"/>
            </a:endParaRPr>
          </a:p>
        </p:txBody>
      </p:sp>
      <p:sp>
        <p:nvSpPr>
          <p:cNvPr id="20534" name="文本框 65"/>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2</a:t>
            </a:r>
            <a:endParaRPr lang="zh-CN" altLang="en-US" sz="3600">
              <a:solidFill>
                <a:schemeClr val="bg1"/>
              </a:solidFill>
              <a:latin typeface="Impact" panose="020B0806030902050204" pitchFamily="34" charset="0"/>
            </a:endParaRPr>
          </a:p>
        </p:txBody>
      </p:sp>
      <p:grpSp>
        <p:nvGrpSpPr>
          <p:cNvPr id="3" name="组合 2"/>
          <p:cNvGrpSpPr/>
          <p:nvPr/>
        </p:nvGrpSpPr>
        <p:grpSpPr>
          <a:xfrm>
            <a:off x="888977" y="1666136"/>
            <a:ext cx="5853282" cy="3267503"/>
            <a:chOff x="582776" y="2215392"/>
            <a:chExt cx="4314748" cy="2408641"/>
          </a:xfrm>
        </p:grpSpPr>
        <p:sp>
          <p:nvSpPr>
            <p:cNvPr id="4" name="Rectangle 6"/>
            <p:cNvSpPr/>
            <p:nvPr/>
          </p:nvSpPr>
          <p:spPr>
            <a:xfrm>
              <a:off x="588663" y="2485461"/>
              <a:ext cx="4223344" cy="157882"/>
            </a:xfrm>
            <a:prstGeom prst="rect">
              <a:avLst/>
            </a:prstGeom>
            <a:pattFill prst="dkDnDiag">
              <a:fgClr>
                <a:sysClr val="window" lastClr="FFFFFF">
                  <a:lumMod val="85000"/>
                </a:sysClr>
              </a:fgClr>
              <a:bgClr>
                <a:sysClr val="window" lastClr="FFFFFF">
                  <a:lumMod val="75000"/>
                </a:sysClr>
              </a:bgClr>
            </a:pattFill>
            <a:ln w="12700" cap="flat" cmpd="sng" algn="ctr">
              <a:noFill/>
              <a:prstDash val="solid"/>
              <a:miter lim="800000"/>
            </a:ln>
            <a:effectLst/>
          </p:spPr>
          <p:txBody>
            <a:bodyPr rtlCol="0" anchor="ctr"/>
            <a:lstStyle>
              <a:defPPr>
                <a:defRPr lang="id-ID"/>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white"/>
                </a:solidFill>
                <a:effectLst/>
                <a:uLnTx/>
                <a:uFillTx/>
                <a:cs typeface="+mn-ea"/>
                <a:sym typeface="+mn-lt"/>
              </a:endParaRPr>
            </a:p>
          </p:txBody>
        </p:sp>
        <p:sp>
          <p:nvSpPr>
            <p:cNvPr id="5" name="Rectangle 7"/>
            <p:cNvSpPr/>
            <p:nvPr/>
          </p:nvSpPr>
          <p:spPr>
            <a:xfrm>
              <a:off x="588861" y="2485480"/>
              <a:ext cx="356217" cy="157746"/>
            </a:xfrm>
            <a:prstGeom prst="rect">
              <a:avLst/>
            </a:prstGeom>
            <a:solidFill>
              <a:srgbClr val="113F4E"/>
            </a:solidFill>
            <a:ln w="12700" cap="flat" cmpd="sng" algn="ctr">
              <a:noFill/>
              <a:prstDash val="solid"/>
              <a:miter lim="800000"/>
            </a:ln>
            <a:effectLst/>
          </p:spPr>
          <p:txBody>
            <a:bodyPr rtlCol="0" anchor="ctr"/>
            <a:lstStyle>
              <a:defPPr>
                <a:defRPr lang="id-ID"/>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white"/>
                </a:solidFill>
                <a:effectLst/>
                <a:uLnTx/>
                <a:uFillTx/>
                <a:cs typeface="+mn-ea"/>
                <a:sym typeface="+mn-lt"/>
              </a:endParaRPr>
            </a:p>
          </p:txBody>
        </p:sp>
        <p:sp>
          <p:nvSpPr>
            <p:cNvPr id="6" name="Freeform 8"/>
            <p:cNvSpPr>
              <a:spLocks noEditPoints="1"/>
            </p:cNvSpPr>
            <p:nvPr/>
          </p:nvSpPr>
          <p:spPr bwMode="auto">
            <a:xfrm>
              <a:off x="588663" y="2236621"/>
              <a:ext cx="186011" cy="181919"/>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5 h 204"/>
                <a:gd name="T34" fmla="*/ 34 w 208"/>
                <a:gd name="T35" fmla="*/ 138 h 204"/>
                <a:gd name="T36" fmla="*/ 22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0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5"/>
                    <a:pt x="28" y="125"/>
                  </a:cubicBezTo>
                  <a:cubicBezTo>
                    <a:pt x="34" y="138"/>
                    <a:pt x="34" y="138"/>
                    <a:pt x="34" y="138"/>
                  </a:cubicBezTo>
                  <a:cubicBezTo>
                    <a:pt x="34" y="138"/>
                    <a:pt x="21" y="166"/>
                    <a:pt x="22" y="167"/>
                  </a:cubicBezTo>
                  <a:cubicBezTo>
                    <a:pt x="39" y="182"/>
                    <a:pt x="39" y="182"/>
                    <a:pt x="39" y="182"/>
                  </a:cubicBezTo>
                  <a:cubicBezTo>
                    <a:pt x="40" y="183"/>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moveTo>
                    <a:pt x="137" y="102"/>
                  </a:moveTo>
                  <a:cubicBezTo>
                    <a:pt x="137" y="120"/>
                    <a:pt x="122" y="135"/>
                    <a:pt x="104" y="135"/>
                  </a:cubicBezTo>
                  <a:cubicBezTo>
                    <a:pt x="85" y="135"/>
                    <a:pt x="70" y="120"/>
                    <a:pt x="70" y="102"/>
                  </a:cubicBezTo>
                  <a:cubicBezTo>
                    <a:pt x="70" y="84"/>
                    <a:pt x="85" y="69"/>
                    <a:pt x="104" y="69"/>
                  </a:cubicBezTo>
                  <a:cubicBezTo>
                    <a:pt x="122" y="69"/>
                    <a:pt x="137" y="84"/>
                    <a:pt x="137" y="102"/>
                  </a:cubicBezTo>
                </a:path>
              </a:pathLst>
            </a:custGeom>
            <a:solidFill>
              <a:sysClr val="window" lastClr="FFFFFF">
                <a:lumMod val="50000"/>
              </a:sysClr>
            </a:solidFill>
            <a:ln>
              <a:noFill/>
            </a:ln>
          </p:spPr>
          <p:txBody>
            <a:bodyPr vert="horz" wrap="square" lIns="91440" tIns="45720" rIns="91440" bIns="4572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black"/>
                </a:solidFill>
                <a:effectLst/>
                <a:uLnTx/>
                <a:uFillTx/>
                <a:cs typeface="+mn-ea"/>
                <a:sym typeface="+mn-lt"/>
              </a:endParaRPr>
            </a:p>
          </p:txBody>
        </p:sp>
        <p:sp>
          <p:nvSpPr>
            <p:cNvPr id="7" name="TextBox 10"/>
            <p:cNvSpPr txBox="1"/>
            <p:nvPr/>
          </p:nvSpPr>
          <p:spPr>
            <a:xfrm>
              <a:off x="772561" y="2215392"/>
              <a:ext cx="396941" cy="226088"/>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lumMod val="50000"/>
                    </a:prstClr>
                  </a:solidFill>
                  <a:effectLst/>
                  <a:uLnTx/>
                  <a:uFillTx/>
                  <a:cs typeface="+mn-ea"/>
                  <a:sym typeface="+mn-lt"/>
                </a:rPr>
                <a:t>严重</a:t>
              </a:r>
              <a:endParaRPr kumimoji="0" lang="zh-CN" altLang="en-US" sz="14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8" name="TextBox 34"/>
            <p:cNvSpPr txBox="1"/>
            <p:nvPr/>
          </p:nvSpPr>
          <p:spPr>
            <a:xfrm>
              <a:off x="4559563" y="2215392"/>
              <a:ext cx="337961" cy="226088"/>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altLang="id-ID" sz="1400" b="1" i="0" u="none" strike="noStrike" kern="1200" cap="none" spc="0" normalizeH="0" baseline="0" noProof="0" dirty="0">
                  <a:ln>
                    <a:noFill/>
                  </a:ln>
                  <a:solidFill>
                    <a:prstClr val="white">
                      <a:lumMod val="65000"/>
                    </a:prstClr>
                  </a:solidFill>
                  <a:effectLst/>
                  <a:uLnTx/>
                  <a:uFillTx/>
                  <a:cs typeface="+mn-ea"/>
                  <a:sym typeface="+mn-lt"/>
                </a:rPr>
                <a:t>8</a:t>
              </a:r>
              <a:r>
                <a:rPr kumimoji="0" lang="id-ID" sz="1400" b="1" i="0" u="none" strike="noStrike" kern="1200" cap="none" spc="0" normalizeH="0" baseline="0" noProof="0" dirty="0">
                  <a:ln>
                    <a:noFill/>
                  </a:ln>
                  <a:solidFill>
                    <a:prstClr val="white">
                      <a:lumMod val="65000"/>
                    </a:prstClr>
                  </a:solidFill>
                  <a:effectLst/>
                  <a:uLnTx/>
                  <a:uFillTx/>
                  <a:cs typeface="+mn-ea"/>
                  <a:sym typeface="+mn-lt"/>
                </a:rPr>
                <a:t>%</a:t>
              </a:r>
              <a:endParaRPr kumimoji="0" lang="id-ID" sz="1400" b="1" i="0" u="none" strike="noStrike" kern="1200" cap="none" spc="0" normalizeH="0" baseline="0" noProof="0" dirty="0">
                <a:ln>
                  <a:noFill/>
                </a:ln>
                <a:solidFill>
                  <a:prstClr val="white">
                    <a:lumMod val="65000"/>
                  </a:prstClr>
                </a:solidFill>
                <a:effectLst/>
                <a:uLnTx/>
                <a:uFillTx/>
                <a:cs typeface="+mn-ea"/>
                <a:sym typeface="+mn-lt"/>
              </a:endParaRPr>
            </a:p>
          </p:txBody>
        </p:sp>
        <p:sp>
          <p:nvSpPr>
            <p:cNvPr id="9" name="Rectangle 11"/>
            <p:cNvSpPr/>
            <p:nvPr/>
          </p:nvSpPr>
          <p:spPr>
            <a:xfrm>
              <a:off x="588663" y="3145692"/>
              <a:ext cx="4223344" cy="157882"/>
            </a:xfrm>
            <a:prstGeom prst="rect">
              <a:avLst/>
            </a:prstGeom>
            <a:pattFill prst="dkDnDiag">
              <a:fgClr>
                <a:sysClr val="window" lastClr="FFFFFF">
                  <a:lumMod val="85000"/>
                </a:sysClr>
              </a:fgClr>
              <a:bgClr>
                <a:sysClr val="window" lastClr="FFFFFF">
                  <a:lumMod val="75000"/>
                </a:sysClr>
              </a:bgClr>
            </a:pattFill>
            <a:ln w="12700" cap="flat" cmpd="sng" algn="ctr">
              <a:noFill/>
              <a:prstDash val="solid"/>
              <a:miter lim="800000"/>
            </a:ln>
            <a:effectLst/>
          </p:spPr>
          <p:txBody>
            <a:bodyPr rtlCol="0" anchor="ctr"/>
            <a:lstStyle>
              <a:defPPr>
                <a:defRPr lang="id-ID"/>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white"/>
                </a:solidFill>
                <a:effectLst/>
                <a:uLnTx/>
                <a:uFillTx/>
                <a:cs typeface="+mn-ea"/>
                <a:sym typeface="+mn-lt"/>
              </a:endParaRPr>
            </a:p>
          </p:txBody>
        </p:sp>
        <p:sp>
          <p:nvSpPr>
            <p:cNvPr id="10" name="Rectangle 12"/>
            <p:cNvSpPr/>
            <p:nvPr/>
          </p:nvSpPr>
          <p:spPr>
            <a:xfrm>
              <a:off x="588861" y="3144083"/>
              <a:ext cx="1569039" cy="159151"/>
            </a:xfrm>
            <a:prstGeom prst="rect">
              <a:avLst/>
            </a:prstGeom>
            <a:solidFill>
              <a:srgbClr val="55C0AF"/>
            </a:solidFill>
            <a:ln w="12700" cap="flat" cmpd="sng" algn="ctr">
              <a:noFill/>
              <a:prstDash val="solid"/>
              <a:miter lim="800000"/>
            </a:ln>
            <a:effectLst/>
          </p:spPr>
          <p:txBody>
            <a:bodyPr rtlCol="0" anchor="ctr"/>
            <a:lstStyle>
              <a:defPPr>
                <a:defRPr lang="id-ID"/>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white"/>
                </a:solidFill>
                <a:effectLst/>
                <a:uLnTx/>
                <a:uFillTx/>
                <a:cs typeface="+mn-ea"/>
                <a:sym typeface="+mn-lt"/>
              </a:endParaRPr>
            </a:p>
          </p:txBody>
        </p:sp>
        <p:sp>
          <p:nvSpPr>
            <p:cNvPr id="11" name="TextBox 38"/>
            <p:cNvSpPr txBox="1"/>
            <p:nvPr/>
          </p:nvSpPr>
          <p:spPr>
            <a:xfrm>
              <a:off x="772559" y="2875622"/>
              <a:ext cx="396941" cy="226088"/>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lumMod val="50000"/>
                    </a:prstClr>
                  </a:solidFill>
                  <a:effectLst/>
                  <a:uLnTx/>
                  <a:uFillTx/>
                  <a:cs typeface="+mn-ea"/>
                  <a:sym typeface="+mn-lt"/>
                </a:rPr>
                <a:t>一般</a:t>
              </a:r>
              <a:endParaRPr kumimoji="0" lang="zh-CN" altLang="en-US" sz="14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2" name="TextBox 39"/>
            <p:cNvSpPr txBox="1"/>
            <p:nvPr/>
          </p:nvSpPr>
          <p:spPr>
            <a:xfrm>
              <a:off x="4478583" y="2875622"/>
              <a:ext cx="418941" cy="226088"/>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altLang="id-ID" sz="1400" b="1" i="0" u="none" strike="noStrike" kern="1200" cap="none" spc="0" normalizeH="0" baseline="0" noProof="0" dirty="0">
                  <a:ln>
                    <a:noFill/>
                  </a:ln>
                  <a:solidFill>
                    <a:prstClr val="white">
                      <a:lumMod val="65000"/>
                    </a:prstClr>
                  </a:solidFill>
                  <a:effectLst/>
                  <a:uLnTx/>
                  <a:uFillTx/>
                  <a:cs typeface="+mn-ea"/>
                  <a:sym typeface="+mn-lt"/>
                </a:rPr>
                <a:t>33</a:t>
              </a:r>
              <a:r>
                <a:rPr kumimoji="0" lang="id-ID" sz="1400" b="1" i="0" u="none" strike="noStrike" kern="1200" cap="none" spc="0" normalizeH="0" baseline="0" noProof="0" dirty="0">
                  <a:ln>
                    <a:noFill/>
                  </a:ln>
                  <a:solidFill>
                    <a:prstClr val="white">
                      <a:lumMod val="65000"/>
                    </a:prstClr>
                  </a:solidFill>
                  <a:effectLst/>
                  <a:uLnTx/>
                  <a:uFillTx/>
                  <a:cs typeface="+mn-ea"/>
                  <a:sym typeface="+mn-lt"/>
                </a:rPr>
                <a:t>%</a:t>
              </a:r>
              <a:endParaRPr kumimoji="0" lang="id-ID" sz="1400" b="1" i="0" u="none" strike="noStrike" kern="1200" cap="none" spc="0" normalizeH="0" baseline="0" noProof="0" dirty="0">
                <a:ln>
                  <a:noFill/>
                </a:ln>
                <a:solidFill>
                  <a:prstClr val="white">
                    <a:lumMod val="65000"/>
                  </a:prstClr>
                </a:solidFill>
                <a:effectLst/>
                <a:uLnTx/>
                <a:uFillTx/>
                <a:cs typeface="+mn-ea"/>
                <a:sym typeface="+mn-lt"/>
              </a:endParaRPr>
            </a:p>
          </p:txBody>
        </p:sp>
        <p:sp>
          <p:nvSpPr>
            <p:cNvPr id="13" name="Rectangle 15"/>
            <p:cNvSpPr/>
            <p:nvPr/>
          </p:nvSpPr>
          <p:spPr>
            <a:xfrm>
              <a:off x="588663" y="3805923"/>
              <a:ext cx="4223344" cy="157882"/>
            </a:xfrm>
            <a:prstGeom prst="rect">
              <a:avLst/>
            </a:prstGeom>
            <a:pattFill prst="dkDnDiag">
              <a:fgClr>
                <a:sysClr val="window" lastClr="FFFFFF">
                  <a:lumMod val="85000"/>
                </a:sysClr>
              </a:fgClr>
              <a:bgClr>
                <a:sysClr val="window" lastClr="FFFFFF">
                  <a:lumMod val="75000"/>
                </a:sysClr>
              </a:bgClr>
            </a:pattFill>
            <a:ln w="12700" cap="flat" cmpd="sng" algn="ctr">
              <a:noFill/>
              <a:prstDash val="solid"/>
              <a:miter lim="800000"/>
            </a:ln>
            <a:effectLst/>
          </p:spPr>
          <p:txBody>
            <a:bodyPr rtlCol="0" anchor="ctr"/>
            <a:lstStyle>
              <a:defPPr>
                <a:defRPr lang="id-ID"/>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white"/>
                </a:solidFill>
                <a:effectLst/>
                <a:uLnTx/>
                <a:uFillTx/>
                <a:cs typeface="+mn-ea"/>
                <a:sym typeface="+mn-lt"/>
              </a:endParaRPr>
            </a:p>
          </p:txBody>
        </p:sp>
        <p:sp>
          <p:nvSpPr>
            <p:cNvPr id="14" name="Rectangle 16"/>
            <p:cNvSpPr/>
            <p:nvPr/>
          </p:nvSpPr>
          <p:spPr>
            <a:xfrm>
              <a:off x="588861" y="3804559"/>
              <a:ext cx="1995937" cy="159151"/>
            </a:xfrm>
            <a:prstGeom prst="rect">
              <a:avLst/>
            </a:prstGeom>
            <a:solidFill>
              <a:srgbClr val="113F4E"/>
            </a:solidFill>
            <a:ln w="12700" cap="flat" cmpd="sng" algn="ctr">
              <a:noFill/>
              <a:prstDash val="solid"/>
              <a:miter lim="800000"/>
            </a:ln>
            <a:effectLst/>
          </p:spPr>
          <p:txBody>
            <a:bodyPr rtlCol="0" anchor="ctr"/>
            <a:lstStyle>
              <a:defPPr>
                <a:defRPr lang="id-ID"/>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white"/>
                </a:solidFill>
                <a:effectLst/>
                <a:uLnTx/>
                <a:uFillTx/>
                <a:cs typeface="+mn-ea"/>
                <a:sym typeface="+mn-lt"/>
              </a:endParaRPr>
            </a:p>
          </p:txBody>
        </p:sp>
        <p:sp>
          <p:nvSpPr>
            <p:cNvPr id="15" name="TextBox 43"/>
            <p:cNvSpPr txBox="1"/>
            <p:nvPr/>
          </p:nvSpPr>
          <p:spPr>
            <a:xfrm>
              <a:off x="772559" y="3535852"/>
              <a:ext cx="396941" cy="226088"/>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lumMod val="50000"/>
                    </a:prstClr>
                  </a:solidFill>
                  <a:effectLst/>
                  <a:uLnTx/>
                  <a:uFillTx/>
                  <a:cs typeface="+mn-ea"/>
                  <a:sym typeface="+mn-lt"/>
                </a:rPr>
                <a:t>轻微</a:t>
              </a:r>
              <a:endParaRPr kumimoji="0" lang="zh-CN" altLang="en-US" sz="14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6" name="TextBox 44"/>
            <p:cNvSpPr txBox="1"/>
            <p:nvPr/>
          </p:nvSpPr>
          <p:spPr>
            <a:xfrm>
              <a:off x="4478583" y="3535852"/>
              <a:ext cx="418941" cy="226088"/>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altLang="id-ID" sz="1400" b="1" i="0" u="none" strike="noStrike" kern="1200" cap="none" spc="0" normalizeH="0" baseline="0" noProof="0" dirty="0">
                  <a:ln>
                    <a:noFill/>
                  </a:ln>
                  <a:solidFill>
                    <a:prstClr val="white">
                      <a:lumMod val="65000"/>
                    </a:prstClr>
                  </a:solidFill>
                  <a:effectLst/>
                  <a:uLnTx/>
                  <a:uFillTx/>
                  <a:cs typeface="+mn-ea"/>
                  <a:sym typeface="+mn-lt"/>
                </a:rPr>
                <a:t>47</a:t>
              </a:r>
              <a:r>
                <a:rPr kumimoji="0" lang="id-ID" sz="1400" b="1" i="0" u="none" strike="noStrike" kern="1200" cap="none" spc="0" normalizeH="0" baseline="0" noProof="0" dirty="0">
                  <a:ln>
                    <a:noFill/>
                  </a:ln>
                  <a:solidFill>
                    <a:prstClr val="white">
                      <a:lumMod val="65000"/>
                    </a:prstClr>
                  </a:solidFill>
                  <a:effectLst/>
                  <a:uLnTx/>
                  <a:uFillTx/>
                  <a:cs typeface="+mn-ea"/>
                  <a:sym typeface="+mn-lt"/>
                </a:rPr>
                <a:t>%</a:t>
              </a:r>
              <a:endParaRPr kumimoji="0" lang="id-ID" sz="1400" b="1" i="0" u="none" strike="noStrike" kern="1200" cap="none" spc="0" normalizeH="0" baseline="0" noProof="0" dirty="0">
                <a:ln>
                  <a:noFill/>
                </a:ln>
                <a:solidFill>
                  <a:prstClr val="white">
                    <a:lumMod val="65000"/>
                  </a:prstClr>
                </a:solidFill>
                <a:effectLst/>
                <a:uLnTx/>
                <a:uFillTx/>
                <a:cs typeface="+mn-ea"/>
                <a:sym typeface="+mn-lt"/>
              </a:endParaRPr>
            </a:p>
          </p:txBody>
        </p:sp>
        <p:sp>
          <p:nvSpPr>
            <p:cNvPr id="17" name="Rectangle 19"/>
            <p:cNvSpPr/>
            <p:nvPr/>
          </p:nvSpPr>
          <p:spPr>
            <a:xfrm>
              <a:off x="588663" y="4466151"/>
              <a:ext cx="4223344" cy="157882"/>
            </a:xfrm>
            <a:prstGeom prst="rect">
              <a:avLst/>
            </a:prstGeom>
            <a:pattFill prst="dkDnDiag">
              <a:fgClr>
                <a:sysClr val="window" lastClr="FFFFFF">
                  <a:lumMod val="85000"/>
                </a:sysClr>
              </a:fgClr>
              <a:bgClr>
                <a:sysClr val="window" lastClr="FFFFFF">
                  <a:lumMod val="75000"/>
                </a:sysClr>
              </a:bgClr>
            </a:pattFill>
            <a:ln w="12700" cap="flat" cmpd="sng" algn="ctr">
              <a:noFill/>
              <a:prstDash val="solid"/>
              <a:miter lim="800000"/>
            </a:ln>
            <a:effectLst/>
          </p:spPr>
          <p:txBody>
            <a:bodyPr rtlCol="0" anchor="ctr"/>
            <a:lstStyle>
              <a:defPPr>
                <a:defRPr lang="id-ID"/>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white"/>
                </a:solidFill>
                <a:effectLst/>
                <a:uLnTx/>
                <a:uFillTx/>
                <a:cs typeface="+mn-ea"/>
                <a:sym typeface="+mn-lt"/>
              </a:endParaRPr>
            </a:p>
          </p:txBody>
        </p:sp>
        <p:sp>
          <p:nvSpPr>
            <p:cNvPr id="18" name="Rectangle 20"/>
            <p:cNvSpPr/>
            <p:nvPr/>
          </p:nvSpPr>
          <p:spPr>
            <a:xfrm>
              <a:off x="588861" y="4464567"/>
              <a:ext cx="856137" cy="159151"/>
            </a:xfrm>
            <a:prstGeom prst="rect">
              <a:avLst/>
            </a:prstGeom>
            <a:solidFill>
              <a:srgbClr val="55C0AF"/>
            </a:solidFill>
            <a:ln w="12700" cap="flat" cmpd="sng" algn="ctr">
              <a:noFill/>
              <a:prstDash val="solid"/>
              <a:miter lim="800000"/>
            </a:ln>
            <a:effectLst/>
          </p:spPr>
          <p:txBody>
            <a:bodyPr rtlCol="0" anchor="ctr"/>
            <a:lstStyle>
              <a:defPPr>
                <a:defRPr lang="id-ID"/>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cs typeface="+mn-ea"/>
                <a:sym typeface="+mn-lt"/>
              </a:endParaRPr>
            </a:p>
          </p:txBody>
        </p:sp>
        <p:sp>
          <p:nvSpPr>
            <p:cNvPr id="19" name="TextBox 48"/>
            <p:cNvSpPr txBox="1"/>
            <p:nvPr/>
          </p:nvSpPr>
          <p:spPr>
            <a:xfrm>
              <a:off x="772561" y="4196082"/>
              <a:ext cx="659071" cy="226088"/>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lumMod val="50000"/>
                    </a:prstClr>
                  </a:solidFill>
                  <a:effectLst/>
                  <a:uLnTx/>
                  <a:uFillTx/>
                  <a:cs typeface="+mn-ea"/>
                  <a:sym typeface="+mn-lt"/>
                </a:rPr>
                <a:t>优化建议</a:t>
              </a:r>
              <a:endParaRPr kumimoji="0" lang="zh-CN" altLang="en-US" sz="14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20" name="TextBox 49"/>
            <p:cNvSpPr txBox="1"/>
            <p:nvPr/>
          </p:nvSpPr>
          <p:spPr>
            <a:xfrm>
              <a:off x="4478583" y="4196082"/>
              <a:ext cx="418941" cy="226088"/>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altLang="id-ID" sz="1400" b="1" i="0" u="none" strike="noStrike" kern="1200" cap="none" spc="0" normalizeH="0" baseline="0" noProof="0" dirty="0">
                  <a:ln>
                    <a:noFill/>
                  </a:ln>
                  <a:solidFill>
                    <a:prstClr val="white">
                      <a:lumMod val="65000"/>
                    </a:prstClr>
                  </a:solidFill>
                  <a:effectLst/>
                  <a:uLnTx/>
                  <a:uFillTx/>
                  <a:cs typeface="+mn-ea"/>
                  <a:sym typeface="+mn-lt"/>
                </a:rPr>
                <a:t>12</a:t>
              </a:r>
              <a:r>
                <a:rPr kumimoji="0" lang="id-ID" sz="1400" b="1" i="0" u="none" strike="noStrike" kern="1200" cap="none" spc="0" normalizeH="0" baseline="0" noProof="0" dirty="0">
                  <a:ln>
                    <a:noFill/>
                  </a:ln>
                  <a:solidFill>
                    <a:prstClr val="white">
                      <a:lumMod val="65000"/>
                    </a:prstClr>
                  </a:solidFill>
                  <a:effectLst/>
                  <a:uLnTx/>
                  <a:uFillTx/>
                  <a:cs typeface="+mn-ea"/>
                  <a:sym typeface="+mn-lt"/>
                </a:rPr>
                <a:t>%</a:t>
              </a:r>
              <a:endParaRPr kumimoji="0" lang="id-ID" sz="1400" b="1" i="0" u="none" strike="noStrike" kern="1200" cap="none" spc="0" normalizeH="0" baseline="0" noProof="0" dirty="0">
                <a:ln>
                  <a:noFill/>
                </a:ln>
                <a:solidFill>
                  <a:prstClr val="white">
                    <a:lumMod val="65000"/>
                  </a:prstClr>
                </a:solidFill>
                <a:effectLst/>
                <a:uLnTx/>
                <a:uFillTx/>
                <a:cs typeface="+mn-ea"/>
                <a:sym typeface="+mn-lt"/>
              </a:endParaRPr>
            </a:p>
          </p:txBody>
        </p:sp>
        <p:grpSp>
          <p:nvGrpSpPr>
            <p:cNvPr id="21" name="Group 23"/>
            <p:cNvGrpSpPr/>
            <p:nvPr/>
          </p:nvGrpSpPr>
          <p:grpSpPr>
            <a:xfrm>
              <a:off x="616465" y="2879838"/>
              <a:ext cx="130405" cy="199020"/>
              <a:chOff x="6553" y="1835403"/>
              <a:chExt cx="576263" cy="879476"/>
            </a:xfrm>
            <a:solidFill>
              <a:sysClr val="window" lastClr="FFFFFF">
                <a:lumMod val="50000"/>
              </a:sysClr>
            </a:solidFill>
          </p:grpSpPr>
          <p:sp>
            <p:nvSpPr>
              <p:cNvPr id="22" name="Freeform 30"/>
              <p:cNvSpPr/>
              <p:nvPr/>
            </p:nvSpPr>
            <p:spPr bwMode="auto">
              <a:xfrm>
                <a:off x="63703" y="1835403"/>
                <a:ext cx="442913" cy="150813"/>
              </a:xfrm>
              <a:custGeom>
                <a:avLst/>
                <a:gdLst>
                  <a:gd name="T0" fmla="*/ 231 w 279"/>
                  <a:gd name="T1" fmla="*/ 95 h 95"/>
                  <a:gd name="T2" fmla="*/ 58 w 279"/>
                  <a:gd name="T3" fmla="*/ 95 h 95"/>
                  <a:gd name="T4" fmla="*/ 0 w 279"/>
                  <a:gd name="T5" fmla="*/ 0 h 95"/>
                  <a:gd name="T6" fmla="*/ 279 w 279"/>
                  <a:gd name="T7" fmla="*/ 0 h 95"/>
                  <a:gd name="T8" fmla="*/ 231 w 279"/>
                  <a:gd name="T9" fmla="*/ 95 h 95"/>
                </a:gdLst>
                <a:ahLst/>
                <a:cxnLst>
                  <a:cxn ang="0">
                    <a:pos x="T0" y="T1"/>
                  </a:cxn>
                  <a:cxn ang="0">
                    <a:pos x="T2" y="T3"/>
                  </a:cxn>
                  <a:cxn ang="0">
                    <a:pos x="T4" y="T5"/>
                  </a:cxn>
                  <a:cxn ang="0">
                    <a:pos x="T6" y="T7"/>
                  </a:cxn>
                  <a:cxn ang="0">
                    <a:pos x="T8" y="T9"/>
                  </a:cxn>
                </a:cxnLst>
                <a:rect l="0" t="0" r="r" b="b"/>
                <a:pathLst>
                  <a:path w="279" h="95">
                    <a:moveTo>
                      <a:pt x="231" y="95"/>
                    </a:moveTo>
                    <a:lnTo>
                      <a:pt x="58" y="95"/>
                    </a:lnTo>
                    <a:lnTo>
                      <a:pt x="0" y="0"/>
                    </a:lnTo>
                    <a:lnTo>
                      <a:pt x="279" y="0"/>
                    </a:lnTo>
                    <a:lnTo>
                      <a:pt x="231" y="95"/>
                    </a:lnTo>
                    <a:close/>
                  </a:path>
                </a:pathLst>
              </a:custGeom>
              <a:grpFill/>
              <a:ln w="12700" cap="rnd">
                <a:solidFill>
                  <a:sysClr val="window" lastClr="FFFFFF"/>
                </a:solidFill>
                <a:prstDash val="solid"/>
                <a:round/>
              </a:ln>
            </p:spPr>
            <p:txBody>
              <a:bodyPr vert="horz" wrap="square" lIns="91440" tIns="45720" rIns="91440" bIns="4572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black"/>
                  </a:solidFill>
                  <a:effectLst/>
                  <a:uLnTx/>
                  <a:uFillTx/>
                  <a:cs typeface="+mn-ea"/>
                  <a:sym typeface="+mn-lt"/>
                </a:endParaRPr>
              </a:p>
            </p:txBody>
          </p:sp>
          <p:sp>
            <p:nvSpPr>
              <p:cNvPr id="23" name="Freeform 31"/>
              <p:cNvSpPr/>
              <p:nvPr/>
            </p:nvSpPr>
            <p:spPr bwMode="auto">
              <a:xfrm>
                <a:off x="6553" y="1986216"/>
                <a:ext cx="576263" cy="728663"/>
              </a:xfrm>
              <a:custGeom>
                <a:avLst/>
                <a:gdLst>
                  <a:gd name="T0" fmla="*/ 219 w 363"/>
                  <a:gd name="T1" fmla="*/ 459 h 459"/>
                  <a:gd name="T2" fmla="*/ 142 w 363"/>
                  <a:gd name="T3" fmla="*/ 459 h 459"/>
                  <a:gd name="T4" fmla="*/ 0 w 363"/>
                  <a:gd name="T5" fmla="*/ 158 h 459"/>
                  <a:gd name="T6" fmla="*/ 94 w 363"/>
                  <a:gd name="T7" fmla="*/ 0 h 459"/>
                  <a:gd name="T8" fmla="*/ 267 w 363"/>
                  <a:gd name="T9" fmla="*/ 0 h 459"/>
                  <a:gd name="T10" fmla="*/ 363 w 363"/>
                  <a:gd name="T11" fmla="*/ 158 h 459"/>
                  <a:gd name="T12" fmla="*/ 219 w 363"/>
                  <a:gd name="T13" fmla="*/ 459 h 459"/>
                </a:gdLst>
                <a:ahLst/>
                <a:cxnLst>
                  <a:cxn ang="0">
                    <a:pos x="T0" y="T1"/>
                  </a:cxn>
                  <a:cxn ang="0">
                    <a:pos x="T2" y="T3"/>
                  </a:cxn>
                  <a:cxn ang="0">
                    <a:pos x="T4" y="T5"/>
                  </a:cxn>
                  <a:cxn ang="0">
                    <a:pos x="T6" y="T7"/>
                  </a:cxn>
                  <a:cxn ang="0">
                    <a:pos x="T8" y="T9"/>
                  </a:cxn>
                  <a:cxn ang="0">
                    <a:pos x="T10" y="T11"/>
                  </a:cxn>
                  <a:cxn ang="0">
                    <a:pos x="T12" y="T13"/>
                  </a:cxn>
                </a:cxnLst>
                <a:rect l="0" t="0" r="r" b="b"/>
                <a:pathLst>
                  <a:path w="363" h="459">
                    <a:moveTo>
                      <a:pt x="219" y="459"/>
                    </a:moveTo>
                    <a:lnTo>
                      <a:pt x="142" y="459"/>
                    </a:lnTo>
                    <a:lnTo>
                      <a:pt x="0" y="158"/>
                    </a:lnTo>
                    <a:lnTo>
                      <a:pt x="94" y="0"/>
                    </a:lnTo>
                    <a:lnTo>
                      <a:pt x="267" y="0"/>
                    </a:lnTo>
                    <a:lnTo>
                      <a:pt x="363" y="158"/>
                    </a:lnTo>
                    <a:lnTo>
                      <a:pt x="219" y="459"/>
                    </a:lnTo>
                    <a:close/>
                  </a:path>
                </a:pathLst>
              </a:custGeom>
              <a:grpFill/>
              <a:ln w="12700" cap="rnd">
                <a:solidFill>
                  <a:sysClr val="window" lastClr="FFFFFF"/>
                </a:solidFill>
                <a:prstDash val="solid"/>
                <a:round/>
              </a:ln>
            </p:spPr>
            <p:txBody>
              <a:bodyPr vert="horz" wrap="square" lIns="91440" tIns="45720" rIns="91440" bIns="4572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black"/>
                  </a:solidFill>
                  <a:effectLst/>
                  <a:uLnTx/>
                  <a:uFillTx/>
                  <a:cs typeface="+mn-ea"/>
                  <a:sym typeface="+mn-lt"/>
                </a:endParaRPr>
              </a:p>
            </p:txBody>
          </p:sp>
          <p:sp>
            <p:nvSpPr>
              <p:cNvPr id="24" name="Line 52"/>
              <p:cNvSpPr>
                <a:spLocks noChangeShapeType="1"/>
              </p:cNvSpPr>
              <p:nvPr/>
            </p:nvSpPr>
            <p:spPr bwMode="auto">
              <a:xfrm>
                <a:off x="292303" y="2291016"/>
                <a:ext cx="0" cy="423863"/>
              </a:xfrm>
              <a:prstGeom prst="line">
                <a:avLst/>
              </a:prstGeom>
              <a:grpFill/>
              <a:ln w="12700" cap="rnd">
                <a:solidFill>
                  <a:sysClr val="window" lastClr="FFFFFF"/>
                </a:solidFill>
                <a:prstDash val="solid"/>
                <a:round/>
              </a:ln>
            </p:spPr>
            <p:txBody>
              <a:bodyPr vert="horz" wrap="square" lIns="91440" tIns="45720" rIns="91440" bIns="4572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black"/>
                  </a:solidFill>
                  <a:effectLst/>
                  <a:uLnTx/>
                  <a:uFillTx/>
                  <a:cs typeface="+mn-ea"/>
                  <a:sym typeface="+mn-lt"/>
                </a:endParaRPr>
              </a:p>
            </p:txBody>
          </p:sp>
          <p:sp>
            <p:nvSpPr>
              <p:cNvPr id="25" name="Oval 33"/>
              <p:cNvSpPr>
                <a:spLocks noChangeArrowheads="1"/>
              </p:cNvSpPr>
              <p:nvPr/>
            </p:nvSpPr>
            <p:spPr bwMode="auto">
              <a:xfrm>
                <a:off x="216103" y="2138616"/>
                <a:ext cx="152400" cy="152400"/>
              </a:xfrm>
              <a:prstGeom prst="ellipse">
                <a:avLst/>
              </a:prstGeom>
              <a:grpFill/>
              <a:ln w="12700" cap="rnd">
                <a:solidFill>
                  <a:sysClr val="window" lastClr="FFFFFF"/>
                </a:solidFill>
                <a:prstDash val="solid"/>
                <a:round/>
              </a:ln>
            </p:spPr>
            <p:txBody>
              <a:bodyPr vert="horz" wrap="square" lIns="91440" tIns="45720" rIns="91440" bIns="4572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black"/>
                  </a:solidFill>
                  <a:effectLst/>
                  <a:uLnTx/>
                  <a:uFillTx/>
                  <a:cs typeface="+mn-ea"/>
                  <a:sym typeface="+mn-lt"/>
                </a:endParaRPr>
              </a:p>
            </p:txBody>
          </p:sp>
        </p:grpSp>
        <p:grpSp>
          <p:nvGrpSpPr>
            <p:cNvPr id="26" name="Group 24"/>
            <p:cNvGrpSpPr/>
            <p:nvPr/>
          </p:nvGrpSpPr>
          <p:grpSpPr>
            <a:xfrm>
              <a:off x="582776" y="3539436"/>
              <a:ext cx="189785" cy="184900"/>
              <a:chOff x="-58217" y="2261763"/>
              <a:chExt cx="801688" cy="781051"/>
            </a:xfrm>
            <a:solidFill>
              <a:sysClr val="window" lastClr="FFFFFF">
                <a:lumMod val="50000"/>
              </a:sysClr>
            </a:solidFill>
          </p:grpSpPr>
          <p:sp>
            <p:nvSpPr>
              <p:cNvPr id="27" name="Freeform 28"/>
              <p:cNvSpPr/>
              <p:nvPr/>
            </p:nvSpPr>
            <p:spPr bwMode="auto">
              <a:xfrm>
                <a:off x="-58217" y="2323676"/>
                <a:ext cx="719138" cy="719138"/>
              </a:xfrm>
              <a:custGeom>
                <a:avLst/>
                <a:gdLst>
                  <a:gd name="T0" fmla="*/ 94 w 189"/>
                  <a:gd name="T1" fmla="*/ 95 h 189"/>
                  <a:gd name="T2" fmla="*/ 189 w 189"/>
                  <a:gd name="T3" fmla="*/ 95 h 189"/>
                  <a:gd name="T4" fmla="*/ 94 w 189"/>
                  <a:gd name="T5" fmla="*/ 189 h 189"/>
                  <a:gd name="T6" fmla="*/ 0 w 189"/>
                  <a:gd name="T7" fmla="*/ 95 h 189"/>
                  <a:gd name="T8" fmla="*/ 94 w 189"/>
                  <a:gd name="T9" fmla="*/ 0 h 189"/>
                  <a:gd name="T10" fmla="*/ 94 w 189"/>
                  <a:gd name="T11" fmla="*/ 95 h 189"/>
                </a:gdLst>
                <a:ahLst/>
                <a:cxnLst>
                  <a:cxn ang="0">
                    <a:pos x="T0" y="T1"/>
                  </a:cxn>
                  <a:cxn ang="0">
                    <a:pos x="T2" y="T3"/>
                  </a:cxn>
                  <a:cxn ang="0">
                    <a:pos x="T4" y="T5"/>
                  </a:cxn>
                  <a:cxn ang="0">
                    <a:pos x="T6" y="T7"/>
                  </a:cxn>
                  <a:cxn ang="0">
                    <a:pos x="T8" y="T9"/>
                  </a:cxn>
                  <a:cxn ang="0">
                    <a:pos x="T10" y="T11"/>
                  </a:cxn>
                </a:cxnLst>
                <a:rect l="0" t="0" r="r" b="b"/>
                <a:pathLst>
                  <a:path w="189" h="189">
                    <a:moveTo>
                      <a:pt x="94" y="95"/>
                    </a:moveTo>
                    <a:cubicBezTo>
                      <a:pt x="189" y="95"/>
                      <a:pt x="189" y="95"/>
                      <a:pt x="189" y="95"/>
                    </a:cubicBezTo>
                    <a:cubicBezTo>
                      <a:pt x="189" y="147"/>
                      <a:pt x="147" y="189"/>
                      <a:pt x="94" y="189"/>
                    </a:cubicBezTo>
                    <a:cubicBezTo>
                      <a:pt x="42" y="189"/>
                      <a:pt x="0" y="147"/>
                      <a:pt x="0" y="95"/>
                    </a:cubicBezTo>
                    <a:cubicBezTo>
                      <a:pt x="0" y="42"/>
                      <a:pt x="42" y="0"/>
                      <a:pt x="94" y="0"/>
                    </a:cubicBezTo>
                    <a:lnTo>
                      <a:pt x="94"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black"/>
                  </a:solidFill>
                  <a:effectLst/>
                  <a:uLnTx/>
                  <a:uFillTx/>
                  <a:cs typeface="+mn-ea"/>
                  <a:sym typeface="+mn-lt"/>
                </a:endParaRPr>
              </a:p>
            </p:txBody>
          </p:sp>
          <p:sp>
            <p:nvSpPr>
              <p:cNvPr id="28" name="Freeform 29"/>
              <p:cNvSpPr/>
              <p:nvPr/>
            </p:nvSpPr>
            <p:spPr bwMode="auto">
              <a:xfrm>
                <a:off x="383108" y="2261763"/>
                <a:ext cx="360363" cy="361950"/>
              </a:xfrm>
              <a:custGeom>
                <a:avLst/>
                <a:gdLst>
                  <a:gd name="T0" fmla="*/ 0 w 95"/>
                  <a:gd name="T1" fmla="*/ 95 h 95"/>
                  <a:gd name="T2" fmla="*/ 95 w 95"/>
                  <a:gd name="T3" fmla="*/ 95 h 95"/>
                  <a:gd name="T4" fmla="*/ 0 w 95"/>
                  <a:gd name="T5" fmla="*/ 0 h 95"/>
                  <a:gd name="T6" fmla="*/ 0 w 95"/>
                  <a:gd name="T7" fmla="*/ 95 h 95"/>
                </a:gdLst>
                <a:ahLst/>
                <a:cxnLst>
                  <a:cxn ang="0">
                    <a:pos x="T0" y="T1"/>
                  </a:cxn>
                  <a:cxn ang="0">
                    <a:pos x="T2" y="T3"/>
                  </a:cxn>
                  <a:cxn ang="0">
                    <a:pos x="T4" y="T5"/>
                  </a:cxn>
                  <a:cxn ang="0">
                    <a:pos x="T6" y="T7"/>
                  </a:cxn>
                </a:cxnLst>
                <a:rect l="0" t="0" r="r" b="b"/>
                <a:pathLst>
                  <a:path w="95" h="95">
                    <a:moveTo>
                      <a:pt x="0" y="95"/>
                    </a:moveTo>
                    <a:cubicBezTo>
                      <a:pt x="95" y="95"/>
                      <a:pt x="95" y="95"/>
                      <a:pt x="95" y="95"/>
                    </a:cubicBezTo>
                    <a:cubicBezTo>
                      <a:pt x="95" y="42"/>
                      <a:pt x="52" y="0"/>
                      <a:pt x="0" y="0"/>
                    </a:cubicBezTo>
                    <a:lnTo>
                      <a:pt x="0"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black"/>
                  </a:solidFill>
                  <a:effectLst/>
                  <a:uLnTx/>
                  <a:uFillTx/>
                  <a:cs typeface="+mn-ea"/>
                  <a:sym typeface="+mn-lt"/>
                </a:endParaRPr>
              </a:p>
            </p:txBody>
          </p:sp>
        </p:grpSp>
        <p:sp>
          <p:nvSpPr>
            <p:cNvPr id="29" name="Freeform 25"/>
            <p:cNvSpPr>
              <a:spLocks noEditPoints="1"/>
            </p:cNvSpPr>
            <p:nvPr/>
          </p:nvSpPr>
          <p:spPr bwMode="auto">
            <a:xfrm>
              <a:off x="602614" y="4249207"/>
              <a:ext cx="169274" cy="147665"/>
            </a:xfrm>
            <a:custGeom>
              <a:avLst/>
              <a:gdLst>
                <a:gd name="T0" fmla="*/ 36 w 216"/>
                <a:gd name="T1" fmla="*/ 19 h 188"/>
                <a:gd name="T2" fmla="*/ 10 w 216"/>
                <a:gd name="T3" fmla="*/ 3 h 188"/>
                <a:gd name="T4" fmla="*/ 0 w 216"/>
                <a:gd name="T5" fmla="*/ 8 h 188"/>
                <a:gd name="T6" fmla="*/ 0 w 216"/>
                <a:gd name="T7" fmla="*/ 42 h 188"/>
                <a:gd name="T8" fmla="*/ 10 w 216"/>
                <a:gd name="T9" fmla="*/ 48 h 188"/>
                <a:gd name="T10" fmla="*/ 36 w 216"/>
                <a:gd name="T11" fmla="*/ 31 h 188"/>
                <a:gd name="T12" fmla="*/ 36 w 216"/>
                <a:gd name="T13" fmla="*/ 19 h 188"/>
                <a:gd name="T14" fmla="*/ 205 w 216"/>
                <a:gd name="T15" fmla="*/ 8 h 188"/>
                <a:gd name="T16" fmla="*/ 68 w 216"/>
                <a:gd name="T17" fmla="*/ 8 h 188"/>
                <a:gd name="T18" fmla="*/ 57 w 216"/>
                <a:gd name="T19" fmla="*/ 20 h 188"/>
                <a:gd name="T20" fmla="*/ 57 w 216"/>
                <a:gd name="T21" fmla="*/ 31 h 188"/>
                <a:gd name="T22" fmla="*/ 68 w 216"/>
                <a:gd name="T23" fmla="*/ 42 h 188"/>
                <a:gd name="T24" fmla="*/ 205 w 216"/>
                <a:gd name="T25" fmla="*/ 42 h 188"/>
                <a:gd name="T26" fmla="*/ 216 w 216"/>
                <a:gd name="T27" fmla="*/ 31 h 188"/>
                <a:gd name="T28" fmla="*/ 216 w 216"/>
                <a:gd name="T29" fmla="*/ 20 h 188"/>
                <a:gd name="T30" fmla="*/ 205 w 216"/>
                <a:gd name="T31" fmla="*/ 8 h 188"/>
                <a:gd name="T32" fmla="*/ 10 w 216"/>
                <a:gd name="T33" fmla="*/ 116 h 188"/>
                <a:gd name="T34" fmla="*/ 36 w 216"/>
                <a:gd name="T35" fmla="*/ 100 h 188"/>
                <a:gd name="T36" fmla="*/ 35 w 216"/>
                <a:gd name="T37" fmla="*/ 89 h 188"/>
                <a:gd name="T38" fmla="*/ 10 w 216"/>
                <a:gd name="T39" fmla="*/ 76 h 188"/>
                <a:gd name="T40" fmla="*/ 0 w 216"/>
                <a:gd name="T41" fmla="*/ 82 h 188"/>
                <a:gd name="T42" fmla="*/ 0 w 216"/>
                <a:gd name="T43" fmla="*/ 111 h 188"/>
                <a:gd name="T44" fmla="*/ 10 w 216"/>
                <a:gd name="T45" fmla="*/ 116 h 188"/>
                <a:gd name="T46" fmla="*/ 205 w 216"/>
                <a:gd name="T47" fmla="*/ 77 h 188"/>
                <a:gd name="T48" fmla="*/ 68 w 216"/>
                <a:gd name="T49" fmla="*/ 77 h 188"/>
                <a:gd name="T50" fmla="*/ 57 w 216"/>
                <a:gd name="T51" fmla="*/ 88 h 188"/>
                <a:gd name="T52" fmla="*/ 57 w 216"/>
                <a:gd name="T53" fmla="*/ 99 h 188"/>
                <a:gd name="T54" fmla="*/ 68 w 216"/>
                <a:gd name="T55" fmla="*/ 111 h 188"/>
                <a:gd name="T56" fmla="*/ 205 w 216"/>
                <a:gd name="T57" fmla="*/ 111 h 188"/>
                <a:gd name="T58" fmla="*/ 216 w 216"/>
                <a:gd name="T59" fmla="*/ 99 h 188"/>
                <a:gd name="T60" fmla="*/ 216 w 216"/>
                <a:gd name="T61" fmla="*/ 88 h 188"/>
                <a:gd name="T62" fmla="*/ 205 w 216"/>
                <a:gd name="T63" fmla="*/ 77 h 188"/>
                <a:gd name="T64" fmla="*/ 36 w 216"/>
                <a:gd name="T65" fmla="*/ 156 h 188"/>
                <a:gd name="T66" fmla="*/ 10 w 216"/>
                <a:gd name="T67" fmla="*/ 139 h 188"/>
                <a:gd name="T68" fmla="*/ 0 w 216"/>
                <a:gd name="T69" fmla="*/ 145 h 188"/>
                <a:gd name="T70" fmla="*/ 0 w 216"/>
                <a:gd name="T71" fmla="*/ 179 h 188"/>
                <a:gd name="T72" fmla="*/ 10 w 216"/>
                <a:gd name="T73" fmla="*/ 184 h 188"/>
                <a:gd name="T74" fmla="*/ 36 w 216"/>
                <a:gd name="T75" fmla="*/ 168 h 188"/>
                <a:gd name="T76" fmla="*/ 36 w 216"/>
                <a:gd name="T77" fmla="*/ 156 h 188"/>
                <a:gd name="T78" fmla="*/ 205 w 216"/>
                <a:gd name="T79" fmla="*/ 145 h 188"/>
                <a:gd name="T80" fmla="*/ 68 w 216"/>
                <a:gd name="T81" fmla="*/ 145 h 188"/>
                <a:gd name="T82" fmla="*/ 57 w 216"/>
                <a:gd name="T83" fmla="*/ 156 h 188"/>
                <a:gd name="T84" fmla="*/ 57 w 216"/>
                <a:gd name="T85" fmla="*/ 167 h 188"/>
                <a:gd name="T86" fmla="*/ 68 w 216"/>
                <a:gd name="T87" fmla="*/ 179 h 188"/>
                <a:gd name="T88" fmla="*/ 205 w 216"/>
                <a:gd name="T89" fmla="*/ 179 h 188"/>
                <a:gd name="T90" fmla="*/ 216 w 216"/>
                <a:gd name="T91" fmla="*/ 167 h 188"/>
                <a:gd name="T92" fmla="*/ 216 w 216"/>
                <a:gd name="T93" fmla="*/ 156 h 188"/>
                <a:gd name="T94" fmla="*/ 205 w 216"/>
                <a:gd name="T95" fmla="*/ 14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6" h="188">
                  <a:moveTo>
                    <a:pt x="36" y="19"/>
                  </a:moveTo>
                  <a:cubicBezTo>
                    <a:pt x="10" y="3"/>
                    <a:pt x="10" y="3"/>
                    <a:pt x="10" y="3"/>
                  </a:cubicBezTo>
                  <a:cubicBezTo>
                    <a:pt x="4" y="0"/>
                    <a:pt x="0" y="2"/>
                    <a:pt x="0" y="8"/>
                  </a:cubicBezTo>
                  <a:cubicBezTo>
                    <a:pt x="0" y="42"/>
                    <a:pt x="0" y="42"/>
                    <a:pt x="0" y="42"/>
                  </a:cubicBezTo>
                  <a:cubicBezTo>
                    <a:pt x="0" y="49"/>
                    <a:pt x="4" y="51"/>
                    <a:pt x="10" y="48"/>
                  </a:cubicBezTo>
                  <a:cubicBezTo>
                    <a:pt x="36" y="31"/>
                    <a:pt x="36" y="31"/>
                    <a:pt x="36" y="31"/>
                  </a:cubicBezTo>
                  <a:cubicBezTo>
                    <a:pt x="41" y="28"/>
                    <a:pt x="41" y="23"/>
                    <a:pt x="36" y="19"/>
                  </a:cubicBezTo>
                  <a:moveTo>
                    <a:pt x="205" y="8"/>
                  </a:moveTo>
                  <a:cubicBezTo>
                    <a:pt x="68" y="8"/>
                    <a:pt x="68" y="8"/>
                    <a:pt x="68" y="8"/>
                  </a:cubicBezTo>
                  <a:cubicBezTo>
                    <a:pt x="62" y="8"/>
                    <a:pt x="57" y="13"/>
                    <a:pt x="57" y="20"/>
                  </a:cubicBezTo>
                  <a:cubicBezTo>
                    <a:pt x="57" y="31"/>
                    <a:pt x="57" y="31"/>
                    <a:pt x="57" y="31"/>
                  </a:cubicBezTo>
                  <a:cubicBezTo>
                    <a:pt x="57" y="37"/>
                    <a:pt x="62" y="42"/>
                    <a:pt x="68" y="42"/>
                  </a:cubicBezTo>
                  <a:cubicBezTo>
                    <a:pt x="205" y="42"/>
                    <a:pt x="205" y="42"/>
                    <a:pt x="205" y="42"/>
                  </a:cubicBezTo>
                  <a:cubicBezTo>
                    <a:pt x="211" y="42"/>
                    <a:pt x="216" y="37"/>
                    <a:pt x="216" y="31"/>
                  </a:cubicBezTo>
                  <a:cubicBezTo>
                    <a:pt x="216" y="20"/>
                    <a:pt x="216" y="20"/>
                    <a:pt x="216" y="20"/>
                  </a:cubicBezTo>
                  <a:cubicBezTo>
                    <a:pt x="216" y="13"/>
                    <a:pt x="211" y="8"/>
                    <a:pt x="205" y="8"/>
                  </a:cubicBezTo>
                  <a:moveTo>
                    <a:pt x="10" y="116"/>
                  </a:moveTo>
                  <a:cubicBezTo>
                    <a:pt x="36" y="100"/>
                    <a:pt x="36" y="100"/>
                    <a:pt x="36" y="100"/>
                  </a:cubicBezTo>
                  <a:cubicBezTo>
                    <a:pt x="41" y="96"/>
                    <a:pt x="41" y="91"/>
                    <a:pt x="35" y="89"/>
                  </a:cubicBezTo>
                  <a:cubicBezTo>
                    <a:pt x="10" y="76"/>
                    <a:pt x="10" y="76"/>
                    <a:pt x="10" y="76"/>
                  </a:cubicBezTo>
                  <a:cubicBezTo>
                    <a:pt x="5" y="73"/>
                    <a:pt x="0" y="76"/>
                    <a:pt x="0" y="82"/>
                  </a:cubicBezTo>
                  <a:cubicBezTo>
                    <a:pt x="0" y="111"/>
                    <a:pt x="0" y="111"/>
                    <a:pt x="0" y="111"/>
                  </a:cubicBezTo>
                  <a:cubicBezTo>
                    <a:pt x="0" y="117"/>
                    <a:pt x="4" y="119"/>
                    <a:pt x="10" y="116"/>
                  </a:cubicBezTo>
                  <a:moveTo>
                    <a:pt x="205" y="77"/>
                  </a:moveTo>
                  <a:cubicBezTo>
                    <a:pt x="68" y="77"/>
                    <a:pt x="68" y="77"/>
                    <a:pt x="68" y="77"/>
                  </a:cubicBezTo>
                  <a:cubicBezTo>
                    <a:pt x="62" y="77"/>
                    <a:pt x="57" y="82"/>
                    <a:pt x="57" y="88"/>
                  </a:cubicBezTo>
                  <a:cubicBezTo>
                    <a:pt x="57" y="99"/>
                    <a:pt x="57" y="99"/>
                    <a:pt x="57" y="99"/>
                  </a:cubicBezTo>
                  <a:cubicBezTo>
                    <a:pt x="57" y="106"/>
                    <a:pt x="62" y="111"/>
                    <a:pt x="68" y="111"/>
                  </a:cubicBezTo>
                  <a:cubicBezTo>
                    <a:pt x="205" y="111"/>
                    <a:pt x="205" y="111"/>
                    <a:pt x="205" y="111"/>
                  </a:cubicBezTo>
                  <a:cubicBezTo>
                    <a:pt x="211" y="111"/>
                    <a:pt x="216" y="106"/>
                    <a:pt x="216" y="99"/>
                  </a:cubicBezTo>
                  <a:cubicBezTo>
                    <a:pt x="216" y="88"/>
                    <a:pt x="216" y="88"/>
                    <a:pt x="216" y="88"/>
                  </a:cubicBezTo>
                  <a:cubicBezTo>
                    <a:pt x="216" y="82"/>
                    <a:pt x="211" y="77"/>
                    <a:pt x="205" y="77"/>
                  </a:cubicBezTo>
                  <a:moveTo>
                    <a:pt x="36" y="156"/>
                  </a:moveTo>
                  <a:cubicBezTo>
                    <a:pt x="10" y="139"/>
                    <a:pt x="10" y="139"/>
                    <a:pt x="10" y="139"/>
                  </a:cubicBezTo>
                  <a:cubicBezTo>
                    <a:pt x="4" y="136"/>
                    <a:pt x="0" y="138"/>
                    <a:pt x="0" y="145"/>
                  </a:cubicBezTo>
                  <a:cubicBezTo>
                    <a:pt x="0" y="179"/>
                    <a:pt x="0" y="179"/>
                    <a:pt x="0" y="179"/>
                  </a:cubicBezTo>
                  <a:cubicBezTo>
                    <a:pt x="0" y="185"/>
                    <a:pt x="4" y="188"/>
                    <a:pt x="10" y="184"/>
                  </a:cubicBezTo>
                  <a:cubicBezTo>
                    <a:pt x="36" y="168"/>
                    <a:pt x="36" y="168"/>
                    <a:pt x="36" y="168"/>
                  </a:cubicBezTo>
                  <a:cubicBezTo>
                    <a:pt x="41" y="165"/>
                    <a:pt x="41" y="159"/>
                    <a:pt x="36" y="156"/>
                  </a:cubicBezTo>
                  <a:moveTo>
                    <a:pt x="205" y="145"/>
                  </a:moveTo>
                  <a:cubicBezTo>
                    <a:pt x="68" y="145"/>
                    <a:pt x="68" y="145"/>
                    <a:pt x="68" y="145"/>
                  </a:cubicBezTo>
                  <a:cubicBezTo>
                    <a:pt x="62" y="145"/>
                    <a:pt x="57" y="150"/>
                    <a:pt x="57" y="156"/>
                  </a:cubicBezTo>
                  <a:cubicBezTo>
                    <a:pt x="57" y="167"/>
                    <a:pt x="57" y="167"/>
                    <a:pt x="57" y="167"/>
                  </a:cubicBezTo>
                  <a:cubicBezTo>
                    <a:pt x="57" y="174"/>
                    <a:pt x="62" y="179"/>
                    <a:pt x="68" y="179"/>
                  </a:cubicBezTo>
                  <a:cubicBezTo>
                    <a:pt x="205" y="179"/>
                    <a:pt x="205" y="179"/>
                    <a:pt x="205" y="179"/>
                  </a:cubicBezTo>
                  <a:cubicBezTo>
                    <a:pt x="211" y="179"/>
                    <a:pt x="216" y="174"/>
                    <a:pt x="216" y="167"/>
                  </a:cubicBezTo>
                  <a:cubicBezTo>
                    <a:pt x="216" y="156"/>
                    <a:pt x="216" y="156"/>
                    <a:pt x="216" y="156"/>
                  </a:cubicBezTo>
                  <a:cubicBezTo>
                    <a:pt x="216" y="150"/>
                    <a:pt x="211" y="145"/>
                    <a:pt x="205" y="145"/>
                  </a:cubicBezTo>
                </a:path>
              </a:pathLst>
            </a:custGeom>
            <a:solidFill>
              <a:sysClr val="window" lastClr="FFFFFF">
                <a:lumMod val="50000"/>
              </a:sysClr>
            </a:solidFill>
            <a:ln>
              <a:noFill/>
            </a:ln>
          </p:spPr>
          <p:txBody>
            <a:bodyPr vert="horz" wrap="square" lIns="91440" tIns="45720" rIns="91440" bIns="4572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black"/>
                </a:solidFill>
                <a:effectLst/>
                <a:uLnTx/>
                <a:uFillTx/>
                <a:cs typeface="+mn-ea"/>
                <a:sym typeface="+mn-lt"/>
              </a:endParaRPr>
            </a:p>
          </p:txBody>
        </p:sp>
      </p:grpSp>
      <p:grpSp>
        <p:nvGrpSpPr>
          <p:cNvPr id="81" name="组合 80"/>
          <p:cNvGrpSpPr/>
          <p:nvPr/>
        </p:nvGrpSpPr>
        <p:grpSpPr>
          <a:xfrm>
            <a:off x="8110233" y="1537134"/>
            <a:ext cx="3657600" cy="3659002"/>
            <a:chOff x="4563063" y="2505075"/>
            <a:chExt cx="3065874" cy="3067050"/>
          </a:xfrm>
        </p:grpSpPr>
        <p:sp>
          <p:nvSpPr>
            <p:cNvPr id="82" name="任意多边形 16"/>
            <p:cNvSpPr/>
            <p:nvPr/>
          </p:nvSpPr>
          <p:spPr>
            <a:xfrm>
              <a:off x="4563063" y="2505075"/>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113F4E"/>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prstClr val="white"/>
                </a:solidFill>
                <a:effectLst/>
                <a:uLnTx/>
                <a:uFillTx/>
                <a:cs typeface="+mn-ea"/>
                <a:sym typeface="+mn-lt"/>
              </a:endParaRPr>
            </a:p>
          </p:txBody>
        </p:sp>
        <p:sp>
          <p:nvSpPr>
            <p:cNvPr id="83" name="任意多边形 17"/>
            <p:cNvSpPr/>
            <p:nvPr/>
          </p:nvSpPr>
          <p:spPr>
            <a:xfrm flipH="1">
              <a:off x="6096000" y="2505075"/>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55C0AF"/>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prstClr val="white"/>
                </a:solidFill>
                <a:effectLst/>
                <a:uLnTx/>
                <a:uFillTx/>
                <a:cs typeface="+mn-ea"/>
                <a:sym typeface="+mn-lt"/>
              </a:endParaRPr>
            </a:p>
          </p:txBody>
        </p:sp>
        <p:sp>
          <p:nvSpPr>
            <p:cNvPr id="84" name="任意多边形 18"/>
            <p:cNvSpPr/>
            <p:nvPr/>
          </p:nvSpPr>
          <p:spPr>
            <a:xfrm flipV="1">
              <a:off x="4563063" y="4038600"/>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55C0AF"/>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prstClr val="white"/>
                </a:solidFill>
                <a:effectLst/>
                <a:uLnTx/>
                <a:uFillTx/>
                <a:cs typeface="+mn-ea"/>
                <a:sym typeface="+mn-lt"/>
              </a:endParaRPr>
            </a:p>
          </p:txBody>
        </p:sp>
        <p:sp>
          <p:nvSpPr>
            <p:cNvPr id="85" name="任意多边形 19"/>
            <p:cNvSpPr/>
            <p:nvPr/>
          </p:nvSpPr>
          <p:spPr>
            <a:xfrm flipH="1" flipV="1">
              <a:off x="6096000" y="4038600"/>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113F4E"/>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cs typeface="+mn-ea"/>
                <a:sym typeface="+mn-lt"/>
              </a:endParaRPr>
            </a:p>
          </p:txBody>
        </p:sp>
        <p:sp>
          <p:nvSpPr>
            <p:cNvPr id="86" name="椭圆 85"/>
            <p:cNvSpPr/>
            <p:nvPr/>
          </p:nvSpPr>
          <p:spPr>
            <a:xfrm>
              <a:off x="5423418" y="3366312"/>
              <a:ext cx="1372916" cy="1372916"/>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cs typeface="+mn-ea"/>
                <a:sym typeface="+mn-lt"/>
              </a:endParaRPr>
            </a:p>
          </p:txBody>
        </p:sp>
        <p:sp>
          <p:nvSpPr>
            <p:cNvPr id="87" name="Freeform 157"/>
            <p:cNvSpPr>
              <a:spLocks noChangeAspect="1" noEditPoints="1"/>
            </p:cNvSpPr>
            <p:nvPr/>
          </p:nvSpPr>
          <p:spPr bwMode="auto">
            <a:xfrm>
              <a:off x="5219291" y="4450030"/>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ysClr val="window" lastClr="FFFFFF"/>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black"/>
                </a:solidFill>
                <a:effectLst/>
                <a:uLnTx/>
                <a:uFillTx/>
                <a:cs typeface="+mn-ea"/>
                <a:sym typeface="+mn-lt"/>
              </a:endParaRPr>
            </a:p>
          </p:txBody>
        </p:sp>
        <p:grpSp>
          <p:nvGrpSpPr>
            <p:cNvPr id="88" name="组合 87"/>
            <p:cNvGrpSpPr>
              <a:grpSpLocks noChangeAspect="1"/>
            </p:cNvGrpSpPr>
            <p:nvPr/>
          </p:nvGrpSpPr>
          <p:grpSpPr>
            <a:xfrm>
              <a:off x="6694345" y="4532876"/>
              <a:ext cx="240570" cy="324277"/>
              <a:chOff x="3722033" y="3714538"/>
              <a:chExt cx="500321" cy="674410"/>
            </a:xfrm>
            <a:solidFill>
              <a:sysClr val="window" lastClr="FFFFFF"/>
            </a:solidFill>
          </p:grpSpPr>
          <p:sp>
            <p:nvSpPr>
              <p:cNvPr id="97"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sp>
            <p:nvSpPr>
              <p:cNvPr id="98"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sp>
            <p:nvSpPr>
              <p:cNvPr id="99"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grpSp>
        <p:grpSp>
          <p:nvGrpSpPr>
            <p:cNvPr id="89" name="组合 88"/>
            <p:cNvGrpSpPr>
              <a:grpSpLocks noChangeAspect="1"/>
            </p:cNvGrpSpPr>
            <p:nvPr/>
          </p:nvGrpSpPr>
          <p:grpSpPr>
            <a:xfrm>
              <a:off x="6658187" y="3161490"/>
              <a:ext cx="312886" cy="266228"/>
              <a:chOff x="7909299" y="3772690"/>
              <a:chExt cx="667095" cy="567616"/>
            </a:xfrm>
            <a:solidFill>
              <a:sysClr val="window" lastClr="FFFFFF"/>
            </a:solidFill>
          </p:grpSpPr>
          <p:sp>
            <p:nvSpPr>
              <p:cNvPr id="95" name="Freeform 16"/>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sp>
            <p:nvSpPr>
              <p:cNvPr id="96" name="Freeform 17"/>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grpSp>
        <p:grpSp>
          <p:nvGrpSpPr>
            <p:cNvPr id="90" name="组合 89"/>
            <p:cNvGrpSpPr/>
            <p:nvPr/>
          </p:nvGrpSpPr>
          <p:grpSpPr>
            <a:xfrm>
              <a:off x="5206857" y="3165075"/>
              <a:ext cx="295624" cy="295912"/>
              <a:chOff x="5240338" y="2657475"/>
              <a:chExt cx="1630363" cy="1631951"/>
            </a:xfrm>
            <a:solidFill>
              <a:sysClr val="window" lastClr="FFFFFF"/>
            </a:solidFill>
          </p:grpSpPr>
          <p:sp>
            <p:nvSpPr>
              <p:cNvPr id="91" name="Freeform 5"/>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sp>
            <p:nvSpPr>
              <p:cNvPr id="92" name="Freeform 6"/>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sp>
            <p:nvSpPr>
              <p:cNvPr id="93" name="Freeform 7"/>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sp>
            <p:nvSpPr>
              <p:cNvPr id="94" name="Freeform 8"/>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grpSp>
      </p:grpSp>
      <p:sp>
        <p:nvSpPr>
          <p:cNvPr id="30" name="TextBox 44"/>
          <p:cNvSpPr txBox="1"/>
          <p:nvPr/>
        </p:nvSpPr>
        <p:spPr>
          <a:xfrm>
            <a:off x="9409259" y="3230110"/>
            <a:ext cx="1092200" cy="306705"/>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white">
                    <a:lumMod val="65000"/>
                  </a:prstClr>
                </a:solidFill>
                <a:effectLst/>
                <a:uLnTx/>
                <a:uFillTx/>
                <a:cs typeface="+mn-ea"/>
                <a:sym typeface="+mn-lt"/>
              </a:rPr>
              <a:t>总数：</a:t>
            </a:r>
            <a:r>
              <a:rPr kumimoji="0" lang="en-US" altLang="id-ID" sz="1400" b="1" i="0" u="none" strike="noStrike" kern="1200" cap="none" spc="0" normalizeH="0" baseline="0" noProof="0" dirty="0">
                <a:ln>
                  <a:noFill/>
                </a:ln>
                <a:solidFill>
                  <a:prstClr val="white">
                    <a:lumMod val="65000"/>
                  </a:prstClr>
                </a:solidFill>
                <a:effectLst/>
                <a:uLnTx/>
                <a:uFillTx/>
                <a:cs typeface="+mn-ea"/>
                <a:sym typeface="+mn-lt"/>
              </a:rPr>
              <a:t>65</a:t>
            </a:r>
            <a:r>
              <a:rPr kumimoji="0" lang="zh-CN" altLang="en-US" sz="1400" b="1" i="0" u="none" strike="noStrike" kern="1200" cap="none" spc="0" normalizeH="0" baseline="0" noProof="0" dirty="0">
                <a:ln>
                  <a:noFill/>
                </a:ln>
                <a:solidFill>
                  <a:prstClr val="white">
                    <a:lumMod val="65000"/>
                  </a:prstClr>
                </a:solidFill>
                <a:effectLst/>
                <a:uLnTx/>
                <a:uFillTx/>
                <a:cs typeface="+mn-ea"/>
                <a:sym typeface="+mn-lt"/>
              </a:rPr>
              <a:t>个</a:t>
            </a:r>
            <a:endParaRPr kumimoji="0" lang="zh-CN" altLang="en-US" sz="1400" b="1" i="0" u="none" strike="noStrike" kern="1200" cap="none" spc="0" normalizeH="0" baseline="0" noProof="0" dirty="0">
              <a:ln>
                <a:noFill/>
              </a:ln>
              <a:solidFill>
                <a:prstClr val="white">
                  <a:lumMod val="65000"/>
                </a:prstClr>
              </a:solidFill>
              <a:effectLst/>
              <a:uLnTx/>
              <a:uFillTx/>
              <a:cs typeface="+mn-ea"/>
              <a:sym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稻壳儿小白白(http://dwz.cn/Wu2UP)"/>
          <p:cNvSpPr/>
          <p:nvPr/>
        </p:nvSpPr>
        <p:spPr bwMode="auto">
          <a:xfrm>
            <a:off x="792164" y="3370267"/>
            <a:ext cx="3484563" cy="1525587"/>
          </a:xfrm>
          <a:custGeom>
            <a:avLst/>
            <a:gdLst>
              <a:gd name="T0" fmla="*/ 0 w 1523036"/>
              <a:gd name="T1" fmla="*/ 1386393 h 1678756"/>
              <a:gd name="T2" fmla="*/ 4027793 w 1523036"/>
              <a:gd name="T3" fmla="*/ 28 h 1678756"/>
              <a:gd name="T4" fmla="*/ 7972348 w 1523036"/>
              <a:gd name="T5" fmla="*/ 1386393 h 1678756"/>
              <a:gd name="T6" fmla="*/ 0 w 1523036"/>
              <a:gd name="T7" fmla="*/ 1386393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117A68">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2531" name="稻壳儿小白白(http://dwz.cn/Wu2UP)"/>
          <p:cNvSpPr/>
          <p:nvPr/>
        </p:nvSpPr>
        <p:spPr bwMode="auto">
          <a:xfrm>
            <a:off x="2208213" y="2465388"/>
            <a:ext cx="3484563" cy="2430462"/>
          </a:xfrm>
          <a:custGeom>
            <a:avLst/>
            <a:gdLst>
              <a:gd name="T0" fmla="*/ 0 w 1523036"/>
              <a:gd name="T1" fmla="*/ 3518764 h 1678756"/>
              <a:gd name="T2" fmla="*/ 4027793 w 1523036"/>
              <a:gd name="T3" fmla="*/ 71 h 1678756"/>
              <a:gd name="T4" fmla="*/ 7972348 w 1523036"/>
              <a:gd name="T5" fmla="*/ 3518764 h 1678756"/>
              <a:gd name="T6" fmla="*/ 0 w 1523036"/>
              <a:gd name="T7" fmla="*/ 3518764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32BB99">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2532" name="稻壳儿小白白(http://dwz.cn/Wu2UP)"/>
          <p:cNvSpPr/>
          <p:nvPr/>
        </p:nvSpPr>
        <p:spPr bwMode="auto">
          <a:xfrm>
            <a:off x="3624264" y="2874967"/>
            <a:ext cx="3484563" cy="2020887"/>
          </a:xfrm>
          <a:custGeom>
            <a:avLst/>
            <a:gdLst>
              <a:gd name="T0" fmla="*/ 0 w 1523036"/>
              <a:gd name="T1" fmla="*/ 2432744 h 1678756"/>
              <a:gd name="T2" fmla="*/ 4027793 w 1523036"/>
              <a:gd name="T3" fmla="*/ 49 h 1678756"/>
              <a:gd name="T4" fmla="*/ 7972348 w 1523036"/>
              <a:gd name="T5" fmla="*/ 2432744 h 1678756"/>
              <a:gd name="T6" fmla="*/ 0 w 1523036"/>
              <a:gd name="T7" fmla="*/ 2432744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117A68">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2533" name="稻壳儿小白白(http://dwz.cn/Wu2UP)"/>
          <p:cNvSpPr/>
          <p:nvPr/>
        </p:nvSpPr>
        <p:spPr bwMode="auto">
          <a:xfrm>
            <a:off x="5040313" y="3370267"/>
            <a:ext cx="3484563" cy="1525587"/>
          </a:xfrm>
          <a:custGeom>
            <a:avLst/>
            <a:gdLst>
              <a:gd name="T0" fmla="*/ 0 w 1523036"/>
              <a:gd name="T1" fmla="*/ 1386393 h 1678756"/>
              <a:gd name="T2" fmla="*/ 4027793 w 1523036"/>
              <a:gd name="T3" fmla="*/ 28 h 1678756"/>
              <a:gd name="T4" fmla="*/ 7972348 w 1523036"/>
              <a:gd name="T5" fmla="*/ 1386393 h 1678756"/>
              <a:gd name="T6" fmla="*/ 0 w 1523036"/>
              <a:gd name="T7" fmla="*/ 1386393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32BB99">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2534" name="稻壳儿小白白(http://dwz.cn/Wu2UP)"/>
          <p:cNvSpPr/>
          <p:nvPr/>
        </p:nvSpPr>
        <p:spPr bwMode="auto">
          <a:xfrm>
            <a:off x="6456362" y="3068638"/>
            <a:ext cx="3484563" cy="1812925"/>
          </a:xfrm>
          <a:custGeom>
            <a:avLst/>
            <a:gdLst>
              <a:gd name="T0" fmla="*/ 0 w 1523036"/>
              <a:gd name="T1" fmla="*/ 1957817 h 1678756"/>
              <a:gd name="T2" fmla="*/ 4027793 w 1523036"/>
              <a:gd name="T3" fmla="*/ 40 h 1678756"/>
              <a:gd name="T4" fmla="*/ 7972348 w 1523036"/>
              <a:gd name="T5" fmla="*/ 1957817 h 1678756"/>
              <a:gd name="T6" fmla="*/ 0 w 1523036"/>
              <a:gd name="T7" fmla="*/ 1957817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117A68">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2535" name="稻壳儿小白白(http://dwz.cn/Wu2UP)"/>
          <p:cNvSpPr/>
          <p:nvPr/>
        </p:nvSpPr>
        <p:spPr bwMode="auto">
          <a:xfrm>
            <a:off x="7870827" y="3225800"/>
            <a:ext cx="3486151" cy="1662113"/>
          </a:xfrm>
          <a:custGeom>
            <a:avLst/>
            <a:gdLst>
              <a:gd name="T0" fmla="*/ 0 w 1523036"/>
              <a:gd name="T1" fmla="*/ 1645635 h 1678756"/>
              <a:gd name="T2" fmla="*/ 4031464 w 1523036"/>
              <a:gd name="T3" fmla="*/ 34 h 1678756"/>
              <a:gd name="T4" fmla="*/ 7979616 w 1523036"/>
              <a:gd name="T5" fmla="*/ 1645635 h 1678756"/>
              <a:gd name="T6" fmla="*/ 0 w 1523036"/>
              <a:gd name="T7" fmla="*/ 1645635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32BB99">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2536" name="稻壳儿小白白(http://dwz.cn/Wu2UP)"/>
          <p:cNvSpPr txBox="1">
            <a:spLocks noChangeArrowheads="1"/>
          </p:cNvSpPr>
          <p:nvPr/>
        </p:nvSpPr>
        <p:spPr bwMode="auto">
          <a:xfrm>
            <a:off x="2023590" y="2370142"/>
            <a:ext cx="8153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7</a:t>
            </a:r>
            <a:r>
              <a:rPr lang="zh-CN" altLang="en-US" sz="3200">
                <a:sym typeface="Arial" panose="020B0604020202020204" pitchFamily="34" charset="0"/>
              </a:rPr>
              <a:t>月</a:t>
            </a:r>
            <a:endParaRPr lang="zh-CN" altLang="en-US" sz="3200">
              <a:sym typeface="Arial" panose="020B0604020202020204" pitchFamily="34" charset="0"/>
            </a:endParaRPr>
          </a:p>
        </p:txBody>
      </p:sp>
      <p:sp>
        <p:nvSpPr>
          <p:cNvPr id="22537" name="稻壳儿小白白(http://dwz.cn/Wu2UP)"/>
          <p:cNvSpPr txBox="1">
            <a:spLocks noChangeArrowheads="1"/>
          </p:cNvSpPr>
          <p:nvPr/>
        </p:nvSpPr>
        <p:spPr bwMode="auto">
          <a:xfrm>
            <a:off x="1649415" y="2940054"/>
            <a:ext cx="16208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000">
                <a:sym typeface="Arial" panose="020B0604020202020204" pitchFamily="34" charset="0"/>
              </a:rPr>
              <a:t>入职，智慧校园常规版维护</a:t>
            </a:r>
            <a:endParaRPr lang="zh-CN" altLang="en-US" sz="1000">
              <a:sym typeface="Arial" panose="020B0604020202020204" pitchFamily="34" charset="0"/>
            </a:endParaRPr>
          </a:p>
        </p:txBody>
      </p:sp>
      <p:sp>
        <p:nvSpPr>
          <p:cNvPr id="22539" name="稻壳儿小白白(http://dwz.cn/Wu2UP)"/>
          <p:cNvSpPr txBox="1">
            <a:spLocks noChangeArrowheads="1"/>
          </p:cNvSpPr>
          <p:nvPr/>
        </p:nvSpPr>
        <p:spPr bwMode="auto">
          <a:xfrm>
            <a:off x="681355" y="5305425"/>
            <a:ext cx="3596005"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en-US" altLang="zh-CN" sz="1600" b="1">
                <a:solidFill>
                  <a:srgbClr val="445469"/>
                </a:solidFill>
                <a:sym typeface="Arial" panose="020B0604020202020204" pitchFamily="34" charset="0"/>
              </a:rPr>
              <a:t>2020</a:t>
            </a:r>
            <a:r>
              <a:rPr lang="zh-CN" altLang="en-US" sz="1600" b="1">
                <a:solidFill>
                  <a:srgbClr val="445469"/>
                </a:solidFill>
                <a:sym typeface="Arial" panose="020B0604020202020204" pitchFamily="34" charset="0"/>
              </a:rPr>
              <a:t>年主要工作内容时间节点</a:t>
            </a:r>
            <a:endParaRPr lang="zh-CN" altLang="en-US" sz="1600" b="1">
              <a:solidFill>
                <a:srgbClr val="445469"/>
              </a:solidFill>
              <a:sym typeface="Arial" panose="020B0604020202020204" pitchFamily="34" charset="0"/>
            </a:endParaRPr>
          </a:p>
        </p:txBody>
      </p:sp>
      <p:sp>
        <p:nvSpPr>
          <p:cNvPr id="22540" name="稻壳儿小白白(http://dwz.cn/Wu2UP)"/>
          <p:cNvSpPr txBox="1">
            <a:spLocks noChangeArrowheads="1"/>
          </p:cNvSpPr>
          <p:nvPr/>
        </p:nvSpPr>
        <p:spPr bwMode="auto">
          <a:xfrm>
            <a:off x="3537273" y="1326199"/>
            <a:ext cx="8153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8</a:t>
            </a:r>
            <a:r>
              <a:rPr lang="zh-CN" altLang="en-US" sz="3200">
                <a:sym typeface="Arial" panose="020B0604020202020204" pitchFamily="34" charset="0"/>
              </a:rPr>
              <a:t>月</a:t>
            </a:r>
            <a:endParaRPr lang="zh-CN" altLang="en-US" sz="3200">
              <a:sym typeface="Arial" panose="020B0604020202020204" pitchFamily="34" charset="0"/>
            </a:endParaRPr>
          </a:p>
        </p:txBody>
      </p:sp>
      <p:sp>
        <p:nvSpPr>
          <p:cNvPr id="22541" name="稻壳儿小白白(http://dwz.cn/Wu2UP)"/>
          <p:cNvSpPr txBox="1">
            <a:spLocks noChangeArrowheads="1"/>
          </p:cNvSpPr>
          <p:nvPr/>
        </p:nvSpPr>
        <p:spPr bwMode="auto">
          <a:xfrm>
            <a:off x="3192780" y="1967230"/>
            <a:ext cx="16192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000">
                <a:sym typeface="Arial" panose="020B0604020202020204" pitchFamily="34" charset="0"/>
              </a:rPr>
              <a:t>云控教室</a:t>
            </a:r>
            <a:r>
              <a:rPr lang="en-US" altLang="zh-CN" sz="1000">
                <a:sym typeface="Arial" panose="020B0604020202020204" pitchFamily="34" charset="0"/>
              </a:rPr>
              <a:t>2.0</a:t>
            </a:r>
            <a:r>
              <a:rPr lang="zh-CN" altLang="en-US" sz="1000">
                <a:sym typeface="Arial" panose="020B0604020202020204" pitchFamily="34" charset="0"/>
              </a:rPr>
              <a:t>开发与维护，智慧校园多级开发</a:t>
            </a:r>
            <a:endParaRPr lang="zh-CN" altLang="en-US" sz="1000">
              <a:sym typeface="Arial" panose="020B0604020202020204" pitchFamily="34" charset="0"/>
            </a:endParaRPr>
          </a:p>
        </p:txBody>
      </p:sp>
      <p:sp>
        <p:nvSpPr>
          <p:cNvPr id="22542" name="稻壳儿小白白(http://dwz.cn/Wu2UP)"/>
          <p:cNvSpPr txBox="1">
            <a:spLocks noChangeArrowheads="1"/>
          </p:cNvSpPr>
          <p:nvPr/>
        </p:nvSpPr>
        <p:spPr bwMode="auto">
          <a:xfrm>
            <a:off x="4993011" y="1879603"/>
            <a:ext cx="8153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9</a:t>
            </a:r>
            <a:r>
              <a:rPr lang="zh-CN" altLang="en-US" sz="3200">
                <a:sym typeface="Arial" panose="020B0604020202020204" pitchFamily="34" charset="0"/>
              </a:rPr>
              <a:t>月</a:t>
            </a:r>
            <a:endParaRPr lang="zh-CN" altLang="en-US" sz="3200">
              <a:sym typeface="Arial" panose="020B0604020202020204" pitchFamily="34" charset="0"/>
            </a:endParaRPr>
          </a:p>
        </p:txBody>
      </p:sp>
      <p:sp>
        <p:nvSpPr>
          <p:cNvPr id="22543" name="稻壳儿小白白(http://dwz.cn/Wu2UP)"/>
          <p:cNvSpPr txBox="1">
            <a:spLocks noChangeArrowheads="1"/>
          </p:cNvSpPr>
          <p:nvPr/>
        </p:nvSpPr>
        <p:spPr bwMode="auto">
          <a:xfrm>
            <a:off x="4619625" y="2430467"/>
            <a:ext cx="161925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000">
                <a:sym typeface="Arial" panose="020B0604020202020204" pitchFamily="34" charset="0"/>
              </a:rPr>
              <a:t>云控教室</a:t>
            </a:r>
            <a:r>
              <a:rPr lang="en-US" altLang="zh-CN" sz="1000">
                <a:sym typeface="Arial" panose="020B0604020202020204" pitchFamily="34" charset="0"/>
              </a:rPr>
              <a:t>2.0</a:t>
            </a:r>
            <a:r>
              <a:rPr lang="zh-CN" altLang="en-US" sz="1000">
                <a:sym typeface="Arial" panose="020B0604020202020204" pitchFamily="34" charset="0"/>
              </a:rPr>
              <a:t>开发与维护</a:t>
            </a:r>
            <a:r>
              <a:rPr lang="zh-CN" altLang="en-US" sz="1000">
                <a:sym typeface="Arial" panose="020B0604020202020204" pitchFamily="34" charset="0"/>
              </a:rPr>
              <a:t>智慧校园多级开发</a:t>
            </a:r>
            <a:endParaRPr lang="zh-CN" altLang="en-US" sz="1000">
              <a:sym typeface="Arial" panose="020B0604020202020204" pitchFamily="34" charset="0"/>
            </a:endParaRPr>
          </a:p>
        </p:txBody>
      </p:sp>
      <p:sp>
        <p:nvSpPr>
          <p:cNvPr id="22544" name="稻壳儿小白白(http://dwz.cn/Wu2UP)"/>
          <p:cNvSpPr txBox="1">
            <a:spLocks noChangeArrowheads="1"/>
          </p:cNvSpPr>
          <p:nvPr/>
        </p:nvSpPr>
        <p:spPr bwMode="auto">
          <a:xfrm>
            <a:off x="6219827" y="2492376"/>
            <a:ext cx="107315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10</a:t>
            </a:r>
            <a:r>
              <a:rPr lang="zh-CN" altLang="en-US" sz="3200">
                <a:sym typeface="Arial" panose="020B0604020202020204" pitchFamily="34" charset="0"/>
              </a:rPr>
              <a:t>月</a:t>
            </a:r>
            <a:endParaRPr lang="zh-CN" altLang="en-US" sz="3200">
              <a:sym typeface="Arial" panose="020B0604020202020204" pitchFamily="34" charset="0"/>
            </a:endParaRPr>
          </a:p>
        </p:txBody>
      </p:sp>
      <p:sp>
        <p:nvSpPr>
          <p:cNvPr id="22545" name="稻壳儿小白白(http://dwz.cn/Wu2UP)"/>
          <p:cNvSpPr txBox="1">
            <a:spLocks noChangeArrowheads="1"/>
          </p:cNvSpPr>
          <p:nvPr/>
        </p:nvSpPr>
        <p:spPr bwMode="auto">
          <a:xfrm>
            <a:off x="5978527" y="2995617"/>
            <a:ext cx="1555751"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000">
                <a:sym typeface="Arial" panose="020B0604020202020204" pitchFamily="34" charset="0"/>
              </a:rPr>
              <a:t>智慧校园多级开发</a:t>
            </a:r>
            <a:endParaRPr lang="zh-CN" altLang="en-US" sz="1000">
              <a:sym typeface="Arial" panose="020B0604020202020204" pitchFamily="34" charset="0"/>
            </a:endParaRPr>
          </a:p>
        </p:txBody>
      </p:sp>
      <p:sp>
        <p:nvSpPr>
          <p:cNvPr id="22546" name="稻壳儿小白白(http://dwz.cn/Wu2UP)"/>
          <p:cNvSpPr txBox="1">
            <a:spLocks noChangeArrowheads="1"/>
          </p:cNvSpPr>
          <p:nvPr/>
        </p:nvSpPr>
        <p:spPr bwMode="auto">
          <a:xfrm>
            <a:off x="7747957" y="2190753"/>
            <a:ext cx="101092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11</a:t>
            </a:r>
            <a:r>
              <a:rPr lang="zh-CN" altLang="en-US" sz="3200">
                <a:sym typeface="Arial" panose="020B0604020202020204" pitchFamily="34" charset="0"/>
              </a:rPr>
              <a:t>月</a:t>
            </a:r>
            <a:endParaRPr lang="zh-CN" altLang="en-US" sz="3200">
              <a:sym typeface="Arial" panose="020B0604020202020204" pitchFamily="34" charset="0"/>
            </a:endParaRPr>
          </a:p>
        </p:txBody>
      </p:sp>
      <p:sp>
        <p:nvSpPr>
          <p:cNvPr id="22547" name="稻壳儿小白白(http://dwz.cn/Wu2UP)"/>
          <p:cNvSpPr txBox="1">
            <a:spLocks noChangeArrowheads="1"/>
          </p:cNvSpPr>
          <p:nvPr/>
        </p:nvSpPr>
        <p:spPr bwMode="auto">
          <a:xfrm>
            <a:off x="7443789" y="2697166"/>
            <a:ext cx="161925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000">
                <a:sym typeface="Arial" panose="020B0604020202020204" pitchFamily="34" charset="0"/>
              </a:rPr>
              <a:t>智慧校园多级</a:t>
            </a:r>
            <a:r>
              <a:rPr lang="en-US" altLang="zh-CN" sz="1000">
                <a:sym typeface="Arial" panose="020B0604020202020204" pitchFamily="34" charset="0"/>
              </a:rPr>
              <a:t>bug</a:t>
            </a:r>
            <a:r>
              <a:rPr lang="zh-CN" altLang="en-US" sz="1000">
                <a:sym typeface="Arial" panose="020B0604020202020204" pitchFamily="34" charset="0"/>
              </a:rPr>
              <a:t>修复，云控</a:t>
            </a:r>
            <a:r>
              <a:rPr lang="en-US" altLang="zh-CN" sz="1000">
                <a:sym typeface="Arial" panose="020B0604020202020204" pitchFamily="34" charset="0"/>
              </a:rPr>
              <a:t>3.0</a:t>
            </a:r>
            <a:r>
              <a:rPr lang="zh-CN" altLang="en-US" sz="1000">
                <a:sym typeface="Arial" panose="020B0604020202020204" pitchFamily="34" charset="0"/>
              </a:rPr>
              <a:t>项目开发</a:t>
            </a:r>
            <a:endParaRPr lang="zh-CN" altLang="en-US" sz="1000">
              <a:sym typeface="Arial" panose="020B0604020202020204" pitchFamily="34" charset="0"/>
            </a:endParaRPr>
          </a:p>
        </p:txBody>
      </p:sp>
      <p:sp>
        <p:nvSpPr>
          <p:cNvPr id="22548" name="稻壳儿小白白(http://dwz.cn/Wu2UP)"/>
          <p:cNvSpPr txBox="1">
            <a:spLocks noChangeArrowheads="1"/>
          </p:cNvSpPr>
          <p:nvPr/>
        </p:nvSpPr>
        <p:spPr bwMode="auto">
          <a:xfrm>
            <a:off x="9158293" y="2312992"/>
            <a:ext cx="10414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12</a:t>
            </a:r>
            <a:r>
              <a:rPr lang="zh-CN" altLang="en-US" sz="3200">
                <a:sym typeface="Arial" panose="020B0604020202020204" pitchFamily="34" charset="0"/>
              </a:rPr>
              <a:t>月</a:t>
            </a:r>
            <a:endParaRPr lang="zh-CN" altLang="en-US" sz="3200">
              <a:sym typeface="Arial" panose="020B0604020202020204" pitchFamily="34" charset="0"/>
            </a:endParaRPr>
          </a:p>
        </p:txBody>
      </p:sp>
      <p:sp>
        <p:nvSpPr>
          <p:cNvPr id="22549" name="稻壳儿小白白(http://dwz.cn/Wu2UP)"/>
          <p:cNvSpPr txBox="1">
            <a:spLocks noChangeArrowheads="1"/>
          </p:cNvSpPr>
          <p:nvPr/>
        </p:nvSpPr>
        <p:spPr bwMode="auto">
          <a:xfrm>
            <a:off x="8867777" y="2819404"/>
            <a:ext cx="1620839"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000">
                <a:sym typeface="Arial" panose="020B0604020202020204" pitchFamily="34" charset="0"/>
              </a:rPr>
              <a:t>云控</a:t>
            </a:r>
            <a:r>
              <a:rPr lang="en-US" altLang="zh-CN" sz="1000">
                <a:sym typeface="Arial" panose="020B0604020202020204" pitchFamily="34" charset="0"/>
              </a:rPr>
              <a:t>3.0</a:t>
            </a:r>
            <a:r>
              <a:rPr lang="zh-CN" altLang="en-US" sz="1000">
                <a:sym typeface="Arial" panose="020B0604020202020204" pitchFamily="34" charset="0"/>
              </a:rPr>
              <a:t>项目开发，中控云管理平台开发</a:t>
            </a:r>
            <a:endParaRPr lang="zh-CN" altLang="en-US" sz="1000">
              <a:sym typeface="Arial" panose="020B0604020202020204" pitchFamily="34" charset="0"/>
            </a:endParaRPr>
          </a:p>
        </p:txBody>
      </p:sp>
      <p:pic>
        <p:nvPicPr>
          <p:cNvPr id="22550" name="图片 30"/>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1" name="文本框 39"/>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工作完成情况</a:t>
            </a:r>
            <a:endParaRPr lang="zh-CN" altLang="en-US" sz="2400" b="1">
              <a:solidFill>
                <a:srgbClr val="117A68"/>
              </a:solidFill>
              <a:latin typeface="微软雅黑" panose="020B0503020204020204" pitchFamily="34" charset="-122"/>
            </a:endParaRPr>
          </a:p>
        </p:txBody>
      </p:sp>
      <p:sp>
        <p:nvSpPr>
          <p:cNvPr id="22552" name="文本框 46"/>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2</a:t>
            </a:r>
            <a:endParaRPr lang="zh-CN" altLang="en-US" sz="3600">
              <a:solidFill>
                <a:schemeClr val="bg1"/>
              </a:solidFill>
              <a:latin typeface="Impact" panose="020B0806030902050204" pitchFamily="34" charset="0"/>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第一PPT;WWW.1PPT.COM">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2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3560</Words>
  <Application>WPS 演示</Application>
  <PresentationFormat>自定义</PresentationFormat>
  <Paragraphs>507</Paragraphs>
  <Slides>27</Slides>
  <Notes>21</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27</vt:i4>
      </vt:variant>
    </vt:vector>
  </HeadingPairs>
  <TitlesOfParts>
    <vt:vector size="42" baseType="lpstr">
      <vt:lpstr>Arial</vt:lpstr>
      <vt:lpstr>宋体</vt:lpstr>
      <vt:lpstr>Wingdings</vt:lpstr>
      <vt:lpstr>微软雅黑</vt:lpstr>
      <vt:lpstr>Calibri</vt:lpstr>
      <vt:lpstr>等线</vt:lpstr>
      <vt:lpstr>Impact</vt:lpstr>
      <vt:lpstr>Open Sans</vt:lpstr>
      <vt:lpstr>Arial Unicode MS</vt:lpstr>
      <vt:lpstr>Lato Black</vt:lpstr>
      <vt:lpstr>Arial</vt:lpstr>
      <vt:lpstr>Segoe Print</vt:lpstr>
      <vt:lpstr>第一PPT;WWW.1PPT.COM</vt:lpstr>
      <vt:lpstr>2_Office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dc:description>第一PPT模板网-WWW.1PPT.COM</dc:description>
  <cp:lastModifiedBy>yangf</cp:lastModifiedBy>
  <cp:revision>547</cp:revision>
  <dcterms:created xsi:type="dcterms:W3CDTF">2015-07-10T05:07:00Z</dcterms:created>
  <dcterms:modified xsi:type="dcterms:W3CDTF">2020-12-29T09:44:12Z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2052-10.8.0.6206</vt:lpwstr>
  </property>
</Properties>
</file>