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양가인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1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인식한 물체가 유통기한이 지났는 지 안 지났는 지 </a:t>
            </a:r>
            <a:r>
              <a:rPr lang="ko-KR" altLang="en-US" sz="1600" dirty="0" smtClean="0">
                <a:latin typeface="+mn-ea"/>
              </a:rPr>
              <a:t>구별해준다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얼굴을 인식하면 닮은 꼴의 캐릭터가 나온다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3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ko-KR" altLang="en-US" sz="1600" dirty="0" smtClean="0">
                <a:latin typeface="+mn-ea"/>
              </a:rPr>
              <a:t>노래 가사 인식해서 노래 제목 </a:t>
            </a:r>
            <a:r>
              <a:rPr lang="ko-KR" altLang="en-US" sz="1600" dirty="0" smtClean="0">
                <a:latin typeface="+mn-ea"/>
              </a:rPr>
              <a:t>알려준다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밋시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모델에 대해서 설명하세요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얼굴을 인식하면 닮은 꼴의 캐릭터가 나온다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80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양가인</cp:lastModifiedBy>
  <cp:revision>34</cp:revision>
  <dcterms:created xsi:type="dcterms:W3CDTF">2020-11-16T04:48:21Z</dcterms:created>
  <dcterms:modified xsi:type="dcterms:W3CDTF">2020-11-27T06:36:48Z</dcterms:modified>
</cp:coreProperties>
</file>