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양가인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1.</a:t>
            </a:r>
            <a:r>
              <a:rPr lang="ko-KR" altLang="en-US" sz="16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인식한 물체가 먹을 수 있는 것인 지 구별해 주기</a:t>
            </a:r>
            <a:endParaRPr lang="en-US" altLang="ko-KR" sz="1600" dirty="0" smtClean="0">
              <a:solidFill>
                <a:schemeClr val="bg2">
                  <a:lumMod val="90000"/>
                </a:schemeClr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2.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68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양가인</cp:lastModifiedBy>
  <cp:revision>21</cp:revision>
  <dcterms:created xsi:type="dcterms:W3CDTF">2020-11-16T04:48:21Z</dcterms:created>
  <dcterms:modified xsi:type="dcterms:W3CDTF">2020-11-25T09:48:18Z</dcterms:modified>
</cp:coreProperties>
</file>