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5E81-4DBC-C7C0-3219-F6CBE54B6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8AB1-A302-F7E5-BF38-BCAA4DE5B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3F9F-234E-86D3-D71F-9D38662E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58AF-01EA-4004-9F3B-AC0AF4DF088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CA503-BE18-5414-FFE7-FF3A9AD3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6F2BE-4C03-52B3-1706-14497D83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2DEB-E6FF-4584-BFED-AE91E1C4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6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A209-E1DD-0473-8FAA-D406BEFE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1EC3B-79D1-E6D1-A509-96ACA6ED1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5BA2D-D424-7A6C-D0C1-89E29C7C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58AF-01EA-4004-9F3B-AC0AF4DF088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0580-CF4E-9804-34D0-4AC974E5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67553-3CEB-2339-5B34-022BBC45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2DEB-E6FF-4584-BFED-AE91E1C4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6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7390A-654A-7A78-6CE0-17C3619FF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27118-CD5F-1D9A-2782-B88261E9E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416A6-5422-68DF-9051-ADBA3379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58AF-01EA-4004-9F3B-AC0AF4DF088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B408-D9CF-270A-44EB-34675DA0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0C357-955A-8DF9-52AE-7787445E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2DEB-E6FF-4584-BFED-AE91E1C4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6388-215B-3EF8-8440-C2B1DDF3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2994-9BC6-20B5-27F1-6A5496B59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AFC93-FBE1-D3C7-E240-EBA927E4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58AF-01EA-4004-9F3B-AC0AF4DF088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B950-59D7-27BD-74AD-61017FEA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8603E-10A1-6964-89B3-77F5AE90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2DEB-E6FF-4584-BFED-AE91E1C4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4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4927-8813-A377-9D6C-4F491B56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B408C-8E89-41D1-E5FF-DAB95B94E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4BD9-4D0C-16DD-B2F0-C1D7F4C0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58AF-01EA-4004-9F3B-AC0AF4DF088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A86C8-7564-D977-B102-286963BB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6712-1365-5EB2-CE0E-4FACB427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2DEB-E6FF-4584-BFED-AE91E1C4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3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8F9B-6636-223A-040D-2F7F0679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5EB30-F47A-6E0E-1C0B-2D6B21C25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DFDF8-7E54-EA89-FB29-1B2B7C514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46247-772B-1B27-3B87-A8F76AD3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58AF-01EA-4004-9F3B-AC0AF4DF088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930DC-B1CB-D08E-3E55-F976B659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55363-5DC2-45D3-F33F-94E1909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2DEB-E6FF-4584-BFED-AE91E1C4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6D9D-091B-B928-BA57-F0C8A4EA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DE2C-787C-BBD6-1A71-F99CD0D5F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F3333-B4AB-7C93-CE41-EA0E3BEB6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1DC6E-DAE4-133A-CDF2-5D6015C57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89056-E9DC-32B8-3284-E5B8545A5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E22A2-61A1-A626-F566-05C15830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58AF-01EA-4004-9F3B-AC0AF4DF088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26F1F-9F19-5147-199B-6CB71D5D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399F8-B255-4D18-41EE-82DC58ED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2DEB-E6FF-4584-BFED-AE91E1C4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15D3-BE56-D441-74E1-FB8BD275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2640C-B46B-3BF9-C9E5-C1571E4B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58AF-01EA-4004-9F3B-AC0AF4DF088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F006A-7758-A02B-51FA-EFAA7AA5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7F3F8-5588-FD8E-8B16-C13AD1AF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2DEB-E6FF-4584-BFED-AE91E1C4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7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B798A-84DB-B88F-D0EE-AD1C691A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58AF-01EA-4004-9F3B-AC0AF4DF088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7E66E-74E2-F726-FDCC-DA1F72BC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B009C-AC82-1D11-75DA-61BD8196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2DEB-E6FF-4584-BFED-AE91E1C4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3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097F-3D87-B417-6709-D40D4DD6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804F-CE24-9870-36DC-77237675E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B3DC1-DE58-4E02-D13E-2B4A6EA4D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B6750-B69E-5CAC-C240-E332D1BC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58AF-01EA-4004-9F3B-AC0AF4DF088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3DA2A-D3E4-19F5-AC8F-A9D1F125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A5461-B726-CB61-65A0-25F39128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2DEB-E6FF-4584-BFED-AE91E1C4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F18A-4775-4A99-9527-0D40D9E4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FEBD7-F366-A96B-F150-78C4C6745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A7930-116F-EACB-3F8B-F3358861B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DB5A6-AC0E-D484-4773-53E48BDD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58AF-01EA-4004-9F3B-AC0AF4DF088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40F43-D76F-D916-6811-F09A308B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B95A7-5FA6-F52D-492C-245B79E5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2DEB-E6FF-4584-BFED-AE91E1C4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9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3EF7C-6B13-85E1-2FB0-29A46C93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377B5-F4F1-53FA-2E79-C2DBEAE04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340E0-DF17-99B1-A3CB-0D9BF7617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158AF-01EA-4004-9F3B-AC0AF4DF088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50181-8C53-0BC1-8768-DF5E2263E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0443-4D1C-8CF9-B55A-890754F49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42DEB-E6FF-4584-BFED-AE91E1C4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891B-ECDC-3A54-458A-DA81D7A74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320" y="253683"/>
            <a:ext cx="9144000" cy="2580958"/>
          </a:xfrm>
        </p:spPr>
        <p:txBody>
          <a:bodyPr>
            <a:normAutofit/>
          </a:bodyPr>
          <a:lstStyle/>
          <a:p>
            <a:r>
              <a:rPr lang="en-US" sz="4000" dirty="0"/>
              <a:t>Timings for MS-DIAL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C63A8-5A97-00FA-06F3-8279AA947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6358"/>
            <a:ext cx="9144000" cy="4907281"/>
          </a:xfrm>
        </p:spPr>
        <p:txBody>
          <a:bodyPr/>
          <a:lstStyle/>
          <a:p>
            <a:r>
              <a:rPr lang="en-US" dirty="0"/>
              <a:t>793 Positive data (</a:t>
            </a:r>
            <a:r>
              <a:rPr lang="en-US" dirty="0" err="1"/>
              <a:t>filename.abf</a:t>
            </a:r>
            <a:r>
              <a:rPr lang="en-US" dirty="0"/>
              <a:t>)</a:t>
            </a:r>
          </a:p>
          <a:p>
            <a:r>
              <a:rPr lang="en-US" dirty="0"/>
              <a:t>138 GB </a:t>
            </a:r>
          </a:p>
          <a:p>
            <a:r>
              <a:rPr lang="en-US" dirty="0"/>
              <a:t>1 Node (2 x </a:t>
            </a:r>
            <a:r>
              <a:rPr lang="it-IT" dirty="0"/>
              <a:t>AMD EPYC 7401 24-Core Processor/256 GB RAM)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 Thread/CPU = 106699.39 seconds = 29.64 </a:t>
            </a:r>
            <a:r>
              <a:rPr lang="en-US" dirty="0" err="1"/>
              <a:t>hrs</a:t>
            </a:r>
            <a:endParaRPr lang="en-US" dirty="0"/>
          </a:p>
          <a:p>
            <a:r>
              <a:rPr lang="en-US" dirty="0"/>
              <a:t>2 Threads/CPU = 76858.79 seconds = 21.35 </a:t>
            </a:r>
            <a:r>
              <a:rPr lang="en-US" dirty="0" err="1"/>
              <a:t>hrs</a:t>
            </a:r>
            <a:endParaRPr lang="en-US" dirty="0"/>
          </a:p>
          <a:p>
            <a:r>
              <a:rPr lang="en-US" dirty="0"/>
              <a:t>4 Threads/CPU = 48509.26 seconds = 13.47 </a:t>
            </a:r>
            <a:r>
              <a:rPr lang="en-US" dirty="0" err="1"/>
              <a:t>hrs</a:t>
            </a:r>
            <a:endParaRPr lang="en-US" dirty="0"/>
          </a:p>
          <a:p>
            <a:r>
              <a:rPr lang="en-US" dirty="0"/>
              <a:t>16 Threads/CPU = 48311.41 seconds = 13.42 </a:t>
            </a:r>
            <a:r>
              <a:rPr lang="en-US" dirty="0" err="1"/>
              <a:t>hrs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6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AB543-6124-B261-F5FD-A04D44181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D535-1371-6D2B-470A-013F5B3D7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320" y="253683"/>
            <a:ext cx="9144000" cy="2580958"/>
          </a:xfrm>
        </p:spPr>
        <p:txBody>
          <a:bodyPr>
            <a:normAutofit/>
          </a:bodyPr>
          <a:lstStyle/>
          <a:p>
            <a:r>
              <a:rPr lang="en-US" sz="4000" dirty="0"/>
              <a:t>Timings for MS-DIAL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F5F8B-A665-DCDF-AFF2-95FC246B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6358"/>
            <a:ext cx="9144000" cy="4907281"/>
          </a:xfrm>
        </p:spPr>
        <p:txBody>
          <a:bodyPr/>
          <a:lstStyle/>
          <a:p>
            <a:r>
              <a:rPr lang="en-US" dirty="0"/>
              <a:t>157 Positive data (</a:t>
            </a:r>
            <a:r>
              <a:rPr lang="en-US" dirty="0" err="1"/>
              <a:t>filename.abf</a:t>
            </a:r>
            <a:r>
              <a:rPr lang="en-US" dirty="0"/>
              <a:t>)</a:t>
            </a:r>
          </a:p>
          <a:p>
            <a:r>
              <a:rPr lang="en-US" dirty="0"/>
              <a:t>8.9 GB </a:t>
            </a:r>
          </a:p>
          <a:p>
            <a:r>
              <a:rPr lang="en-US" dirty="0"/>
              <a:t>1 Node (2 x </a:t>
            </a:r>
            <a:r>
              <a:rPr lang="it-IT" dirty="0"/>
              <a:t>AMD EPYC 7401 24-Core Processor/256 GB RAM)</a:t>
            </a:r>
            <a:endParaRPr lang="en-US" dirty="0"/>
          </a:p>
          <a:p>
            <a:r>
              <a:rPr lang="en-US" dirty="0"/>
              <a:t>4 Threads/CPU = 13203.69 seconds = 3.668 </a:t>
            </a:r>
            <a:r>
              <a:rPr lang="en-US" dirty="0" err="1"/>
              <a:t>hrs</a:t>
            </a:r>
            <a:endParaRPr lang="en-US" dirty="0"/>
          </a:p>
          <a:p>
            <a:endParaRPr lang="en-US" dirty="0"/>
          </a:p>
          <a:p>
            <a:r>
              <a:rPr lang="en-US" dirty="0"/>
              <a:t>1 Node (AMD Trento 64 Cores/512 GB RAM)</a:t>
            </a:r>
          </a:p>
          <a:p>
            <a:r>
              <a:rPr lang="en-US" dirty="0"/>
              <a:t>4 Threads/CPU = 6864.31 seconds = 1.907 </a:t>
            </a:r>
            <a:r>
              <a:rPr lang="en-US" dirty="0" err="1"/>
              <a:t>hrs</a:t>
            </a:r>
            <a:endParaRPr lang="en-US" dirty="0"/>
          </a:p>
          <a:p>
            <a:endParaRPr lang="en-US" dirty="0"/>
          </a:p>
          <a:p>
            <a:r>
              <a:rPr lang="en-US" dirty="0"/>
              <a:t>1 Node (Intel Sapphire Rapids 112 Core/256 GB RAM)</a:t>
            </a:r>
          </a:p>
          <a:p>
            <a:r>
              <a:rPr lang="en-US" dirty="0"/>
              <a:t>4 Threads/CPU = 4780.33 seconds = 1.328 </a:t>
            </a:r>
            <a:r>
              <a:rPr lang="en-US" dirty="0" err="1"/>
              <a:t>hrs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5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Timings for MS-DIAL   </vt:lpstr>
      <vt:lpstr>Timings for MS-DIAL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Timings for MS-DIAL   </dc:title>
  <dc:creator>Edmond Lau</dc:creator>
  <cp:lastModifiedBy>Edmond Lau</cp:lastModifiedBy>
  <cp:revision>7</cp:revision>
  <dcterms:created xsi:type="dcterms:W3CDTF">2024-05-29T20:52:57Z</dcterms:created>
  <dcterms:modified xsi:type="dcterms:W3CDTF">2025-02-05T03:42:47Z</dcterms:modified>
</cp:coreProperties>
</file>