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700"/>
            <a:ext cx="8839198" cy="465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